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6" r:id="rId1"/>
    <p:sldMasterId id="2147483648" r:id="rId2"/>
    <p:sldMasterId id="2147483660" r:id="rId3"/>
    <p:sldMasterId id="2147483809" r:id="rId4"/>
  </p:sldMasterIdLst>
  <p:notesMasterIdLst>
    <p:notesMasterId r:id="rId56"/>
  </p:notesMasterIdLst>
  <p:sldIdLst>
    <p:sldId id="257" r:id="rId5"/>
    <p:sldId id="277" r:id="rId6"/>
    <p:sldId id="258" r:id="rId7"/>
    <p:sldId id="279" r:id="rId8"/>
    <p:sldId id="276" r:id="rId9"/>
    <p:sldId id="271" r:id="rId10"/>
    <p:sldId id="270" r:id="rId11"/>
    <p:sldId id="274" r:id="rId12"/>
    <p:sldId id="322" r:id="rId13"/>
    <p:sldId id="273" r:id="rId14"/>
    <p:sldId id="283" r:id="rId15"/>
    <p:sldId id="272" r:id="rId16"/>
    <p:sldId id="284" r:id="rId17"/>
    <p:sldId id="285" r:id="rId18"/>
    <p:sldId id="269" r:id="rId19"/>
    <p:sldId id="268" r:id="rId20"/>
    <p:sldId id="267" r:id="rId21"/>
    <p:sldId id="321" r:id="rId22"/>
    <p:sldId id="260" r:id="rId23"/>
    <p:sldId id="265" r:id="rId24"/>
    <p:sldId id="264" r:id="rId25"/>
    <p:sldId id="289" r:id="rId26"/>
    <p:sldId id="263" r:id="rId27"/>
    <p:sldId id="262" r:id="rId28"/>
    <p:sldId id="286" r:id="rId29"/>
    <p:sldId id="261" r:id="rId30"/>
    <p:sldId id="287" r:id="rId31"/>
    <p:sldId id="290" r:id="rId32"/>
    <p:sldId id="291" r:id="rId33"/>
    <p:sldId id="293" r:id="rId34"/>
    <p:sldId id="320" r:id="rId35"/>
    <p:sldId id="319" r:id="rId36"/>
    <p:sldId id="318" r:id="rId37"/>
    <p:sldId id="316" r:id="rId38"/>
    <p:sldId id="313" r:id="rId39"/>
    <p:sldId id="312" r:id="rId40"/>
    <p:sldId id="310" r:id="rId41"/>
    <p:sldId id="309" r:id="rId42"/>
    <p:sldId id="308" r:id="rId43"/>
    <p:sldId id="307" r:id="rId44"/>
    <p:sldId id="306" r:id="rId45"/>
    <p:sldId id="305" r:id="rId46"/>
    <p:sldId id="304" r:id="rId47"/>
    <p:sldId id="300" r:id="rId48"/>
    <p:sldId id="299" r:id="rId49"/>
    <p:sldId id="298" r:id="rId50"/>
    <p:sldId id="297" r:id="rId51"/>
    <p:sldId id="296" r:id="rId52"/>
    <p:sldId id="295" r:id="rId53"/>
    <p:sldId id="294" r:id="rId54"/>
    <p:sldId id="259" r:id="rId55"/>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62B2F7-624D-91CD-5A9F-335743A8F3B1}" v="409" dt="2023-03-08T13:04:03.593"/>
    <p1510:client id="{4E19AE2E-7264-8CD5-A39F-EEDC42683CEA}" v="776" dt="2023-03-08T12:02:25.124"/>
    <p1510:client id="{DA400EEF-36AC-DF48-9C93-1705DADB9438}" v="12" dt="2023-03-09T09:22:31.3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81461"/>
  </p:normalViewPr>
  <p:slideViewPr>
    <p:cSldViewPr snapToGrid="0">
      <p:cViewPr varScale="1">
        <p:scale>
          <a:sx n="126" d="100"/>
          <a:sy n="126" d="100"/>
        </p:scale>
        <p:origin x="29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othy Mahoney" userId="7e147517-f262-454a-9d34-86ff53a6aaf7" providerId="ADAL" clId="{DA400EEF-36AC-DF48-9C93-1705DADB9438}"/>
    <pc:docChg chg="custSel addSld delSld modSld">
      <pc:chgData name="Timothy Mahoney" userId="7e147517-f262-454a-9d34-86ff53a6aaf7" providerId="ADAL" clId="{DA400EEF-36AC-DF48-9C93-1705DADB9438}" dt="2023-03-09T09:41:16.949" v="605"/>
      <pc:docMkLst>
        <pc:docMk/>
      </pc:docMkLst>
      <pc:sldChg chg="modSp mod">
        <pc:chgData name="Timothy Mahoney" userId="7e147517-f262-454a-9d34-86ff53a6aaf7" providerId="ADAL" clId="{DA400EEF-36AC-DF48-9C93-1705DADB9438}" dt="2023-03-09T09:34:22.570" v="597" actId="20577"/>
        <pc:sldMkLst>
          <pc:docMk/>
          <pc:sldMk cId="1378738959" sldId="259"/>
        </pc:sldMkLst>
        <pc:spChg chg="mod">
          <ac:chgData name="Timothy Mahoney" userId="7e147517-f262-454a-9d34-86ff53a6aaf7" providerId="ADAL" clId="{DA400EEF-36AC-DF48-9C93-1705DADB9438}" dt="2023-03-09T09:34:22.570" v="597" actId="20577"/>
          <ac:spMkLst>
            <pc:docMk/>
            <pc:sldMk cId="1378738959" sldId="259"/>
            <ac:spMk id="4" creationId="{C8260D25-5541-0F4C-B2DA-2C1B35B20498}"/>
          </ac:spMkLst>
        </pc:spChg>
      </pc:sldChg>
      <pc:sldChg chg="delSp modSp mod modNotesTx">
        <pc:chgData name="Timothy Mahoney" userId="7e147517-f262-454a-9d34-86ff53a6aaf7" providerId="ADAL" clId="{DA400EEF-36AC-DF48-9C93-1705DADB9438}" dt="2023-03-09T08:51:41.427" v="483" actId="14100"/>
        <pc:sldMkLst>
          <pc:docMk/>
          <pc:sldMk cId="1695538964" sldId="260"/>
        </pc:sldMkLst>
        <pc:spChg chg="mod">
          <ac:chgData name="Timothy Mahoney" userId="7e147517-f262-454a-9d34-86ff53a6aaf7" providerId="ADAL" clId="{DA400EEF-36AC-DF48-9C93-1705DADB9438}" dt="2023-03-09T08:51:34.032" v="482" actId="1076"/>
          <ac:spMkLst>
            <pc:docMk/>
            <pc:sldMk cId="1695538964" sldId="260"/>
            <ac:spMk id="16" creationId="{F9E40B3A-4CF8-4FFB-994E-2064C275A477}"/>
          </ac:spMkLst>
        </pc:spChg>
        <pc:spChg chg="del">
          <ac:chgData name="Timothy Mahoney" userId="7e147517-f262-454a-9d34-86ff53a6aaf7" providerId="ADAL" clId="{DA400EEF-36AC-DF48-9C93-1705DADB9438}" dt="2023-03-09T08:51:29.681" v="481" actId="21"/>
          <ac:spMkLst>
            <pc:docMk/>
            <pc:sldMk cId="1695538964" sldId="260"/>
            <ac:spMk id="20" creationId="{E15FF705-CDD4-4AAF-7946-4EB3036146F5}"/>
          </ac:spMkLst>
        </pc:spChg>
        <pc:picChg chg="mod">
          <ac:chgData name="Timothy Mahoney" userId="7e147517-f262-454a-9d34-86ff53a6aaf7" providerId="ADAL" clId="{DA400EEF-36AC-DF48-9C93-1705DADB9438}" dt="2023-03-09T08:51:41.427" v="483" actId="14100"/>
          <ac:picMkLst>
            <pc:docMk/>
            <pc:sldMk cId="1695538964" sldId="260"/>
            <ac:picMk id="11" creationId="{C12B344E-0BEE-423F-3674-57F94B1DD558}"/>
          </ac:picMkLst>
        </pc:picChg>
      </pc:sldChg>
      <pc:sldChg chg="modSp mod">
        <pc:chgData name="Timothy Mahoney" userId="7e147517-f262-454a-9d34-86ff53a6aaf7" providerId="ADAL" clId="{DA400EEF-36AC-DF48-9C93-1705DADB9438}" dt="2023-03-09T08:17:41.964" v="256" actId="113"/>
        <pc:sldMkLst>
          <pc:docMk/>
          <pc:sldMk cId="125078278" sldId="263"/>
        </pc:sldMkLst>
        <pc:spChg chg="mod">
          <ac:chgData name="Timothy Mahoney" userId="7e147517-f262-454a-9d34-86ff53a6aaf7" providerId="ADAL" clId="{DA400EEF-36AC-DF48-9C93-1705DADB9438}" dt="2023-03-09T08:17:41.964" v="256" actId="113"/>
          <ac:spMkLst>
            <pc:docMk/>
            <pc:sldMk cId="125078278" sldId="263"/>
            <ac:spMk id="15" creationId="{EE877A63-2187-3EAB-229A-869B38054950}"/>
          </ac:spMkLst>
        </pc:spChg>
      </pc:sldChg>
      <pc:sldChg chg="modNotesTx">
        <pc:chgData name="Timothy Mahoney" userId="7e147517-f262-454a-9d34-86ff53a6aaf7" providerId="ADAL" clId="{DA400EEF-36AC-DF48-9C93-1705DADB9438}" dt="2023-03-09T08:53:04.915" v="547" actId="20577"/>
        <pc:sldMkLst>
          <pc:docMk/>
          <pc:sldMk cId="3048267443" sldId="264"/>
        </pc:sldMkLst>
      </pc:sldChg>
      <pc:sldChg chg="modSp mod">
        <pc:chgData name="Timothy Mahoney" userId="7e147517-f262-454a-9d34-86ff53a6aaf7" providerId="ADAL" clId="{DA400EEF-36AC-DF48-9C93-1705DADB9438}" dt="2023-03-09T09:36:15.709" v="598" actId="947"/>
        <pc:sldMkLst>
          <pc:docMk/>
          <pc:sldMk cId="1551843396" sldId="265"/>
        </pc:sldMkLst>
        <pc:spChg chg="mod">
          <ac:chgData name="Timothy Mahoney" userId="7e147517-f262-454a-9d34-86ff53a6aaf7" providerId="ADAL" clId="{DA400EEF-36AC-DF48-9C93-1705DADB9438}" dt="2023-03-09T09:36:15.709" v="598" actId="947"/>
          <ac:spMkLst>
            <pc:docMk/>
            <pc:sldMk cId="1551843396" sldId="265"/>
            <ac:spMk id="14" creationId="{013DD5C4-90DF-EDE9-C615-9B781AD9B357}"/>
          </ac:spMkLst>
        </pc:spChg>
        <pc:picChg chg="mod modCrop">
          <ac:chgData name="Timothy Mahoney" userId="7e147517-f262-454a-9d34-86ff53a6aaf7" providerId="ADAL" clId="{DA400EEF-36AC-DF48-9C93-1705DADB9438}" dt="2023-03-09T08:52:36.227" v="490" actId="1076"/>
          <ac:picMkLst>
            <pc:docMk/>
            <pc:sldMk cId="1551843396" sldId="265"/>
            <ac:picMk id="6" creationId="{AEF2272A-FBA9-4816-4277-F096B03CE8EF}"/>
          </ac:picMkLst>
        </pc:picChg>
      </pc:sldChg>
      <pc:sldChg chg="addSp delSp modSp mod">
        <pc:chgData name="Timothy Mahoney" userId="7e147517-f262-454a-9d34-86ff53a6aaf7" providerId="ADAL" clId="{DA400EEF-36AC-DF48-9C93-1705DADB9438}" dt="2023-03-09T09:36:38.049" v="599" actId="947"/>
        <pc:sldMkLst>
          <pc:docMk/>
          <pc:sldMk cId="2772301380" sldId="267"/>
        </pc:sldMkLst>
        <pc:spChg chg="mod">
          <ac:chgData name="Timothy Mahoney" userId="7e147517-f262-454a-9d34-86ff53a6aaf7" providerId="ADAL" clId="{DA400EEF-36AC-DF48-9C93-1705DADB9438}" dt="2023-03-09T09:36:38.049" v="599" actId="947"/>
          <ac:spMkLst>
            <pc:docMk/>
            <pc:sldMk cId="2772301380" sldId="267"/>
            <ac:spMk id="2" creationId="{7DCCBBC8-DD45-EA4F-8FB0-6FA96746DF4B}"/>
          </ac:spMkLst>
        </pc:spChg>
        <pc:spChg chg="del">
          <ac:chgData name="Timothy Mahoney" userId="7e147517-f262-454a-9d34-86ff53a6aaf7" providerId="ADAL" clId="{DA400EEF-36AC-DF48-9C93-1705DADB9438}" dt="2023-03-09T08:05:03.914" v="132" actId="478"/>
          <ac:spMkLst>
            <pc:docMk/>
            <pc:sldMk cId="2772301380" sldId="267"/>
            <ac:spMk id="11" creationId="{A0CBAE16-520D-225C-CBB5-0791DCED423D}"/>
          </ac:spMkLst>
        </pc:spChg>
        <pc:picChg chg="add mod">
          <ac:chgData name="Timothy Mahoney" userId="7e147517-f262-454a-9d34-86ff53a6aaf7" providerId="ADAL" clId="{DA400EEF-36AC-DF48-9C93-1705DADB9438}" dt="2023-03-09T08:05:08.712" v="134" actId="1076"/>
          <ac:picMkLst>
            <pc:docMk/>
            <pc:sldMk cId="2772301380" sldId="267"/>
            <ac:picMk id="4" creationId="{3DCFCC34-071E-B922-C5A5-F58AE137C85C}"/>
          </ac:picMkLst>
        </pc:picChg>
        <pc:picChg chg="add mod">
          <ac:chgData name="Timothy Mahoney" userId="7e147517-f262-454a-9d34-86ff53a6aaf7" providerId="ADAL" clId="{DA400EEF-36AC-DF48-9C93-1705DADB9438}" dt="2023-03-09T08:05:06.528" v="133" actId="1076"/>
          <ac:picMkLst>
            <pc:docMk/>
            <pc:sldMk cId="2772301380" sldId="267"/>
            <ac:picMk id="6" creationId="{AEB43303-042A-77F6-14DA-61FAEAF4CD8A}"/>
          </ac:picMkLst>
        </pc:picChg>
      </pc:sldChg>
      <pc:sldChg chg="addSp delSp modSp mod">
        <pc:chgData name="Timothy Mahoney" userId="7e147517-f262-454a-9d34-86ff53a6aaf7" providerId="ADAL" clId="{DA400EEF-36AC-DF48-9C93-1705DADB9438}" dt="2023-03-09T08:10:58.368" v="149" actId="1076"/>
        <pc:sldMkLst>
          <pc:docMk/>
          <pc:sldMk cId="860321679" sldId="268"/>
        </pc:sldMkLst>
        <pc:spChg chg="mod">
          <ac:chgData name="Timothy Mahoney" userId="7e147517-f262-454a-9d34-86ff53a6aaf7" providerId="ADAL" clId="{DA400EEF-36AC-DF48-9C93-1705DADB9438}" dt="2023-03-09T08:01:39.951" v="120" actId="20577"/>
          <ac:spMkLst>
            <pc:docMk/>
            <pc:sldMk cId="860321679" sldId="268"/>
            <ac:spMk id="2" creationId="{A8548CFC-00A7-F648-BD1C-0845DA0FFDA3}"/>
          </ac:spMkLst>
        </pc:spChg>
        <pc:spChg chg="del">
          <ac:chgData name="Timothy Mahoney" userId="7e147517-f262-454a-9d34-86ff53a6aaf7" providerId="ADAL" clId="{DA400EEF-36AC-DF48-9C93-1705DADB9438}" dt="2023-03-09T08:01:47.559" v="121" actId="478"/>
          <ac:spMkLst>
            <pc:docMk/>
            <pc:sldMk cId="860321679" sldId="268"/>
            <ac:spMk id="10" creationId="{10CDCC15-D083-B631-C280-24B75F034FDA}"/>
          </ac:spMkLst>
        </pc:spChg>
        <pc:picChg chg="add mod">
          <ac:chgData name="Timothy Mahoney" userId="7e147517-f262-454a-9d34-86ff53a6aaf7" providerId="ADAL" clId="{DA400EEF-36AC-DF48-9C93-1705DADB9438}" dt="2023-03-09T08:10:58.368" v="149" actId="1076"/>
          <ac:picMkLst>
            <pc:docMk/>
            <pc:sldMk cId="860321679" sldId="268"/>
            <ac:picMk id="4" creationId="{616823C3-80EE-4A59-8B1B-E4E9E8011DE4}"/>
          </ac:picMkLst>
        </pc:picChg>
        <pc:picChg chg="add mod">
          <ac:chgData name="Timothy Mahoney" userId="7e147517-f262-454a-9d34-86ff53a6aaf7" providerId="ADAL" clId="{DA400EEF-36AC-DF48-9C93-1705DADB9438}" dt="2023-03-09T08:07:45.009" v="139" actId="1076"/>
          <ac:picMkLst>
            <pc:docMk/>
            <pc:sldMk cId="860321679" sldId="268"/>
            <ac:picMk id="6" creationId="{E0B72DA7-733E-D127-650D-748A9DA90FB2}"/>
          </ac:picMkLst>
        </pc:picChg>
        <pc:picChg chg="add del mod">
          <ac:chgData name="Timothy Mahoney" userId="7e147517-f262-454a-9d34-86ff53a6aaf7" providerId="ADAL" clId="{DA400EEF-36AC-DF48-9C93-1705DADB9438}" dt="2023-03-09T08:08:08.303" v="142" actId="21"/>
          <ac:picMkLst>
            <pc:docMk/>
            <pc:sldMk cId="860321679" sldId="268"/>
            <ac:picMk id="8" creationId="{A0B21C93-595A-0AFF-0D9A-D43427B08999}"/>
          </ac:picMkLst>
        </pc:picChg>
        <pc:picChg chg="add mod">
          <ac:chgData name="Timothy Mahoney" userId="7e147517-f262-454a-9d34-86ff53a6aaf7" providerId="ADAL" clId="{DA400EEF-36AC-DF48-9C93-1705DADB9438}" dt="2023-03-09T08:10:54.825" v="148" actId="1076"/>
          <ac:picMkLst>
            <pc:docMk/>
            <pc:sldMk cId="860321679" sldId="268"/>
            <ac:picMk id="11" creationId="{30DEBC6E-6D39-A2CC-057C-5B25106A277A}"/>
          </ac:picMkLst>
        </pc:picChg>
      </pc:sldChg>
      <pc:sldChg chg="delSp modSp mod">
        <pc:chgData name="Timothy Mahoney" userId="7e147517-f262-454a-9d34-86ff53a6aaf7" providerId="ADAL" clId="{DA400EEF-36AC-DF48-9C93-1705DADB9438}" dt="2023-03-09T08:48:35.025" v="472" actId="1076"/>
        <pc:sldMkLst>
          <pc:docMk/>
          <pc:sldMk cId="2772439778" sldId="270"/>
        </pc:sldMkLst>
        <pc:spChg chg="mod">
          <ac:chgData name="Timothy Mahoney" userId="7e147517-f262-454a-9d34-86ff53a6aaf7" providerId="ADAL" clId="{DA400EEF-36AC-DF48-9C93-1705DADB9438}" dt="2023-03-09T08:48:35.025" v="472" actId="1076"/>
          <ac:spMkLst>
            <pc:docMk/>
            <pc:sldMk cId="2772439778" sldId="270"/>
            <ac:spMk id="7" creationId="{A713F60C-9794-A044-B719-C5ABE7D9CD2C}"/>
          </ac:spMkLst>
        </pc:spChg>
        <pc:spChg chg="del">
          <ac:chgData name="Timothy Mahoney" userId="7e147517-f262-454a-9d34-86ff53a6aaf7" providerId="ADAL" clId="{DA400EEF-36AC-DF48-9C93-1705DADB9438}" dt="2023-03-09T08:48:27.125" v="469" actId="21"/>
          <ac:spMkLst>
            <pc:docMk/>
            <pc:sldMk cId="2772439778" sldId="270"/>
            <ac:spMk id="26" creationId="{6ED99FAA-1BAF-13BD-861A-5677EFEB96C2}"/>
          </ac:spMkLst>
        </pc:spChg>
      </pc:sldChg>
      <pc:sldChg chg="modSp mod">
        <pc:chgData name="Timothy Mahoney" userId="7e147517-f262-454a-9d34-86ff53a6aaf7" providerId="ADAL" clId="{DA400EEF-36AC-DF48-9C93-1705DADB9438}" dt="2023-03-09T09:38:37.198" v="600" actId="1076"/>
        <pc:sldMkLst>
          <pc:docMk/>
          <pc:sldMk cId="4126689746" sldId="271"/>
        </pc:sldMkLst>
        <pc:spChg chg="mod">
          <ac:chgData name="Timothy Mahoney" userId="7e147517-f262-454a-9d34-86ff53a6aaf7" providerId="ADAL" clId="{DA400EEF-36AC-DF48-9C93-1705DADB9438}" dt="2023-03-09T09:38:37.198" v="600" actId="1076"/>
          <ac:spMkLst>
            <pc:docMk/>
            <pc:sldMk cId="4126689746" sldId="271"/>
            <ac:spMk id="3" creationId="{CE3F7CB8-32D6-0E47-96E9-77CC0D7238AD}"/>
          </ac:spMkLst>
        </pc:spChg>
      </pc:sldChg>
      <pc:sldChg chg="modSp mod">
        <pc:chgData name="Timothy Mahoney" userId="7e147517-f262-454a-9d34-86ff53a6aaf7" providerId="ADAL" clId="{DA400EEF-36AC-DF48-9C93-1705DADB9438}" dt="2023-03-09T09:41:16.949" v="605"/>
        <pc:sldMkLst>
          <pc:docMk/>
          <pc:sldMk cId="1898695971" sldId="272"/>
        </pc:sldMkLst>
        <pc:spChg chg="mod">
          <ac:chgData name="Timothy Mahoney" userId="7e147517-f262-454a-9d34-86ff53a6aaf7" providerId="ADAL" clId="{DA400EEF-36AC-DF48-9C93-1705DADB9438}" dt="2023-03-09T09:41:16.949" v="605"/>
          <ac:spMkLst>
            <pc:docMk/>
            <pc:sldMk cId="1898695971" sldId="272"/>
            <ac:spMk id="19" creationId="{EA82CB1B-3B19-CE35-CD97-7EBCE4B7BBE9}"/>
          </ac:spMkLst>
        </pc:spChg>
        <pc:picChg chg="mod">
          <ac:chgData name="Timothy Mahoney" userId="7e147517-f262-454a-9d34-86ff53a6aaf7" providerId="ADAL" clId="{DA400EEF-36AC-DF48-9C93-1705DADB9438}" dt="2023-03-09T08:50:58.076" v="479" actId="14100"/>
          <ac:picMkLst>
            <pc:docMk/>
            <pc:sldMk cId="1898695971" sldId="272"/>
            <ac:picMk id="2" creationId="{0A664822-795C-3D29-9BE0-BB1261212753}"/>
          </ac:picMkLst>
        </pc:picChg>
      </pc:sldChg>
      <pc:sldChg chg="delSp modSp mod">
        <pc:chgData name="Timothy Mahoney" userId="7e147517-f262-454a-9d34-86ff53a6aaf7" providerId="ADAL" clId="{DA400EEF-36AC-DF48-9C93-1705DADB9438}" dt="2023-03-09T08:48:54.479" v="475" actId="1076"/>
        <pc:sldMkLst>
          <pc:docMk/>
          <pc:sldMk cId="323866020" sldId="273"/>
        </pc:sldMkLst>
        <pc:spChg chg="mod">
          <ac:chgData name="Timothy Mahoney" userId="7e147517-f262-454a-9d34-86ff53a6aaf7" providerId="ADAL" clId="{DA400EEF-36AC-DF48-9C93-1705DADB9438}" dt="2023-03-09T08:48:54.479" v="475" actId="1076"/>
          <ac:spMkLst>
            <pc:docMk/>
            <pc:sldMk cId="323866020" sldId="273"/>
            <ac:spMk id="18" creationId="{61AADB7F-9914-DD53-834E-700038A41FC6}"/>
          </ac:spMkLst>
        </pc:spChg>
        <pc:spChg chg="del">
          <ac:chgData name="Timothy Mahoney" userId="7e147517-f262-454a-9d34-86ff53a6aaf7" providerId="ADAL" clId="{DA400EEF-36AC-DF48-9C93-1705DADB9438}" dt="2023-03-09T08:48:50.458" v="474" actId="21"/>
          <ac:spMkLst>
            <pc:docMk/>
            <pc:sldMk cId="323866020" sldId="273"/>
            <ac:spMk id="22" creationId="{19ECCCA4-2A06-9EB2-E8E2-F6DCFFBE2801}"/>
          </ac:spMkLst>
        </pc:spChg>
      </pc:sldChg>
      <pc:sldChg chg="delSp modSp mod">
        <pc:chgData name="Timothy Mahoney" userId="7e147517-f262-454a-9d34-86ff53a6aaf7" providerId="ADAL" clId="{DA400EEF-36AC-DF48-9C93-1705DADB9438}" dt="2023-03-09T09:40:05.394" v="604" actId="478"/>
        <pc:sldMkLst>
          <pc:docMk/>
          <pc:sldMk cId="101031098" sldId="274"/>
        </pc:sldMkLst>
        <pc:spChg chg="mod">
          <ac:chgData name="Timothy Mahoney" userId="7e147517-f262-454a-9d34-86ff53a6aaf7" providerId="ADAL" clId="{DA400EEF-36AC-DF48-9C93-1705DADB9438}" dt="2023-03-09T09:39:59.669" v="603" actId="947"/>
          <ac:spMkLst>
            <pc:docMk/>
            <pc:sldMk cId="101031098" sldId="274"/>
            <ac:spMk id="16" creationId="{74286E7A-D75E-28A4-9F98-5E2A8AFEFC70}"/>
          </ac:spMkLst>
        </pc:spChg>
        <pc:spChg chg="del">
          <ac:chgData name="Timothy Mahoney" userId="7e147517-f262-454a-9d34-86ff53a6aaf7" providerId="ADAL" clId="{DA400EEF-36AC-DF48-9C93-1705DADB9438}" dt="2023-03-09T09:40:05.394" v="604" actId="478"/>
          <ac:spMkLst>
            <pc:docMk/>
            <pc:sldMk cId="101031098" sldId="274"/>
            <ac:spMk id="25" creationId="{378C953D-44C9-008C-C96D-EFA764F7618D}"/>
          </ac:spMkLst>
        </pc:spChg>
      </pc:sldChg>
      <pc:sldChg chg="delSp modSp mod modNotesTx">
        <pc:chgData name="Timothy Mahoney" userId="7e147517-f262-454a-9d34-86ff53a6aaf7" providerId="ADAL" clId="{DA400EEF-36AC-DF48-9C93-1705DADB9438}" dt="2023-03-09T08:48:19.310" v="468" actId="1076"/>
        <pc:sldMkLst>
          <pc:docMk/>
          <pc:sldMk cId="597610344" sldId="279"/>
        </pc:sldMkLst>
        <pc:spChg chg="mod">
          <ac:chgData name="Timothy Mahoney" userId="7e147517-f262-454a-9d34-86ff53a6aaf7" providerId="ADAL" clId="{DA400EEF-36AC-DF48-9C93-1705DADB9438}" dt="2023-03-09T08:48:19.310" v="468" actId="1076"/>
          <ac:spMkLst>
            <pc:docMk/>
            <pc:sldMk cId="597610344" sldId="279"/>
            <ac:spMk id="2" creationId="{BFBB013C-B5F0-E504-3C69-CAFCE3F9C18E}"/>
          </ac:spMkLst>
        </pc:spChg>
        <pc:spChg chg="del">
          <ac:chgData name="Timothy Mahoney" userId="7e147517-f262-454a-9d34-86ff53a6aaf7" providerId="ADAL" clId="{DA400EEF-36AC-DF48-9C93-1705DADB9438}" dt="2023-03-09T08:48:13.775" v="467" actId="21"/>
          <ac:spMkLst>
            <pc:docMk/>
            <pc:sldMk cId="597610344" sldId="279"/>
            <ac:spMk id="29" creationId="{A09139FF-B7DA-1F6B-E1B8-E1B0C1134026}"/>
          </ac:spMkLst>
        </pc:spChg>
      </pc:sldChg>
      <pc:sldChg chg="del">
        <pc:chgData name="Timothy Mahoney" userId="7e147517-f262-454a-9d34-86ff53a6aaf7" providerId="ADAL" clId="{DA400EEF-36AC-DF48-9C93-1705DADB9438}" dt="2023-03-09T09:01:37.380" v="563" actId="2696"/>
        <pc:sldMkLst>
          <pc:docMk/>
          <pc:sldMk cId="3771805099" sldId="281"/>
        </pc:sldMkLst>
      </pc:sldChg>
      <pc:sldChg chg="del">
        <pc:chgData name="Timothy Mahoney" userId="7e147517-f262-454a-9d34-86ff53a6aaf7" providerId="ADAL" clId="{DA400EEF-36AC-DF48-9C93-1705DADB9438}" dt="2023-03-09T09:01:35.202" v="562" actId="2696"/>
        <pc:sldMkLst>
          <pc:docMk/>
          <pc:sldMk cId="3209547834" sldId="282"/>
        </pc:sldMkLst>
      </pc:sldChg>
      <pc:sldChg chg="modSp mod">
        <pc:chgData name="Timothy Mahoney" userId="7e147517-f262-454a-9d34-86ff53a6aaf7" providerId="ADAL" clId="{DA400EEF-36AC-DF48-9C93-1705DADB9438}" dt="2023-03-09T08:50:51.479" v="478" actId="1076"/>
        <pc:sldMkLst>
          <pc:docMk/>
          <pc:sldMk cId="1198186720" sldId="283"/>
        </pc:sldMkLst>
        <pc:picChg chg="mod">
          <ac:chgData name="Timothy Mahoney" userId="7e147517-f262-454a-9d34-86ff53a6aaf7" providerId="ADAL" clId="{DA400EEF-36AC-DF48-9C93-1705DADB9438}" dt="2023-03-09T08:50:51.479" v="478" actId="1076"/>
          <ac:picMkLst>
            <pc:docMk/>
            <pc:sldMk cId="1198186720" sldId="283"/>
            <ac:picMk id="6" creationId="{7F5C11CC-66BB-A8A6-467B-943953FAC8F9}"/>
          </ac:picMkLst>
        </pc:picChg>
      </pc:sldChg>
      <pc:sldChg chg="modSp mod">
        <pc:chgData name="Timothy Mahoney" userId="7e147517-f262-454a-9d34-86ff53a6aaf7" providerId="ADAL" clId="{DA400EEF-36AC-DF48-9C93-1705DADB9438}" dt="2023-03-09T08:51:14.728" v="480" actId="1076"/>
        <pc:sldMkLst>
          <pc:docMk/>
          <pc:sldMk cId="1885071860" sldId="284"/>
        </pc:sldMkLst>
        <pc:picChg chg="mod">
          <ac:chgData name="Timothy Mahoney" userId="7e147517-f262-454a-9d34-86ff53a6aaf7" providerId="ADAL" clId="{DA400EEF-36AC-DF48-9C93-1705DADB9438}" dt="2023-03-09T08:51:14.728" v="480" actId="1076"/>
          <ac:picMkLst>
            <pc:docMk/>
            <pc:sldMk cId="1885071860" sldId="284"/>
            <ac:picMk id="6" creationId="{59BF2153-81DD-26DD-4DC4-3A1A234A3573}"/>
          </ac:picMkLst>
        </pc:picChg>
      </pc:sldChg>
      <pc:sldChg chg="modSp mod">
        <pc:chgData name="Timothy Mahoney" userId="7e147517-f262-454a-9d34-86ff53a6aaf7" providerId="ADAL" clId="{DA400EEF-36AC-DF48-9C93-1705DADB9438}" dt="2023-03-09T08:56:49.441" v="556" actId="14100"/>
        <pc:sldMkLst>
          <pc:docMk/>
          <pc:sldMk cId="1859146917" sldId="289"/>
        </pc:sldMkLst>
        <pc:spChg chg="mod">
          <ac:chgData name="Timothy Mahoney" userId="7e147517-f262-454a-9d34-86ff53a6aaf7" providerId="ADAL" clId="{DA400EEF-36AC-DF48-9C93-1705DADB9438}" dt="2023-03-09T08:56:49.441" v="556" actId="14100"/>
          <ac:spMkLst>
            <pc:docMk/>
            <pc:sldMk cId="1859146917" sldId="289"/>
            <ac:spMk id="7" creationId="{1989CA33-A2E5-B785-F846-67755827C033}"/>
          </ac:spMkLst>
        </pc:spChg>
      </pc:sldChg>
      <pc:sldChg chg="delSp modSp mod">
        <pc:chgData name="Timothy Mahoney" userId="7e147517-f262-454a-9d34-86ff53a6aaf7" providerId="ADAL" clId="{DA400EEF-36AC-DF48-9C93-1705DADB9438}" dt="2023-03-09T08:20:02.834" v="289" actId="1076"/>
        <pc:sldMkLst>
          <pc:docMk/>
          <pc:sldMk cId="1487819053" sldId="290"/>
        </pc:sldMkLst>
        <pc:spChg chg="mod">
          <ac:chgData name="Timothy Mahoney" userId="7e147517-f262-454a-9d34-86ff53a6aaf7" providerId="ADAL" clId="{DA400EEF-36AC-DF48-9C93-1705DADB9438}" dt="2023-03-09T08:20:02.834" v="289" actId="1076"/>
          <ac:spMkLst>
            <pc:docMk/>
            <pc:sldMk cId="1487819053" sldId="290"/>
            <ac:spMk id="2" creationId="{D0C7B03F-5194-C310-139A-978A4CF2BA2E}"/>
          </ac:spMkLst>
        </pc:spChg>
        <pc:spChg chg="del">
          <ac:chgData name="Timothy Mahoney" userId="7e147517-f262-454a-9d34-86ff53a6aaf7" providerId="ADAL" clId="{DA400EEF-36AC-DF48-9C93-1705DADB9438}" dt="2023-03-09T08:19:58.488" v="288" actId="21"/>
          <ac:spMkLst>
            <pc:docMk/>
            <pc:sldMk cId="1487819053" sldId="290"/>
            <ac:spMk id="3" creationId="{FF6D7F1A-91FC-F822-FDC2-E935A970F0B2}"/>
          </ac:spMkLst>
        </pc:spChg>
      </pc:sldChg>
      <pc:sldChg chg="addSp delSp modSp mod">
        <pc:chgData name="Timothy Mahoney" userId="7e147517-f262-454a-9d34-86ff53a6aaf7" providerId="ADAL" clId="{DA400EEF-36AC-DF48-9C93-1705DADB9438}" dt="2023-03-09T08:25:36.218" v="351" actId="947"/>
        <pc:sldMkLst>
          <pc:docMk/>
          <pc:sldMk cId="1331537635" sldId="291"/>
        </pc:sldMkLst>
        <pc:spChg chg="mod">
          <ac:chgData name="Timothy Mahoney" userId="7e147517-f262-454a-9d34-86ff53a6aaf7" providerId="ADAL" clId="{DA400EEF-36AC-DF48-9C93-1705DADB9438}" dt="2023-03-09T08:20:28.849" v="296" actId="255"/>
          <ac:spMkLst>
            <pc:docMk/>
            <pc:sldMk cId="1331537635" sldId="291"/>
            <ac:spMk id="2" creationId="{118D6F8B-F8C4-DCEC-BF68-DA7FF0301AFC}"/>
          </ac:spMkLst>
        </pc:spChg>
        <pc:spChg chg="del">
          <ac:chgData name="Timothy Mahoney" userId="7e147517-f262-454a-9d34-86ff53a6aaf7" providerId="ADAL" clId="{DA400EEF-36AC-DF48-9C93-1705DADB9438}" dt="2023-03-09T08:22:41.578" v="341" actId="21"/>
          <ac:spMkLst>
            <pc:docMk/>
            <pc:sldMk cId="1331537635" sldId="291"/>
            <ac:spMk id="3" creationId="{4BF53F13-1D5B-A1A6-F13A-5A0467B6F332}"/>
          </ac:spMkLst>
        </pc:spChg>
        <pc:spChg chg="add mod">
          <ac:chgData name="Timothy Mahoney" userId="7e147517-f262-454a-9d34-86ff53a6aaf7" providerId="ADAL" clId="{DA400EEF-36AC-DF48-9C93-1705DADB9438}" dt="2023-03-09T08:25:36.218" v="351" actId="947"/>
          <ac:spMkLst>
            <pc:docMk/>
            <pc:sldMk cId="1331537635" sldId="291"/>
            <ac:spMk id="4" creationId="{7E7B50C9-AE61-5540-4884-603342FEE25C}"/>
          </ac:spMkLst>
        </pc:spChg>
        <pc:spChg chg="add del mod">
          <ac:chgData name="Timothy Mahoney" userId="7e147517-f262-454a-9d34-86ff53a6aaf7" providerId="ADAL" clId="{DA400EEF-36AC-DF48-9C93-1705DADB9438}" dt="2023-03-09T08:22:44.351" v="344"/>
          <ac:spMkLst>
            <pc:docMk/>
            <pc:sldMk cId="1331537635" sldId="291"/>
            <ac:spMk id="5" creationId="{24AC0B20-CFD8-37A8-F836-A16CAB038755}"/>
          </ac:spMkLst>
        </pc:spChg>
        <pc:spChg chg="add del mod">
          <ac:chgData name="Timothy Mahoney" userId="7e147517-f262-454a-9d34-86ff53a6aaf7" providerId="ADAL" clId="{DA400EEF-36AC-DF48-9C93-1705DADB9438}" dt="2023-03-09T08:22:43.868" v="342" actId="21"/>
          <ac:spMkLst>
            <pc:docMk/>
            <pc:sldMk cId="1331537635" sldId="291"/>
            <ac:spMk id="7" creationId="{2BE23EE7-1850-2086-7762-21E0C760ECC0}"/>
          </ac:spMkLst>
        </pc:spChg>
      </pc:sldChg>
      <pc:sldChg chg="modSp mod">
        <pc:chgData name="Timothy Mahoney" userId="7e147517-f262-454a-9d34-86ff53a6aaf7" providerId="ADAL" clId="{DA400EEF-36AC-DF48-9C93-1705DADB9438}" dt="2023-03-09T08:26:20.172" v="375" actId="20577"/>
        <pc:sldMkLst>
          <pc:docMk/>
          <pc:sldMk cId="673571568" sldId="293"/>
        </pc:sldMkLst>
        <pc:spChg chg="mod">
          <ac:chgData name="Timothy Mahoney" userId="7e147517-f262-454a-9d34-86ff53a6aaf7" providerId="ADAL" clId="{DA400EEF-36AC-DF48-9C93-1705DADB9438}" dt="2023-03-09T08:26:20.172" v="375" actId="20577"/>
          <ac:spMkLst>
            <pc:docMk/>
            <pc:sldMk cId="673571568" sldId="293"/>
            <ac:spMk id="3" creationId="{01337DB4-4A9B-E479-EBEE-3BC9110547FA}"/>
          </ac:spMkLst>
        </pc:spChg>
      </pc:sldChg>
      <pc:sldChg chg="modSp">
        <pc:chgData name="Timothy Mahoney" userId="7e147517-f262-454a-9d34-86ff53a6aaf7" providerId="ADAL" clId="{DA400EEF-36AC-DF48-9C93-1705DADB9438}" dt="2023-03-09T08:41:23.133" v="431" actId="20577"/>
        <pc:sldMkLst>
          <pc:docMk/>
          <pc:sldMk cId="1923569041" sldId="294"/>
        </pc:sldMkLst>
        <pc:graphicFrameChg chg="mod">
          <ac:chgData name="Timothy Mahoney" userId="7e147517-f262-454a-9d34-86ff53a6aaf7" providerId="ADAL" clId="{DA400EEF-36AC-DF48-9C93-1705DADB9438}" dt="2023-03-09T08:41:23.133" v="431" actId="20577"/>
          <ac:graphicFrameMkLst>
            <pc:docMk/>
            <pc:sldMk cId="1923569041" sldId="294"/>
            <ac:graphicFrameMk id="5" creationId="{D1F0FB8B-F805-4865-230F-1CCE27DBFA05}"/>
          </ac:graphicFrameMkLst>
        </pc:graphicFrameChg>
      </pc:sldChg>
      <pc:sldChg chg="modSp modNotesTx">
        <pc:chgData name="Timothy Mahoney" userId="7e147517-f262-454a-9d34-86ff53a6aaf7" providerId="ADAL" clId="{DA400EEF-36AC-DF48-9C93-1705DADB9438}" dt="2023-03-09T09:22:41.276" v="583" actId="20577"/>
        <pc:sldMkLst>
          <pc:docMk/>
          <pc:sldMk cId="4278974830" sldId="295"/>
        </pc:sldMkLst>
        <pc:graphicFrameChg chg="mod">
          <ac:chgData name="Timothy Mahoney" userId="7e147517-f262-454a-9d34-86ff53a6aaf7" providerId="ADAL" clId="{DA400EEF-36AC-DF48-9C93-1705DADB9438}" dt="2023-03-09T09:22:31.390" v="564" actId="20577"/>
          <ac:graphicFrameMkLst>
            <pc:docMk/>
            <pc:sldMk cId="4278974830" sldId="295"/>
            <ac:graphicFrameMk id="5" creationId="{BC2BD913-1A53-5144-785E-61824839B7E2}"/>
          </ac:graphicFrameMkLst>
        </pc:graphicFrameChg>
      </pc:sldChg>
      <pc:sldChg chg="delSp modSp mod">
        <pc:chgData name="Timothy Mahoney" userId="7e147517-f262-454a-9d34-86ff53a6aaf7" providerId="ADAL" clId="{DA400EEF-36AC-DF48-9C93-1705DADB9438}" dt="2023-03-09T08:30:52.691" v="429" actId="1076"/>
        <pc:sldMkLst>
          <pc:docMk/>
          <pc:sldMk cId="2884865037" sldId="297"/>
        </pc:sldMkLst>
        <pc:spChg chg="mod">
          <ac:chgData name="Timothy Mahoney" userId="7e147517-f262-454a-9d34-86ff53a6aaf7" providerId="ADAL" clId="{DA400EEF-36AC-DF48-9C93-1705DADB9438}" dt="2023-03-09T08:30:52.691" v="429" actId="1076"/>
          <ac:spMkLst>
            <pc:docMk/>
            <pc:sldMk cId="2884865037" sldId="297"/>
            <ac:spMk id="2" creationId="{2A29B97A-D39B-5872-B79B-76DBC123DACC}"/>
          </ac:spMkLst>
        </pc:spChg>
        <pc:spChg chg="del">
          <ac:chgData name="Timothy Mahoney" userId="7e147517-f262-454a-9d34-86ff53a6aaf7" providerId="ADAL" clId="{DA400EEF-36AC-DF48-9C93-1705DADB9438}" dt="2023-03-09T08:30:48.571" v="428" actId="21"/>
          <ac:spMkLst>
            <pc:docMk/>
            <pc:sldMk cId="2884865037" sldId="297"/>
            <ac:spMk id="30" creationId="{166F77D6-8DE4-36BB-B291-372EDDB5C22E}"/>
          </ac:spMkLst>
        </pc:spChg>
      </pc:sldChg>
      <pc:sldChg chg="modSp mod">
        <pc:chgData name="Timothy Mahoney" userId="7e147517-f262-454a-9d34-86ff53a6aaf7" providerId="ADAL" clId="{DA400EEF-36AC-DF48-9C93-1705DADB9438}" dt="2023-03-09T08:30:32.334" v="427" actId="20577"/>
        <pc:sldMkLst>
          <pc:docMk/>
          <pc:sldMk cId="2226726246" sldId="299"/>
        </pc:sldMkLst>
        <pc:spChg chg="mod">
          <ac:chgData name="Timothy Mahoney" userId="7e147517-f262-454a-9d34-86ff53a6aaf7" providerId="ADAL" clId="{DA400EEF-36AC-DF48-9C93-1705DADB9438}" dt="2023-03-09T08:30:13.444" v="383" actId="947"/>
          <ac:spMkLst>
            <pc:docMk/>
            <pc:sldMk cId="2226726246" sldId="299"/>
            <ac:spMk id="2" creationId="{C0885D3A-52DB-5997-F1BC-78A970EF6EF9}"/>
          </ac:spMkLst>
        </pc:spChg>
        <pc:spChg chg="mod">
          <ac:chgData name="Timothy Mahoney" userId="7e147517-f262-454a-9d34-86ff53a6aaf7" providerId="ADAL" clId="{DA400EEF-36AC-DF48-9C93-1705DADB9438}" dt="2023-03-09T08:30:32.334" v="427" actId="20577"/>
          <ac:spMkLst>
            <pc:docMk/>
            <pc:sldMk cId="2226726246" sldId="299"/>
            <ac:spMk id="3" creationId="{0CC5B8EF-9E0C-5185-2DA5-EF62AAA6BAAA}"/>
          </ac:spMkLst>
        </pc:spChg>
      </pc:sldChg>
      <pc:sldChg chg="del">
        <pc:chgData name="Timothy Mahoney" userId="7e147517-f262-454a-9d34-86ff53a6aaf7" providerId="ADAL" clId="{DA400EEF-36AC-DF48-9C93-1705DADB9438}" dt="2023-03-09T09:01:12.029" v="559" actId="2696"/>
        <pc:sldMkLst>
          <pc:docMk/>
          <pc:sldMk cId="2135668569" sldId="301"/>
        </pc:sldMkLst>
      </pc:sldChg>
      <pc:sldChg chg="del">
        <pc:chgData name="Timothy Mahoney" userId="7e147517-f262-454a-9d34-86ff53a6aaf7" providerId="ADAL" clId="{DA400EEF-36AC-DF48-9C93-1705DADB9438}" dt="2023-03-09T09:01:09.016" v="558" actId="2696"/>
        <pc:sldMkLst>
          <pc:docMk/>
          <pc:sldMk cId="2980729265" sldId="302"/>
        </pc:sldMkLst>
      </pc:sldChg>
      <pc:sldChg chg="del">
        <pc:chgData name="Timothy Mahoney" userId="7e147517-f262-454a-9d34-86ff53a6aaf7" providerId="ADAL" clId="{DA400EEF-36AC-DF48-9C93-1705DADB9438}" dt="2023-03-09T09:01:06.353" v="557" actId="2696"/>
        <pc:sldMkLst>
          <pc:docMk/>
          <pc:sldMk cId="1103777867" sldId="303"/>
        </pc:sldMkLst>
      </pc:sldChg>
      <pc:sldChg chg="modSp mod">
        <pc:chgData name="Timothy Mahoney" userId="7e147517-f262-454a-9d34-86ff53a6aaf7" providerId="ADAL" clId="{DA400EEF-36AC-DF48-9C93-1705DADB9438}" dt="2023-03-09T08:46:47.469" v="466" actId="1076"/>
        <pc:sldMkLst>
          <pc:docMk/>
          <pc:sldMk cId="2198917829" sldId="305"/>
        </pc:sldMkLst>
        <pc:spChg chg="mod">
          <ac:chgData name="Timothy Mahoney" userId="7e147517-f262-454a-9d34-86ff53a6aaf7" providerId="ADAL" clId="{DA400EEF-36AC-DF48-9C93-1705DADB9438}" dt="2023-03-09T08:46:47.469" v="466" actId="1076"/>
          <ac:spMkLst>
            <pc:docMk/>
            <pc:sldMk cId="2198917829" sldId="305"/>
            <ac:spMk id="17" creationId="{DB38147A-7812-F28B-7C0D-AECC51501267}"/>
          </ac:spMkLst>
        </pc:spChg>
      </pc:sldChg>
      <pc:sldChg chg="modSp mod">
        <pc:chgData name="Timothy Mahoney" userId="7e147517-f262-454a-9d34-86ff53a6aaf7" providerId="ADAL" clId="{DA400EEF-36AC-DF48-9C93-1705DADB9438}" dt="2023-03-09T08:46:42.074" v="465" actId="1076"/>
        <pc:sldMkLst>
          <pc:docMk/>
          <pc:sldMk cId="932922110" sldId="306"/>
        </pc:sldMkLst>
        <pc:spChg chg="mod">
          <ac:chgData name="Timothy Mahoney" userId="7e147517-f262-454a-9d34-86ff53a6aaf7" providerId="ADAL" clId="{DA400EEF-36AC-DF48-9C93-1705DADB9438}" dt="2023-03-09T08:46:42.074" v="465" actId="1076"/>
          <ac:spMkLst>
            <pc:docMk/>
            <pc:sldMk cId="932922110" sldId="306"/>
            <ac:spMk id="16" creationId="{3B76DAF6-41FE-6B3C-A5F7-2D973AED453A}"/>
          </ac:spMkLst>
        </pc:spChg>
      </pc:sldChg>
      <pc:sldChg chg="modNotesTx">
        <pc:chgData name="Timothy Mahoney" userId="7e147517-f262-454a-9d34-86ff53a6aaf7" providerId="ADAL" clId="{DA400EEF-36AC-DF48-9C93-1705DADB9438}" dt="2023-03-09T08:46:11.054" v="464" actId="20577"/>
        <pc:sldMkLst>
          <pc:docMk/>
          <pc:sldMk cId="2842704563" sldId="307"/>
        </pc:sldMkLst>
      </pc:sldChg>
      <pc:sldChg chg="modSp mod modNotesTx">
        <pc:chgData name="Timothy Mahoney" userId="7e147517-f262-454a-9d34-86ff53a6aaf7" providerId="ADAL" clId="{DA400EEF-36AC-DF48-9C93-1705DADB9438}" dt="2023-03-09T08:44:26.663" v="438"/>
        <pc:sldMkLst>
          <pc:docMk/>
          <pc:sldMk cId="1002381326" sldId="308"/>
        </pc:sldMkLst>
        <pc:spChg chg="mod">
          <ac:chgData name="Timothy Mahoney" userId="7e147517-f262-454a-9d34-86ff53a6aaf7" providerId="ADAL" clId="{DA400EEF-36AC-DF48-9C93-1705DADB9438}" dt="2023-03-09T08:42:33.422" v="432" actId="1076"/>
          <ac:spMkLst>
            <pc:docMk/>
            <pc:sldMk cId="1002381326" sldId="308"/>
            <ac:spMk id="24" creationId="{12FA7CBA-9B52-D158-826E-1E83E7F01B35}"/>
          </ac:spMkLst>
        </pc:spChg>
      </pc:sldChg>
      <pc:sldChg chg="modSp mod">
        <pc:chgData name="Timothy Mahoney" userId="7e147517-f262-454a-9d34-86ff53a6aaf7" providerId="ADAL" clId="{DA400EEF-36AC-DF48-9C93-1705DADB9438}" dt="2023-03-09T08:42:50.571" v="434" actId="1076"/>
        <pc:sldMkLst>
          <pc:docMk/>
          <pc:sldMk cId="1139957465" sldId="309"/>
        </pc:sldMkLst>
        <pc:spChg chg="mod">
          <ac:chgData name="Timothy Mahoney" userId="7e147517-f262-454a-9d34-86ff53a6aaf7" providerId="ADAL" clId="{DA400EEF-36AC-DF48-9C93-1705DADB9438}" dt="2023-03-09T08:42:50.571" v="434" actId="1076"/>
          <ac:spMkLst>
            <pc:docMk/>
            <pc:sldMk cId="1139957465" sldId="309"/>
            <ac:spMk id="14" creationId="{92E65514-655C-1E7F-99AB-BCBB28B25DC9}"/>
          </ac:spMkLst>
        </pc:spChg>
      </pc:sldChg>
      <pc:sldChg chg="modSp mod">
        <pc:chgData name="Timothy Mahoney" userId="7e147517-f262-454a-9d34-86ff53a6aaf7" providerId="ADAL" clId="{DA400EEF-36AC-DF48-9C93-1705DADB9438}" dt="2023-03-09T08:43:20.675" v="435" actId="947"/>
        <pc:sldMkLst>
          <pc:docMk/>
          <pc:sldMk cId="2553268397" sldId="310"/>
        </pc:sldMkLst>
        <pc:spChg chg="mod">
          <ac:chgData name="Timothy Mahoney" userId="7e147517-f262-454a-9d34-86ff53a6aaf7" providerId="ADAL" clId="{DA400EEF-36AC-DF48-9C93-1705DADB9438}" dt="2023-03-09T08:43:20.675" v="435" actId="947"/>
          <ac:spMkLst>
            <pc:docMk/>
            <pc:sldMk cId="2553268397" sldId="310"/>
            <ac:spMk id="5" creationId="{A4A63207-2BD1-6E18-A1A5-760D5A1FF9F1}"/>
          </ac:spMkLst>
        </pc:spChg>
      </pc:sldChg>
      <pc:sldChg chg="del mod modShow">
        <pc:chgData name="Timothy Mahoney" userId="7e147517-f262-454a-9d34-86ff53a6aaf7" providerId="ADAL" clId="{DA400EEF-36AC-DF48-9C93-1705DADB9438}" dt="2023-03-09T09:01:18.155" v="560" actId="2696"/>
        <pc:sldMkLst>
          <pc:docMk/>
          <pc:sldMk cId="1310014166" sldId="311"/>
        </pc:sldMkLst>
      </pc:sldChg>
      <pc:sldChg chg="del">
        <pc:chgData name="Timothy Mahoney" userId="7e147517-f262-454a-9d34-86ff53a6aaf7" providerId="ADAL" clId="{DA400EEF-36AC-DF48-9C93-1705DADB9438}" dt="2023-03-09T09:01:22.581" v="561" actId="2696"/>
        <pc:sldMkLst>
          <pc:docMk/>
          <pc:sldMk cId="4119883122" sldId="314"/>
        </pc:sldMkLst>
      </pc:sldChg>
      <pc:sldChg chg="modNotesTx">
        <pc:chgData name="Timothy Mahoney" userId="7e147517-f262-454a-9d34-86ff53a6aaf7" providerId="ADAL" clId="{DA400EEF-36AC-DF48-9C93-1705DADB9438}" dt="2023-03-09T08:43:57.576" v="436"/>
        <pc:sldMkLst>
          <pc:docMk/>
          <pc:sldMk cId="3442710672" sldId="318"/>
        </pc:sldMkLst>
      </pc:sldChg>
      <pc:sldChg chg="delSp modSp mod">
        <pc:chgData name="Timothy Mahoney" userId="7e147517-f262-454a-9d34-86ff53a6aaf7" providerId="ADAL" clId="{DA400EEF-36AC-DF48-9C93-1705DADB9438}" dt="2023-03-09T08:26:48.164" v="380" actId="1076"/>
        <pc:sldMkLst>
          <pc:docMk/>
          <pc:sldMk cId="2218324040" sldId="319"/>
        </pc:sldMkLst>
        <pc:spChg chg="mod">
          <ac:chgData name="Timothy Mahoney" userId="7e147517-f262-454a-9d34-86ff53a6aaf7" providerId="ADAL" clId="{DA400EEF-36AC-DF48-9C93-1705DADB9438}" dt="2023-03-09T08:26:48.164" v="380" actId="1076"/>
          <ac:spMkLst>
            <pc:docMk/>
            <pc:sldMk cId="2218324040" sldId="319"/>
            <ac:spMk id="2" creationId="{32A9EF5E-CD01-C24C-B5A0-74B75739A80E}"/>
          </ac:spMkLst>
        </pc:spChg>
        <pc:spChg chg="del">
          <ac:chgData name="Timothy Mahoney" userId="7e147517-f262-454a-9d34-86ff53a6aaf7" providerId="ADAL" clId="{DA400EEF-36AC-DF48-9C93-1705DADB9438}" dt="2023-03-09T08:26:36.721" v="376" actId="21"/>
          <ac:spMkLst>
            <pc:docMk/>
            <pc:sldMk cId="2218324040" sldId="319"/>
            <ac:spMk id="8" creationId="{BFE75D4B-3FB7-3999-9D35-3A2DC6316ACD}"/>
          </ac:spMkLst>
        </pc:spChg>
      </pc:sldChg>
      <pc:sldChg chg="new del">
        <pc:chgData name="Timothy Mahoney" userId="7e147517-f262-454a-9d34-86ff53a6aaf7" providerId="ADAL" clId="{DA400EEF-36AC-DF48-9C93-1705DADB9438}" dt="2023-03-09T08:08:33.159" v="144" actId="2696"/>
        <pc:sldMkLst>
          <pc:docMk/>
          <pc:sldMk cId="1967871536" sldId="323"/>
        </pc:sldMkLst>
      </pc:sldChg>
    </pc:docChg>
  </pc:docChgLst>
  <pc:docChgLst>
    <pc:chgData name="Timothy Mahoney" userId="S::timothy.mahoney1@ingka.ikea.com::7e147517-f262-454a-9d34-86ff53a6aaf7" providerId="AD" clId="Web-{4E19AE2E-7264-8CD5-A39F-EEDC42683CEA}"/>
    <pc:docChg chg="addSld delSld modSld sldOrd addMainMaster modMainMaster">
      <pc:chgData name="Timothy Mahoney" userId="S::timothy.mahoney1@ingka.ikea.com::7e147517-f262-454a-9d34-86ff53a6aaf7" providerId="AD" clId="Web-{4E19AE2E-7264-8CD5-A39F-EEDC42683CEA}" dt="2023-03-08T12:02:49.156" v="809"/>
      <pc:docMkLst>
        <pc:docMk/>
      </pc:docMkLst>
      <pc:sldChg chg="modSp">
        <pc:chgData name="Timothy Mahoney" userId="S::timothy.mahoney1@ingka.ikea.com::7e147517-f262-454a-9d34-86ff53a6aaf7" providerId="AD" clId="Web-{4E19AE2E-7264-8CD5-A39F-EEDC42683CEA}" dt="2023-03-08T09:43:46.061" v="596" actId="20577"/>
        <pc:sldMkLst>
          <pc:docMk/>
          <pc:sldMk cId="69348960" sldId="257"/>
        </pc:sldMkLst>
        <pc:spChg chg="mod">
          <ac:chgData name="Timothy Mahoney" userId="S::timothy.mahoney1@ingka.ikea.com::7e147517-f262-454a-9d34-86ff53a6aaf7" providerId="AD" clId="Web-{4E19AE2E-7264-8CD5-A39F-EEDC42683CEA}" dt="2023-03-08T09:43:46.061" v="596" actId="20577"/>
          <ac:spMkLst>
            <pc:docMk/>
            <pc:sldMk cId="69348960" sldId="257"/>
            <ac:spMk id="6" creationId="{DD7E3864-A8DA-6043-8D75-6A58EE421228}"/>
          </ac:spMkLst>
        </pc:spChg>
      </pc:sldChg>
      <pc:sldChg chg="ord">
        <pc:chgData name="Timothy Mahoney" userId="S::timothy.mahoney1@ingka.ikea.com::7e147517-f262-454a-9d34-86ff53a6aaf7" providerId="AD" clId="Web-{4E19AE2E-7264-8CD5-A39F-EEDC42683CEA}" dt="2023-03-08T05:07:01.416" v="1"/>
        <pc:sldMkLst>
          <pc:docMk/>
          <pc:sldMk cId="3779004288" sldId="258"/>
        </pc:sldMkLst>
      </pc:sldChg>
      <pc:sldChg chg="addSp delSp modSp mod ord modClrScheme chgLayout">
        <pc:chgData name="Timothy Mahoney" userId="S::timothy.mahoney1@ingka.ikea.com::7e147517-f262-454a-9d34-86ff53a6aaf7" providerId="AD" clId="Web-{4E19AE2E-7264-8CD5-A39F-EEDC42683CEA}" dt="2023-03-08T09:38:49.416" v="534"/>
        <pc:sldMkLst>
          <pc:docMk/>
          <pc:sldMk cId="1695538964" sldId="260"/>
        </pc:sldMkLst>
        <pc:spChg chg="del">
          <ac:chgData name="Timothy Mahoney" userId="S::timothy.mahoney1@ingka.ikea.com::7e147517-f262-454a-9d34-86ff53a6aaf7" providerId="AD" clId="Web-{4E19AE2E-7264-8CD5-A39F-EEDC42683CEA}" dt="2023-03-08T09:37:54.134" v="533"/>
          <ac:spMkLst>
            <pc:docMk/>
            <pc:sldMk cId="1695538964" sldId="260"/>
            <ac:spMk id="2" creationId="{B014645D-B925-8846-A589-2C982C927781}"/>
          </ac:spMkLst>
        </pc:spChg>
        <pc:spChg chg="del">
          <ac:chgData name="Timothy Mahoney" userId="S::timothy.mahoney1@ingka.ikea.com::7e147517-f262-454a-9d34-86ff53a6aaf7" providerId="AD" clId="Web-{4E19AE2E-7264-8CD5-A39F-EEDC42683CEA}" dt="2023-03-08T09:37:32.165" v="532"/>
          <ac:spMkLst>
            <pc:docMk/>
            <pc:sldMk cId="1695538964" sldId="260"/>
            <ac:spMk id="3" creationId="{79929683-5770-FB49-B11A-A608B6579FD8}"/>
          </ac:spMkLst>
        </pc:spChg>
        <pc:spChg chg="del">
          <ac:chgData name="Timothy Mahoney" userId="S::timothy.mahoney1@ingka.ikea.com::7e147517-f262-454a-9d34-86ff53a6aaf7" providerId="AD" clId="Web-{4E19AE2E-7264-8CD5-A39F-EEDC42683CEA}" dt="2023-03-08T09:37:54.134" v="533"/>
          <ac:spMkLst>
            <pc:docMk/>
            <pc:sldMk cId="1695538964" sldId="260"/>
            <ac:spMk id="4" creationId="{E43F82FB-D5C7-A240-8A5E-3B04EFE25DD6}"/>
          </ac:spMkLst>
        </pc:spChg>
        <pc:spChg chg="del">
          <ac:chgData name="Timothy Mahoney" userId="S::timothy.mahoney1@ingka.ikea.com::7e147517-f262-454a-9d34-86ff53a6aaf7" providerId="AD" clId="Web-{4E19AE2E-7264-8CD5-A39F-EEDC42683CEA}" dt="2023-03-08T09:37:54.134" v="533"/>
          <ac:spMkLst>
            <pc:docMk/>
            <pc:sldMk cId="1695538964" sldId="260"/>
            <ac:spMk id="5" creationId="{175E6FE2-1CC5-774F-9275-9F25EDF174F1}"/>
          </ac:spMkLst>
        </pc:spChg>
        <pc:spChg chg="del">
          <ac:chgData name="Timothy Mahoney" userId="S::timothy.mahoney1@ingka.ikea.com::7e147517-f262-454a-9d34-86ff53a6aaf7" providerId="AD" clId="Web-{4E19AE2E-7264-8CD5-A39F-EEDC42683CEA}" dt="2023-03-08T09:37:54.134" v="533"/>
          <ac:spMkLst>
            <pc:docMk/>
            <pc:sldMk cId="1695538964" sldId="260"/>
            <ac:spMk id="6" creationId="{9F792488-0FD4-D149-A556-4E5A209502B8}"/>
          </ac:spMkLst>
        </pc:spChg>
        <pc:spChg chg="del">
          <ac:chgData name="Timothy Mahoney" userId="S::timothy.mahoney1@ingka.ikea.com::7e147517-f262-454a-9d34-86ff53a6aaf7" providerId="AD" clId="Web-{4E19AE2E-7264-8CD5-A39F-EEDC42683CEA}" dt="2023-03-08T09:37:54.134" v="533"/>
          <ac:spMkLst>
            <pc:docMk/>
            <pc:sldMk cId="1695538964" sldId="260"/>
            <ac:spMk id="7" creationId="{C976E3D0-C527-494F-A4C0-14C0603676AE}"/>
          </ac:spMkLst>
        </pc:spChg>
        <pc:spChg chg="del">
          <ac:chgData name="Timothy Mahoney" userId="S::timothy.mahoney1@ingka.ikea.com::7e147517-f262-454a-9d34-86ff53a6aaf7" providerId="AD" clId="Web-{4E19AE2E-7264-8CD5-A39F-EEDC42683CEA}" dt="2023-03-08T09:37:54.134" v="533"/>
          <ac:spMkLst>
            <pc:docMk/>
            <pc:sldMk cId="1695538964" sldId="260"/>
            <ac:spMk id="8" creationId="{CB273191-2F7B-0A4A-AD94-4FCC8941D0FB}"/>
          </ac:spMkLst>
        </pc:spChg>
        <pc:spChg chg="del">
          <ac:chgData name="Timothy Mahoney" userId="S::timothy.mahoney1@ingka.ikea.com::7e147517-f262-454a-9d34-86ff53a6aaf7" providerId="AD" clId="Web-{4E19AE2E-7264-8CD5-A39F-EEDC42683CEA}" dt="2023-03-08T09:37:54.134" v="533"/>
          <ac:spMkLst>
            <pc:docMk/>
            <pc:sldMk cId="1695538964" sldId="260"/>
            <ac:spMk id="9" creationId="{420DD7CB-6744-744C-8628-FC32B107B78C}"/>
          </ac:spMkLst>
        </pc:spChg>
        <pc:spChg chg="del">
          <ac:chgData name="Timothy Mahoney" userId="S::timothy.mahoney1@ingka.ikea.com::7e147517-f262-454a-9d34-86ff53a6aaf7" providerId="AD" clId="Web-{4E19AE2E-7264-8CD5-A39F-EEDC42683CEA}" dt="2023-03-08T09:37:54.134" v="533"/>
          <ac:spMkLst>
            <pc:docMk/>
            <pc:sldMk cId="1695538964" sldId="260"/>
            <ac:spMk id="10" creationId="{9E22B8DF-76C4-0D45-A9C6-7DCB7E9CE348}"/>
          </ac:spMkLst>
        </pc:spChg>
        <pc:spChg chg="add mod">
          <ac:chgData name="Timothy Mahoney" userId="S::timothy.mahoney1@ingka.ikea.com::7e147517-f262-454a-9d34-86ff53a6aaf7" providerId="AD" clId="Web-{4E19AE2E-7264-8CD5-A39F-EEDC42683CEA}" dt="2023-03-08T09:37:54.134" v="533"/>
          <ac:spMkLst>
            <pc:docMk/>
            <pc:sldMk cId="1695538964" sldId="260"/>
            <ac:spMk id="16" creationId="{F9E40B3A-4CF8-4FFB-994E-2064C275A477}"/>
          </ac:spMkLst>
        </pc:spChg>
        <pc:spChg chg="add mod">
          <ac:chgData name="Timothy Mahoney" userId="S::timothy.mahoney1@ingka.ikea.com::7e147517-f262-454a-9d34-86ff53a6aaf7" providerId="AD" clId="Web-{4E19AE2E-7264-8CD5-A39F-EEDC42683CEA}" dt="2023-03-08T09:37:54.134" v="533"/>
          <ac:spMkLst>
            <pc:docMk/>
            <pc:sldMk cId="1695538964" sldId="260"/>
            <ac:spMk id="18" creationId="{52693DE9-4989-036E-64F1-71F835ED25BF}"/>
          </ac:spMkLst>
        </pc:spChg>
        <pc:spChg chg="add mod">
          <ac:chgData name="Timothy Mahoney" userId="S::timothy.mahoney1@ingka.ikea.com::7e147517-f262-454a-9d34-86ff53a6aaf7" providerId="AD" clId="Web-{4E19AE2E-7264-8CD5-A39F-EEDC42683CEA}" dt="2023-03-08T09:37:54.134" v="533"/>
          <ac:spMkLst>
            <pc:docMk/>
            <pc:sldMk cId="1695538964" sldId="260"/>
            <ac:spMk id="20" creationId="{E15FF705-CDD4-4AAF-7946-4EB3036146F5}"/>
          </ac:spMkLst>
        </pc:spChg>
        <pc:picChg chg="add mod ord modCrop">
          <ac:chgData name="Timothy Mahoney" userId="S::timothy.mahoney1@ingka.ikea.com::7e147517-f262-454a-9d34-86ff53a6aaf7" providerId="AD" clId="Web-{4E19AE2E-7264-8CD5-A39F-EEDC42683CEA}" dt="2023-03-08T09:37:54.134" v="533"/>
          <ac:picMkLst>
            <pc:docMk/>
            <pc:sldMk cId="1695538964" sldId="260"/>
            <ac:picMk id="11" creationId="{C12B344E-0BEE-423F-3674-57F94B1DD558}"/>
          </ac:picMkLst>
        </pc:picChg>
      </pc:sldChg>
      <pc:sldChg chg="addSp delSp modSp mod modClrScheme chgLayout">
        <pc:chgData name="Timothy Mahoney" userId="S::timothy.mahoney1@ingka.ikea.com::7e147517-f262-454a-9d34-86ff53a6aaf7" providerId="AD" clId="Web-{4E19AE2E-7264-8CD5-A39F-EEDC42683CEA}" dt="2023-03-08T11:44:02.331" v="685" actId="20577"/>
        <pc:sldMkLst>
          <pc:docMk/>
          <pc:sldMk cId="1636113265" sldId="261"/>
        </pc:sldMkLst>
        <pc:spChg chg="del">
          <ac:chgData name="Timothy Mahoney" userId="S::timothy.mahoney1@ingka.ikea.com::7e147517-f262-454a-9d34-86ff53a6aaf7" providerId="AD" clId="Web-{4E19AE2E-7264-8CD5-A39F-EEDC42683CEA}" dt="2023-03-08T08:41:58.138" v="325"/>
          <ac:spMkLst>
            <pc:docMk/>
            <pc:sldMk cId="1636113265" sldId="261"/>
            <ac:spMk id="2" creationId="{98595234-3DBB-3C41-AE23-A369EED8BE81}"/>
          </ac:spMkLst>
        </pc:spChg>
        <pc:spChg chg="del">
          <ac:chgData name="Timothy Mahoney" userId="S::timothy.mahoney1@ingka.ikea.com::7e147517-f262-454a-9d34-86ff53a6aaf7" providerId="AD" clId="Web-{4E19AE2E-7264-8CD5-A39F-EEDC42683CEA}" dt="2023-03-08T08:42:01.591" v="326"/>
          <ac:spMkLst>
            <pc:docMk/>
            <pc:sldMk cId="1636113265" sldId="261"/>
            <ac:spMk id="3" creationId="{1DA98EBA-A0DB-6D42-845B-0F8A1E745708}"/>
          </ac:spMkLst>
        </pc:spChg>
        <pc:spChg chg="del">
          <ac:chgData name="Timothy Mahoney" userId="S::timothy.mahoney1@ingka.ikea.com::7e147517-f262-454a-9d34-86ff53a6aaf7" providerId="AD" clId="Web-{4E19AE2E-7264-8CD5-A39F-EEDC42683CEA}" dt="2023-03-08T08:42:01.591" v="326"/>
          <ac:spMkLst>
            <pc:docMk/>
            <pc:sldMk cId="1636113265" sldId="261"/>
            <ac:spMk id="4" creationId="{D06EB87B-6B2B-AF40-8052-629CD28C0BD7}"/>
          </ac:spMkLst>
        </pc:spChg>
        <pc:spChg chg="del">
          <ac:chgData name="Timothy Mahoney" userId="S::timothy.mahoney1@ingka.ikea.com::7e147517-f262-454a-9d34-86ff53a6aaf7" providerId="AD" clId="Web-{4E19AE2E-7264-8CD5-A39F-EEDC42683CEA}" dt="2023-03-08T08:42:01.591" v="326"/>
          <ac:spMkLst>
            <pc:docMk/>
            <pc:sldMk cId="1636113265" sldId="261"/>
            <ac:spMk id="5" creationId="{183DA7DA-152E-EA43-A943-AB1B887D1634}"/>
          </ac:spMkLst>
        </pc:spChg>
        <pc:spChg chg="del">
          <ac:chgData name="Timothy Mahoney" userId="S::timothy.mahoney1@ingka.ikea.com::7e147517-f262-454a-9d34-86ff53a6aaf7" providerId="AD" clId="Web-{4E19AE2E-7264-8CD5-A39F-EEDC42683CEA}" dt="2023-03-08T08:42:01.591" v="326"/>
          <ac:spMkLst>
            <pc:docMk/>
            <pc:sldMk cId="1636113265" sldId="261"/>
            <ac:spMk id="6" creationId="{5FE486AF-CF16-E342-89F3-A78C988ABCFB}"/>
          </ac:spMkLst>
        </pc:spChg>
        <pc:spChg chg="del">
          <ac:chgData name="Timothy Mahoney" userId="S::timothy.mahoney1@ingka.ikea.com::7e147517-f262-454a-9d34-86ff53a6aaf7" providerId="AD" clId="Web-{4E19AE2E-7264-8CD5-A39F-EEDC42683CEA}" dt="2023-03-08T08:42:01.591" v="326"/>
          <ac:spMkLst>
            <pc:docMk/>
            <pc:sldMk cId="1636113265" sldId="261"/>
            <ac:spMk id="7" creationId="{EF110DEC-94EF-DB4D-A802-21D4AC4EF82E}"/>
          </ac:spMkLst>
        </pc:spChg>
        <pc:spChg chg="del">
          <ac:chgData name="Timothy Mahoney" userId="S::timothy.mahoney1@ingka.ikea.com::7e147517-f262-454a-9d34-86ff53a6aaf7" providerId="AD" clId="Web-{4E19AE2E-7264-8CD5-A39F-EEDC42683CEA}" dt="2023-03-08T08:42:01.591" v="326"/>
          <ac:spMkLst>
            <pc:docMk/>
            <pc:sldMk cId="1636113265" sldId="261"/>
            <ac:spMk id="8" creationId="{21939B68-4EF4-CD42-B310-E523A7BC9286}"/>
          </ac:spMkLst>
        </pc:spChg>
        <pc:spChg chg="del">
          <ac:chgData name="Timothy Mahoney" userId="S::timothy.mahoney1@ingka.ikea.com::7e147517-f262-454a-9d34-86ff53a6aaf7" providerId="AD" clId="Web-{4E19AE2E-7264-8CD5-A39F-EEDC42683CEA}" dt="2023-03-08T08:42:01.591" v="326"/>
          <ac:spMkLst>
            <pc:docMk/>
            <pc:sldMk cId="1636113265" sldId="261"/>
            <ac:spMk id="9" creationId="{73597E13-9D31-8F4F-BFC9-0495E6C8BEF2}"/>
          </ac:spMkLst>
        </pc:spChg>
        <pc:spChg chg="add mod">
          <ac:chgData name="Timothy Mahoney" userId="S::timothy.mahoney1@ingka.ikea.com::7e147517-f262-454a-9d34-86ff53a6aaf7" providerId="AD" clId="Web-{4E19AE2E-7264-8CD5-A39F-EEDC42683CEA}" dt="2023-03-08T11:44:02.331" v="685" actId="20577"/>
          <ac:spMkLst>
            <pc:docMk/>
            <pc:sldMk cId="1636113265" sldId="261"/>
            <ac:spMk id="15" creationId="{B029C7ED-C15D-BA69-54C3-80DDE00719AE}"/>
          </ac:spMkLst>
        </pc:spChg>
        <pc:spChg chg="add mod">
          <ac:chgData name="Timothy Mahoney" userId="S::timothy.mahoney1@ingka.ikea.com::7e147517-f262-454a-9d34-86ff53a6aaf7" providerId="AD" clId="Web-{4E19AE2E-7264-8CD5-A39F-EEDC42683CEA}" dt="2023-03-08T08:42:01.591" v="326"/>
          <ac:spMkLst>
            <pc:docMk/>
            <pc:sldMk cId="1636113265" sldId="261"/>
            <ac:spMk id="17" creationId="{1C7EF32E-AB0F-AE8C-15D8-B88355921BF3}"/>
          </ac:spMkLst>
        </pc:spChg>
        <pc:spChg chg="add mod">
          <ac:chgData name="Timothy Mahoney" userId="S::timothy.mahoney1@ingka.ikea.com::7e147517-f262-454a-9d34-86ff53a6aaf7" providerId="AD" clId="Web-{4E19AE2E-7264-8CD5-A39F-EEDC42683CEA}" dt="2023-03-08T08:42:01.591" v="326"/>
          <ac:spMkLst>
            <pc:docMk/>
            <pc:sldMk cId="1636113265" sldId="261"/>
            <ac:spMk id="19" creationId="{F2EF657B-3560-F3E0-7B15-26C3B2D12C9C}"/>
          </ac:spMkLst>
        </pc:spChg>
        <pc:picChg chg="add mod ord modCrop">
          <ac:chgData name="Timothy Mahoney" userId="S::timothy.mahoney1@ingka.ikea.com::7e147517-f262-454a-9d34-86ff53a6aaf7" providerId="AD" clId="Web-{4E19AE2E-7264-8CD5-A39F-EEDC42683CEA}" dt="2023-03-08T08:42:01.591" v="326"/>
          <ac:picMkLst>
            <pc:docMk/>
            <pc:sldMk cId="1636113265" sldId="261"/>
            <ac:picMk id="10" creationId="{08EEFAFD-7B38-D0F5-32A8-21A205C04217}"/>
          </ac:picMkLst>
        </pc:picChg>
      </pc:sldChg>
      <pc:sldChg chg="addSp delSp modSp mod modClrScheme chgLayout">
        <pc:chgData name="Timothy Mahoney" userId="S::timothy.mahoney1@ingka.ikea.com::7e147517-f262-454a-9d34-86ff53a6aaf7" providerId="AD" clId="Web-{4E19AE2E-7264-8CD5-A39F-EEDC42683CEA}" dt="2023-03-08T11:43:28.518" v="631" actId="20577"/>
        <pc:sldMkLst>
          <pc:docMk/>
          <pc:sldMk cId="2308182805" sldId="262"/>
        </pc:sldMkLst>
        <pc:spChg chg="del">
          <ac:chgData name="Timothy Mahoney" userId="S::timothy.mahoney1@ingka.ikea.com::7e147517-f262-454a-9d34-86ff53a6aaf7" providerId="AD" clId="Web-{4E19AE2E-7264-8CD5-A39F-EEDC42683CEA}" dt="2023-03-08T08:40:18.120" v="321"/>
          <ac:spMkLst>
            <pc:docMk/>
            <pc:sldMk cId="2308182805" sldId="262"/>
            <ac:spMk id="2" creationId="{2189E8F0-D3FC-3A4E-865F-5081812385CE}"/>
          </ac:spMkLst>
        </pc:spChg>
        <pc:spChg chg="del">
          <ac:chgData name="Timothy Mahoney" userId="S::timothy.mahoney1@ingka.ikea.com::7e147517-f262-454a-9d34-86ff53a6aaf7" providerId="AD" clId="Web-{4E19AE2E-7264-8CD5-A39F-EEDC42683CEA}" dt="2023-03-08T08:40:18.120" v="321"/>
          <ac:spMkLst>
            <pc:docMk/>
            <pc:sldMk cId="2308182805" sldId="262"/>
            <ac:spMk id="3" creationId="{3D3348F5-D67D-2E45-8F01-52B267A9D02F}"/>
          </ac:spMkLst>
        </pc:spChg>
        <pc:spChg chg="del">
          <ac:chgData name="Timothy Mahoney" userId="S::timothy.mahoney1@ingka.ikea.com::7e147517-f262-454a-9d34-86ff53a6aaf7" providerId="AD" clId="Web-{4E19AE2E-7264-8CD5-A39F-EEDC42683CEA}" dt="2023-03-08T08:40:18.120" v="321"/>
          <ac:spMkLst>
            <pc:docMk/>
            <pc:sldMk cId="2308182805" sldId="262"/>
            <ac:spMk id="4" creationId="{C28A305F-7385-0C48-AE32-04F2714E6D91}"/>
          </ac:spMkLst>
        </pc:spChg>
        <pc:spChg chg="del">
          <ac:chgData name="Timothy Mahoney" userId="S::timothy.mahoney1@ingka.ikea.com::7e147517-f262-454a-9d34-86ff53a6aaf7" providerId="AD" clId="Web-{4E19AE2E-7264-8CD5-A39F-EEDC42683CEA}" dt="2023-03-08T08:40:18.120" v="321"/>
          <ac:spMkLst>
            <pc:docMk/>
            <pc:sldMk cId="2308182805" sldId="262"/>
            <ac:spMk id="5" creationId="{3D2048ED-EED1-3248-B8E6-6357498C9627}"/>
          </ac:spMkLst>
        </pc:spChg>
        <pc:spChg chg="del">
          <ac:chgData name="Timothy Mahoney" userId="S::timothy.mahoney1@ingka.ikea.com::7e147517-f262-454a-9d34-86ff53a6aaf7" providerId="AD" clId="Web-{4E19AE2E-7264-8CD5-A39F-EEDC42683CEA}" dt="2023-03-08T08:40:18.120" v="321"/>
          <ac:spMkLst>
            <pc:docMk/>
            <pc:sldMk cId="2308182805" sldId="262"/>
            <ac:spMk id="6" creationId="{1F2E04A4-76D8-1141-867A-D5AC0402BC6C}"/>
          </ac:spMkLst>
        </pc:spChg>
        <pc:spChg chg="del">
          <ac:chgData name="Timothy Mahoney" userId="S::timothy.mahoney1@ingka.ikea.com::7e147517-f262-454a-9d34-86ff53a6aaf7" providerId="AD" clId="Web-{4E19AE2E-7264-8CD5-A39F-EEDC42683CEA}" dt="2023-03-08T08:40:18.120" v="321"/>
          <ac:spMkLst>
            <pc:docMk/>
            <pc:sldMk cId="2308182805" sldId="262"/>
            <ac:spMk id="7" creationId="{3EBCF997-FD6D-4048-87BA-22CA94208D99}"/>
          </ac:spMkLst>
        </pc:spChg>
        <pc:spChg chg="del">
          <ac:chgData name="Timothy Mahoney" userId="S::timothy.mahoney1@ingka.ikea.com::7e147517-f262-454a-9d34-86ff53a6aaf7" providerId="AD" clId="Web-{4E19AE2E-7264-8CD5-A39F-EEDC42683CEA}" dt="2023-03-08T08:40:18.120" v="321"/>
          <ac:spMkLst>
            <pc:docMk/>
            <pc:sldMk cId="2308182805" sldId="262"/>
            <ac:spMk id="8" creationId="{7A08184A-0007-4144-AF09-6F6A5F25092D}"/>
          </ac:spMkLst>
        </pc:spChg>
        <pc:spChg chg="del">
          <ac:chgData name="Timothy Mahoney" userId="S::timothy.mahoney1@ingka.ikea.com::7e147517-f262-454a-9d34-86ff53a6aaf7" providerId="AD" clId="Web-{4E19AE2E-7264-8CD5-A39F-EEDC42683CEA}" dt="2023-03-08T08:40:18.120" v="321"/>
          <ac:spMkLst>
            <pc:docMk/>
            <pc:sldMk cId="2308182805" sldId="262"/>
            <ac:spMk id="9" creationId="{11CCDD54-93F2-DB42-9056-2EB28ADAA8A2}"/>
          </ac:spMkLst>
        </pc:spChg>
        <pc:spChg chg="add mod">
          <ac:chgData name="Timothy Mahoney" userId="S::timothy.mahoney1@ingka.ikea.com::7e147517-f262-454a-9d34-86ff53a6aaf7" providerId="AD" clId="Web-{4E19AE2E-7264-8CD5-A39F-EEDC42683CEA}" dt="2023-03-08T11:43:28.518" v="631" actId="20577"/>
          <ac:spMkLst>
            <pc:docMk/>
            <pc:sldMk cId="2308182805" sldId="262"/>
            <ac:spMk id="15" creationId="{721E74AC-CE1C-C864-2F1F-1832D36ECBDD}"/>
          </ac:spMkLst>
        </pc:spChg>
        <pc:spChg chg="add mod">
          <ac:chgData name="Timothy Mahoney" userId="S::timothy.mahoney1@ingka.ikea.com::7e147517-f262-454a-9d34-86ff53a6aaf7" providerId="AD" clId="Web-{4E19AE2E-7264-8CD5-A39F-EEDC42683CEA}" dt="2023-03-08T08:40:18.120" v="321"/>
          <ac:spMkLst>
            <pc:docMk/>
            <pc:sldMk cId="2308182805" sldId="262"/>
            <ac:spMk id="17" creationId="{C38275F4-BC9F-E8AE-DFE8-DA78F17EF832}"/>
          </ac:spMkLst>
        </pc:spChg>
        <pc:picChg chg="add mod">
          <ac:chgData name="Timothy Mahoney" userId="S::timothy.mahoney1@ingka.ikea.com::7e147517-f262-454a-9d34-86ff53a6aaf7" providerId="AD" clId="Web-{4E19AE2E-7264-8CD5-A39F-EEDC42683CEA}" dt="2023-03-08T08:40:18.120" v="321"/>
          <ac:picMkLst>
            <pc:docMk/>
            <pc:sldMk cId="2308182805" sldId="262"/>
            <ac:picMk id="10" creationId="{FA6BC96E-66A8-F52D-D57E-49ECA11801D8}"/>
          </ac:picMkLst>
        </pc:picChg>
      </pc:sldChg>
      <pc:sldChg chg="addSp delSp modSp mod modClrScheme chgLayout">
        <pc:chgData name="Timothy Mahoney" userId="S::timothy.mahoney1@ingka.ikea.com::7e147517-f262-454a-9d34-86ff53a6aaf7" providerId="AD" clId="Web-{4E19AE2E-7264-8CD5-A39F-EEDC42683CEA}" dt="2023-03-08T11:43:13.581" v="611" actId="20577"/>
        <pc:sldMkLst>
          <pc:docMk/>
          <pc:sldMk cId="125078278" sldId="263"/>
        </pc:sldMkLst>
        <pc:spChg chg="del">
          <ac:chgData name="Timothy Mahoney" userId="S::timothy.mahoney1@ingka.ikea.com::7e147517-f262-454a-9d34-86ff53a6aaf7" providerId="AD" clId="Web-{4E19AE2E-7264-8CD5-A39F-EEDC42683CEA}" dt="2023-03-08T08:39:36.666" v="319"/>
          <ac:spMkLst>
            <pc:docMk/>
            <pc:sldMk cId="125078278" sldId="263"/>
            <ac:spMk id="2" creationId="{5EEF023A-0BC3-8847-B6DF-12E7FD8147CE}"/>
          </ac:spMkLst>
        </pc:spChg>
        <pc:spChg chg="del">
          <ac:chgData name="Timothy Mahoney" userId="S::timothy.mahoney1@ingka.ikea.com::7e147517-f262-454a-9d34-86ff53a6aaf7" providerId="AD" clId="Web-{4E19AE2E-7264-8CD5-A39F-EEDC42683CEA}" dt="2023-03-08T08:39:36.666" v="319"/>
          <ac:spMkLst>
            <pc:docMk/>
            <pc:sldMk cId="125078278" sldId="263"/>
            <ac:spMk id="3" creationId="{5A54A7B4-41BD-344B-8F1A-78965F0CB8B3}"/>
          </ac:spMkLst>
        </pc:spChg>
        <pc:spChg chg="del">
          <ac:chgData name="Timothy Mahoney" userId="S::timothy.mahoney1@ingka.ikea.com::7e147517-f262-454a-9d34-86ff53a6aaf7" providerId="AD" clId="Web-{4E19AE2E-7264-8CD5-A39F-EEDC42683CEA}" dt="2023-03-08T08:39:36.666" v="319"/>
          <ac:spMkLst>
            <pc:docMk/>
            <pc:sldMk cId="125078278" sldId="263"/>
            <ac:spMk id="4" creationId="{4476DB41-AEDC-2949-9D97-A91A2A8BA229}"/>
          </ac:spMkLst>
        </pc:spChg>
        <pc:spChg chg="del">
          <ac:chgData name="Timothy Mahoney" userId="S::timothy.mahoney1@ingka.ikea.com::7e147517-f262-454a-9d34-86ff53a6aaf7" providerId="AD" clId="Web-{4E19AE2E-7264-8CD5-A39F-EEDC42683CEA}" dt="2023-03-08T08:39:36.666" v="319"/>
          <ac:spMkLst>
            <pc:docMk/>
            <pc:sldMk cId="125078278" sldId="263"/>
            <ac:spMk id="5" creationId="{FE9B52E3-E8E9-804C-AE01-37491E807F23}"/>
          </ac:spMkLst>
        </pc:spChg>
        <pc:spChg chg="del">
          <ac:chgData name="Timothy Mahoney" userId="S::timothy.mahoney1@ingka.ikea.com::7e147517-f262-454a-9d34-86ff53a6aaf7" providerId="AD" clId="Web-{4E19AE2E-7264-8CD5-A39F-EEDC42683CEA}" dt="2023-03-08T08:39:36.666" v="319"/>
          <ac:spMkLst>
            <pc:docMk/>
            <pc:sldMk cId="125078278" sldId="263"/>
            <ac:spMk id="6" creationId="{F67531A2-313C-7848-91D0-F75EA9C454FC}"/>
          </ac:spMkLst>
        </pc:spChg>
        <pc:spChg chg="del">
          <ac:chgData name="Timothy Mahoney" userId="S::timothy.mahoney1@ingka.ikea.com::7e147517-f262-454a-9d34-86ff53a6aaf7" providerId="AD" clId="Web-{4E19AE2E-7264-8CD5-A39F-EEDC42683CEA}" dt="2023-03-08T08:39:36.666" v="319"/>
          <ac:spMkLst>
            <pc:docMk/>
            <pc:sldMk cId="125078278" sldId="263"/>
            <ac:spMk id="7" creationId="{B6DC96F2-41AF-7245-BB9F-A7F511266E34}"/>
          </ac:spMkLst>
        </pc:spChg>
        <pc:spChg chg="del">
          <ac:chgData name="Timothy Mahoney" userId="S::timothy.mahoney1@ingka.ikea.com::7e147517-f262-454a-9d34-86ff53a6aaf7" providerId="AD" clId="Web-{4E19AE2E-7264-8CD5-A39F-EEDC42683CEA}" dt="2023-03-08T08:39:36.666" v="319"/>
          <ac:spMkLst>
            <pc:docMk/>
            <pc:sldMk cId="125078278" sldId="263"/>
            <ac:spMk id="8" creationId="{AAD51B29-5755-A34E-932B-835B8E6BE4AC}"/>
          </ac:spMkLst>
        </pc:spChg>
        <pc:spChg chg="del">
          <ac:chgData name="Timothy Mahoney" userId="S::timothy.mahoney1@ingka.ikea.com::7e147517-f262-454a-9d34-86ff53a6aaf7" providerId="AD" clId="Web-{4E19AE2E-7264-8CD5-A39F-EEDC42683CEA}" dt="2023-03-08T08:39:36.666" v="319"/>
          <ac:spMkLst>
            <pc:docMk/>
            <pc:sldMk cId="125078278" sldId="263"/>
            <ac:spMk id="9" creationId="{1A87F4D2-D184-924B-B397-4F9D3D559DC5}"/>
          </ac:spMkLst>
        </pc:spChg>
        <pc:spChg chg="add mod">
          <ac:chgData name="Timothy Mahoney" userId="S::timothy.mahoney1@ingka.ikea.com::7e147517-f262-454a-9d34-86ff53a6aaf7" providerId="AD" clId="Web-{4E19AE2E-7264-8CD5-A39F-EEDC42683CEA}" dt="2023-03-08T11:43:13.581" v="611" actId="20577"/>
          <ac:spMkLst>
            <pc:docMk/>
            <pc:sldMk cId="125078278" sldId="263"/>
            <ac:spMk id="15" creationId="{EE877A63-2187-3EAB-229A-869B38054950}"/>
          </ac:spMkLst>
        </pc:spChg>
        <pc:spChg chg="add mod">
          <ac:chgData name="Timothy Mahoney" userId="S::timothy.mahoney1@ingka.ikea.com::7e147517-f262-454a-9d34-86ff53a6aaf7" providerId="AD" clId="Web-{4E19AE2E-7264-8CD5-A39F-EEDC42683CEA}" dt="2023-03-08T08:39:36.666" v="319"/>
          <ac:spMkLst>
            <pc:docMk/>
            <pc:sldMk cId="125078278" sldId="263"/>
            <ac:spMk id="17" creationId="{8B41D7B4-A209-595D-E1EA-F0A5261F4284}"/>
          </ac:spMkLst>
        </pc:spChg>
        <pc:picChg chg="add mod">
          <ac:chgData name="Timothy Mahoney" userId="S::timothy.mahoney1@ingka.ikea.com::7e147517-f262-454a-9d34-86ff53a6aaf7" providerId="AD" clId="Web-{4E19AE2E-7264-8CD5-A39F-EEDC42683CEA}" dt="2023-03-08T08:39:36.666" v="319"/>
          <ac:picMkLst>
            <pc:docMk/>
            <pc:sldMk cId="125078278" sldId="263"/>
            <ac:picMk id="10" creationId="{B9E82A26-3F35-3EC8-8744-43F156645ADD}"/>
          </ac:picMkLst>
        </pc:picChg>
      </pc:sldChg>
      <pc:sldChg chg="addSp delSp modSp mod modClrScheme chgLayout">
        <pc:chgData name="Timothy Mahoney" userId="S::timothy.mahoney1@ingka.ikea.com::7e147517-f262-454a-9d34-86ff53a6aaf7" providerId="AD" clId="Web-{4E19AE2E-7264-8CD5-A39F-EEDC42683CEA}" dt="2023-03-08T08:38:30.133" v="317" actId="20577"/>
        <pc:sldMkLst>
          <pc:docMk/>
          <pc:sldMk cId="3048267443" sldId="264"/>
        </pc:sldMkLst>
        <pc:spChg chg="del">
          <ac:chgData name="Timothy Mahoney" userId="S::timothy.mahoney1@ingka.ikea.com::7e147517-f262-454a-9d34-86ff53a6aaf7" providerId="AD" clId="Web-{4E19AE2E-7264-8CD5-A39F-EEDC42683CEA}" dt="2023-03-08T08:36:27.568" v="259"/>
          <ac:spMkLst>
            <pc:docMk/>
            <pc:sldMk cId="3048267443" sldId="264"/>
            <ac:spMk id="4" creationId="{A3EF2815-7305-D947-BB6D-C9A2A25683FC}"/>
          </ac:spMkLst>
        </pc:spChg>
        <pc:spChg chg="del">
          <ac:chgData name="Timothy Mahoney" userId="S::timothy.mahoney1@ingka.ikea.com::7e147517-f262-454a-9d34-86ff53a6aaf7" providerId="AD" clId="Web-{4E19AE2E-7264-8CD5-A39F-EEDC42683CEA}" dt="2023-03-08T08:36:27.568" v="259"/>
          <ac:spMkLst>
            <pc:docMk/>
            <pc:sldMk cId="3048267443" sldId="264"/>
            <ac:spMk id="7" creationId="{0CE8BD4C-88AF-5B4C-B0AD-29C88CA33DA3}"/>
          </ac:spMkLst>
        </pc:spChg>
        <pc:spChg chg="del">
          <ac:chgData name="Timothy Mahoney" userId="S::timothy.mahoney1@ingka.ikea.com::7e147517-f262-454a-9d34-86ff53a6aaf7" providerId="AD" clId="Web-{4E19AE2E-7264-8CD5-A39F-EEDC42683CEA}" dt="2023-03-08T08:36:27.568" v="259"/>
          <ac:spMkLst>
            <pc:docMk/>
            <pc:sldMk cId="3048267443" sldId="264"/>
            <ac:spMk id="8" creationId="{8A67D69B-7F24-7B4A-9101-D0468CBD96E1}"/>
          </ac:spMkLst>
        </pc:spChg>
        <pc:spChg chg="del">
          <ac:chgData name="Timothy Mahoney" userId="S::timothy.mahoney1@ingka.ikea.com::7e147517-f262-454a-9d34-86ff53a6aaf7" providerId="AD" clId="Web-{4E19AE2E-7264-8CD5-A39F-EEDC42683CEA}" dt="2023-03-08T08:36:27.568" v="259"/>
          <ac:spMkLst>
            <pc:docMk/>
            <pc:sldMk cId="3048267443" sldId="264"/>
            <ac:spMk id="9" creationId="{469C5F7A-EEBF-1447-A332-D7BD3C05E670}"/>
          </ac:spMkLst>
        </pc:spChg>
        <pc:spChg chg="add mod">
          <ac:chgData name="Timothy Mahoney" userId="S::timothy.mahoney1@ingka.ikea.com::7e147517-f262-454a-9d34-86ff53a6aaf7" providerId="AD" clId="Web-{4E19AE2E-7264-8CD5-A39F-EEDC42683CEA}" dt="2023-03-08T08:38:30.133" v="317" actId="20577"/>
          <ac:spMkLst>
            <pc:docMk/>
            <pc:sldMk cId="3048267443" sldId="264"/>
            <ac:spMk id="14" creationId="{74E7714A-A9AB-FA61-112F-4E40B756C71E}"/>
          </ac:spMkLst>
        </pc:spChg>
        <pc:spChg chg="add del mod">
          <ac:chgData name="Timothy Mahoney" userId="S::timothy.mahoney1@ingka.ikea.com::7e147517-f262-454a-9d34-86ff53a6aaf7" providerId="AD" clId="Web-{4E19AE2E-7264-8CD5-A39F-EEDC42683CEA}" dt="2023-03-08T08:38:12.461" v="298"/>
          <ac:spMkLst>
            <pc:docMk/>
            <pc:sldMk cId="3048267443" sldId="264"/>
            <ac:spMk id="16" creationId="{268F3D6F-3709-9063-01EC-C1E28AF1BC31}"/>
          </ac:spMkLst>
        </pc:spChg>
        <pc:spChg chg="add mod">
          <ac:chgData name="Timothy Mahoney" userId="S::timothy.mahoney1@ingka.ikea.com::7e147517-f262-454a-9d34-86ff53a6aaf7" providerId="AD" clId="Web-{4E19AE2E-7264-8CD5-A39F-EEDC42683CEA}" dt="2023-03-08T08:36:27.568" v="259"/>
          <ac:spMkLst>
            <pc:docMk/>
            <pc:sldMk cId="3048267443" sldId="264"/>
            <ac:spMk id="18" creationId="{FC1DB621-E83E-ED8A-A21E-45D17AEA51BE}"/>
          </ac:spMkLst>
        </pc:spChg>
        <pc:picChg chg="add mod">
          <ac:chgData name="Timothy Mahoney" userId="S::timothy.mahoney1@ingka.ikea.com::7e147517-f262-454a-9d34-86ff53a6aaf7" providerId="AD" clId="Web-{4E19AE2E-7264-8CD5-A39F-EEDC42683CEA}" dt="2023-03-08T08:38:07.430" v="296" actId="1076"/>
          <ac:picMkLst>
            <pc:docMk/>
            <pc:sldMk cId="3048267443" sldId="264"/>
            <ac:picMk id="2" creationId="{79B950A2-81EB-085D-B186-580FB9AA25A5}"/>
          </ac:picMkLst>
        </pc:picChg>
        <pc:picChg chg="add mod">
          <ac:chgData name="Timothy Mahoney" userId="S::timothy.mahoney1@ingka.ikea.com::7e147517-f262-454a-9d34-86ff53a6aaf7" providerId="AD" clId="Web-{4E19AE2E-7264-8CD5-A39F-EEDC42683CEA}" dt="2023-03-08T08:38:01.867" v="292" actId="1076"/>
          <ac:picMkLst>
            <pc:docMk/>
            <pc:sldMk cId="3048267443" sldId="264"/>
            <ac:picMk id="3" creationId="{56977D26-B812-B1F0-A235-B0DC242B2530}"/>
          </ac:picMkLst>
        </pc:picChg>
        <pc:picChg chg="add mod">
          <ac:chgData name="Timothy Mahoney" userId="S::timothy.mahoney1@ingka.ikea.com::7e147517-f262-454a-9d34-86ff53a6aaf7" providerId="AD" clId="Web-{4E19AE2E-7264-8CD5-A39F-EEDC42683CEA}" dt="2023-03-08T08:37:55.679" v="288" actId="1076"/>
          <ac:picMkLst>
            <pc:docMk/>
            <pc:sldMk cId="3048267443" sldId="264"/>
            <ac:picMk id="5" creationId="{845BD397-019B-3C4C-F08F-2EBD809B10C4}"/>
          </ac:picMkLst>
        </pc:picChg>
        <pc:picChg chg="add mod">
          <ac:chgData name="Timothy Mahoney" userId="S::timothy.mahoney1@ingka.ikea.com::7e147517-f262-454a-9d34-86ff53a6aaf7" providerId="AD" clId="Web-{4E19AE2E-7264-8CD5-A39F-EEDC42683CEA}" dt="2023-03-08T08:38:06.148" v="295" actId="1076"/>
          <ac:picMkLst>
            <pc:docMk/>
            <pc:sldMk cId="3048267443" sldId="264"/>
            <ac:picMk id="6" creationId="{8256C6E1-BB82-748B-E54A-E768AF46E342}"/>
          </ac:picMkLst>
        </pc:picChg>
        <pc:picChg chg="add mod">
          <ac:chgData name="Timothy Mahoney" userId="S::timothy.mahoney1@ingka.ikea.com::7e147517-f262-454a-9d34-86ff53a6aaf7" providerId="AD" clId="Web-{4E19AE2E-7264-8CD5-A39F-EEDC42683CEA}" dt="2023-03-08T08:37:50.961" v="285" actId="1076"/>
          <ac:picMkLst>
            <pc:docMk/>
            <pc:sldMk cId="3048267443" sldId="264"/>
            <ac:picMk id="10" creationId="{95BD6754-CCD7-F54E-B615-47BB75CBF9B0}"/>
          </ac:picMkLst>
        </pc:picChg>
        <pc:picChg chg="add mod">
          <ac:chgData name="Timothy Mahoney" userId="S::timothy.mahoney1@ingka.ikea.com::7e147517-f262-454a-9d34-86ff53a6aaf7" providerId="AD" clId="Web-{4E19AE2E-7264-8CD5-A39F-EEDC42683CEA}" dt="2023-03-08T08:38:08.633" v="297" actId="1076"/>
          <ac:picMkLst>
            <pc:docMk/>
            <pc:sldMk cId="3048267443" sldId="264"/>
            <ac:picMk id="11" creationId="{D637C382-EB65-A48D-73FA-2674C77FFF18}"/>
          </ac:picMkLst>
        </pc:picChg>
        <pc:picChg chg="add mod">
          <ac:chgData name="Timothy Mahoney" userId="S::timothy.mahoney1@ingka.ikea.com::7e147517-f262-454a-9d34-86ff53a6aaf7" providerId="AD" clId="Web-{4E19AE2E-7264-8CD5-A39F-EEDC42683CEA}" dt="2023-03-08T08:37:48.304" v="283" actId="1076"/>
          <ac:picMkLst>
            <pc:docMk/>
            <pc:sldMk cId="3048267443" sldId="264"/>
            <ac:picMk id="12" creationId="{C8F993FE-1FEA-C1DD-036B-DB50FDEEF6E0}"/>
          </ac:picMkLst>
        </pc:picChg>
        <pc:picChg chg="add mod">
          <ac:chgData name="Timothy Mahoney" userId="S::timothy.mahoney1@ingka.ikea.com::7e147517-f262-454a-9d34-86ff53a6aaf7" providerId="AD" clId="Web-{4E19AE2E-7264-8CD5-A39F-EEDC42683CEA}" dt="2023-03-08T08:37:45.054" v="282" actId="1076"/>
          <ac:picMkLst>
            <pc:docMk/>
            <pc:sldMk cId="3048267443" sldId="264"/>
            <ac:picMk id="13" creationId="{25F35A77-ECA1-DA00-71E9-8A5F2DB0158C}"/>
          </ac:picMkLst>
        </pc:picChg>
        <pc:picChg chg="add mod">
          <ac:chgData name="Timothy Mahoney" userId="S::timothy.mahoney1@ingka.ikea.com::7e147517-f262-454a-9d34-86ff53a6aaf7" providerId="AD" clId="Web-{4E19AE2E-7264-8CD5-A39F-EEDC42683CEA}" dt="2023-03-08T08:38:03.273" v="293" actId="1076"/>
          <ac:picMkLst>
            <pc:docMk/>
            <pc:sldMk cId="3048267443" sldId="264"/>
            <ac:picMk id="15" creationId="{BABF7888-3018-6DAC-5855-09093A404176}"/>
          </ac:picMkLst>
        </pc:picChg>
        <pc:picChg chg="add mod">
          <ac:chgData name="Timothy Mahoney" userId="S::timothy.mahoney1@ingka.ikea.com::7e147517-f262-454a-9d34-86ff53a6aaf7" providerId="AD" clId="Web-{4E19AE2E-7264-8CD5-A39F-EEDC42683CEA}" dt="2023-03-08T08:38:04.383" v="294" actId="1076"/>
          <ac:picMkLst>
            <pc:docMk/>
            <pc:sldMk cId="3048267443" sldId="264"/>
            <ac:picMk id="17" creationId="{4669FC8A-2558-CB4B-4660-288887401C9B}"/>
          </ac:picMkLst>
        </pc:picChg>
      </pc:sldChg>
      <pc:sldChg chg="addSp delSp modSp mod modClrScheme chgLayout">
        <pc:chgData name="Timothy Mahoney" userId="S::timothy.mahoney1@ingka.ikea.com::7e147517-f262-454a-9d34-86ff53a6aaf7" providerId="AD" clId="Web-{4E19AE2E-7264-8CD5-A39F-EEDC42683CEA}" dt="2023-03-08T08:35:49.739" v="258"/>
        <pc:sldMkLst>
          <pc:docMk/>
          <pc:sldMk cId="1551843396" sldId="265"/>
        </pc:sldMkLst>
        <pc:spChg chg="del">
          <ac:chgData name="Timothy Mahoney" userId="S::timothy.mahoney1@ingka.ikea.com::7e147517-f262-454a-9d34-86ff53a6aaf7" providerId="AD" clId="Web-{4E19AE2E-7264-8CD5-A39F-EEDC42683CEA}" dt="2023-03-08T08:35:32.536" v="255"/>
          <ac:spMkLst>
            <pc:docMk/>
            <pc:sldMk cId="1551843396" sldId="265"/>
            <ac:spMk id="2" creationId="{98CB130E-3893-084B-9292-E6C92C6E6EF2}"/>
          </ac:spMkLst>
        </pc:spChg>
        <pc:spChg chg="add del">
          <ac:chgData name="Timothy Mahoney" userId="S::timothy.mahoney1@ingka.ikea.com::7e147517-f262-454a-9d34-86ff53a6aaf7" providerId="AD" clId="Web-{4E19AE2E-7264-8CD5-A39F-EEDC42683CEA}" dt="2023-03-08T08:35:49.739" v="258"/>
          <ac:spMkLst>
            <pc:docMk/>
            <pc:sldMk cId="1551843396" sldId="265"/>
            <ac:spMk id="3" creationId="{40446731-E44C-CA4D-BB5B-7DAF386B62C8}"/>
          </ac:spMkLst>
        </pc:spChg>
        <pc:spChg chg="add del">
          <ac:chgData name="Timothy Mahoney" userId="S::timothy.mahoney1@ingka.ikea.com::7e147517-f262-454a-9d34-86ff53a6aaf7" providerId="AD" clId="Web-{4E19AE2E-7264-8CD5-A39F-EEDC42683CEA}" dt="2023-03-08T08:35:49.739" v="258"/>
          <ac:spMkLst>
            <pc:docMk/>
            <pc:sldMk cId="1551843396" sldId="265"/>
            <ac:spMk id="4" creationId="{6E623F8F-3F55-EC48-8BB4-CF8A0B57E80A}"/>
          </ac:spMkLst>
        </pc:spChg>
        <pc:spChg chg="mod">
          <ac:chgData name="Timothy Mahoney" userId="S::timothy.mahoney1@ingka.ikea.com::7e147517-f262-454a-9d34-86ff53a6aaf7" providerId="AD" clId="Web-{4E19AE2E-7264-8CD5-A39F-EEDC42683CEA}" dt="2023-03-08T08:35:49.739" v="258"/>
          <ac:spMkLst>
            <pc:docMk/>
            <pc:sldMk cId="1551843396" sldId="265"/>
            <ac:spMk id="5" creationId="{437B44C8-183E-3F41-AA41-67E20AA896C3}"/>
          </ac:spMkLst>
        </pc:spChg>
        <pc:spChg chg="add del">
          <ac:chgData name="Timothy Mahoney" userId="S::timothy.mahoney1@ingka.ikea.com::7e147517-f262-454a-9d34-86ff53a6aaf7" providerId="AD" clId="Web-{4E19AE2E-7264-8CD5-A39F-EEDC42683CEA}" dt="2023-03-08T08:35:49.724" v="257"/>
          <ac:spMkLst>
            <pc:docMk/>
            <pc:sldMk cId="1551843396" sldId="265"/>
            <ac:spMk id="11" creationId="{2FD0F047-8561-5BF7-544B-17979597F735}"/>
          </ac:spMkLst>
        </pc:spChg>
        <pc:spChg chg="add mod">
          <ac:chgData name="Timothy Mahoney" userId="S::timothy.mahoney1@ingka.ikea.com::7e147517-f262-454a-9d34-86ff53a6aaf7" providerId="AD" clId="Web-{4E19AE2E-7264-8CD5-A39F-EEDC42683CEA}" dt="2023-03-08T08:35:49.739" v="258"/>
          <ac:spMkLst>
            <pc:docMk/>
            <pc:sldMk cId="1551843396" sldId="265"/>
            <ac:spMk id="13" creationId="{072EB2A0-36D2-4B9E-6986-440A8911F1E7}"/>
          </ac:spMkLst>
        </pc:spChg>
        <pc:spChg chg="add mod">
          <ac:chgData name="Timothy Mahoney" userId="S::timothy.mahoney1@ingka.ikea.com::7e147517-f262-454a-9d34-86ff53a6aaf7" providerId="AD" clId="Web-{4E19AE2E-7264-8CD5-A39F-EEDC42683CEA}" dt="2023-03-08T08:35:49.739" v="258"/>
          <ac:spMkLst>
            <pc:docMk/>
            <pc:sldMk cId="1551843396" sldId="265"/>
            <ac:spMk id="14" creationId="{013DD5C4-90DF-EDE9-C615-9B781AD9B357}"/>
          </ac:spMkLst>
        </pc:spChg>
        <pc:picChg chg="add mod ord modCrop">
          <ac:chgData name="Timothy Mahoney" userId="S::timothy.mahoney1@ingka.ikea.com::7e147517-f262-454a-9d34-86ff53a6aaf7" providerId="AD" clId="Web-{4E19AE2E-7264-8CD5-A39F-EEDC42683CEA}" dt="2023-03-08T08:35:49.739" v="258"/>
          <ac:picMkLst>
            <pc:docMk/>
            <pc:sldMk cId="1551843396" sldId="265"/>
            <ac:picMk id="6" creationId="{AEF2272A-FBA9-4816-4277-F096B03CE8EF}"/>
          </ac:picMkLst>
        </pc:picChg>
      </pc:sldChg>
      <pc:sldChg chg="addSp delSp modSp del mod modClrScheme chgLayout">
        <pc:chgData name="Timothy Mahoney" userId="S::timothy.mahoney1@ingka.ikea.com::7e147517-f262-454a-9d34-86ff53a6aaf7" providerId="AD" clId="Web-{4E19AE2E-7264-8CD5-A39F-EEDC42683CEA}" dt="2023-03-08T11:42:21.846" v="600"/>
        <pc:sldMkLst>
          <pc:docMk/>
          <pc:sldMk cId="2801498816" sldId="266"/>
        </pc:sldMkLst>
        <pc:spChg chg="del">
          <ac:chgData name="Timothy Mahoney" userId="S::timothy.mahoney1@ingka.ikea.com::7e147517-f262-454a-9d34-86ff53a6aaf7" providerId="AD" clId="Web-{4E19AE2E-7264-8CD5-A39F-EEDC42683CEA}" dt="2023-03-08T07:12:53.519" v="16"/>
          <ac:spMkLst>
            <pc:docMk/>
            <pc:sldMk cId="2801498816" sldId="266"/>
            <ac:spMk id="3" creationId="{654685D8-A472-7D4C-916C-EB497CAE39AC}"/>
          </ac:spMkLst>
        </pc:spChg>
        <pc:spChg chg="del">
          <ac:chgData name="Timothy Mahoney" userId="S::timothy.mahoney1@ingka.ikea.com::7e147517-f262-454a-9d34-86ff53a6aaf7" providerId="AD" clId="Web-{4E19AE2E-7264-8CD5-A39F-EEDC42683CEA}" dt="2023-03-08T07:12:53.519" v="16"/>
          <ac:spMkLst>
            <pc:docMk/>
            <pc:sldMk cId="2801498816" sldId="266"/>
            <ac:spMk id="6" creationId="{84BE9307-7233-8345-8CF2-DC249A6028AF}"/>
          </ac:spMkLst>
        </pc:spChg>
        <pc:spChg chg="del">
          <ac:chgData name="Timothy Mahoney" userId="S::timothy.mahoney1@ingka.ikea.com::7e147517-f262-454a-9d34-86ff53a6aaf7" providerId="AD" clId="Web-{4E19AE2E-7264-8CD5-A39F-EEDC42683CEA}" dt="2023-03-08T07:12:53.519" v="16"/>
          <ac:spMkLst>
            <pc:docMk/>
            <pc:sldMk cId="2801498816" sldId="266"/>
            <ac:spMk id="7" creationId="{A4929FE5-8EF8-934A-BEAC-684B77EE476A}"/>
          </ac:spMkLst>
        </pc:spChg>
        <pc:spChg chg="add mod">
          <ac:chgData name="Timothy Mahoney" userId="S::timothy.mahoney1@ingka.ikea.com::7e147517-f262-454a-9d34-86ff53a6aaf7" providerId="AD" clId="Web-{4E19AE2E-7264-8CD5-A39F-EEDC42683CEA}" dt="2023-03-08T07:13:06.785" v="18" actId="20577"/>
          <ac:spMkLst>
            <pc:docMk/>
            <pc:sldMk cId="2801498816" sldId="266"/>
            <ac:spMk id="12" creationId="{1348E489-2831-2C84-EF4F-9C12C934191B}"/>
          </ac:spMkLst>
        </pc:spChg>
        <pc:spChg chg="add mod">
          <ac:chgData name="Timothy Mahoney" userId="S::timothy.mahoney1@ingka.ikea.com::7e147517-f262-454a-9d34-86ff53a6aaf7" providerId="AD" clId="Web-{4E19AE2E-7264-8CD5-A39F-EEDC42683CEA}" dt="2023-03-08T07:12:53.519" v="16"/>
          <ac:spMkLst>
            <pc:docMk/>
            <pc:sldMk cId="2801498816" sldId="266"/>
            <ac:spMk id="14" creationId="{38A857B7-FAFC-7942-092C-80A0ABB8F216}"/>
          </ac:spMkLst>
        </pc:spChg>
        <pc:spChg chg="add mod">
          <ac:chgData name="Timothy Mahoney" userId="S::timothy.mahoney1@ingka.ikea.com::7e147517-f262-454a-9d34-86ff53a6aaf7" providerId="AD" clId="Web-{4E19AE2E-7264-8CD5-A39F-EEDC42683CEA}" dt="2023-03-08T07:12:53.519" v="16"/>
          <ac:spMkLst>
            <pc:docMk/>
            <pc:sldMk cId="2801498816" sldId="266"/>
            <ac:spMk id="16" creationId="{23A73608-67EB-F2AF-C240-05F4D5DFE477}"/>
          </ac:spMkLst>
        </pc:spChg>
      </pc:sldChg>
      <pc:sldChg chg="modSp">
        <pc:chgData name="Timothy Mahoney" userId="S::timothy.mahoney1@ingka.ikea.com::7e147517-f262-454a-9d34-86ff53a6aaf7" providerId="AD" clId="Web-{4E19AE2E-7264-8CD5-A39F-EEDC42683CEA}" dt="2023-03-08T07:12:47.675" v="15" actId="20577"/>
        <pc:sldMkLst>
          <pc:docMk/>
          <pc:sldMk cId="2772301380" sldId="267"/>
        </pc:sldMkLst>
        <pc:spChg chg="mod">
          <ac:chgData name="Timothy Mahoney" userId="S::timothy.mahoney1@ingka.ikea.com::7e147517-f262-454a-9d34-86ff53a6aaf7" providerId="AD" clId="Web-{4E19AE2E-7264-8CD5-A39F-EEDC42683CEA}" dt="2023-03-08T07:12:47.675" v="15" actId="20577"/>
          <ac:spMkLst>
            <pc:docMk/>
            <pc:sldMk cId="2772301380" sldId="267"/>
            <ac:spMk id="2" creationId="{7DCCBBC8-DD45-EA4F-8FB0-6FA96746DF4B}"/>
          </ac:spMkLst>
        </pc:spChg>
      </pc:sldChg>
      <pc:sldChg chg="modSp">
        <pc:chgData name="Timothy Mahoney" userId="S::timothy.mahoney1@ingka.ikea.com::7e147517-f262-454a-9d34-86ff53a6aaf7" providerId="AD" clId="Web-{4E19AE2E-7264-8CD5-A39F-EEDC42683CEA}" dt="2023-03-08T07:12:14.191" v="13" actId="20577"/>
        <pc:sldMkLst>
          <pc:docMk/>
          <pc:sldMk cId="860321679" sldId="268"/>
        </pc:sldMkLst>
        <pc:spChg chg="mod">
          <ac:chgData name="Timothy Mahoney" userId="S::timothy.mahoney1@ingka.ikea.com::7e147517-f262-454a-9d34-86ff53a6aaf7" providerId="AD" clId="Web-{4E19AE2E-7264-8CD5-A39F-EEDC42683CEA}" dt="2023-03-08T07:12:14.191" v="13" actId="20577"/>
          <ac:spMkLst>
            <pc:docMk/>
            <pc:sldMk cId="860321679" sldId="268"/>
            <ac:spMk id="2" creationId="{A8548CFC-00A7-F648-BD1C-0845DA0FFDA3}"/>
          </ac:spMkLst>
        </pc:spChg>
      </pc:sldChg>
      <pc:sldChg chg="addSp modSp">
        <pc:chgData name="Timothy Mahoney" userId="S::timothy.mahoney1@ingka.ikea.com::7e147517-f262-454a-9d34-86ff53a6aaf7" providerId="AD" clId="Web-{4E19AE2E-7264-8CD5-A39F-EEDC42683CEA}" dt="2023-03-08T07:38:31.180" v="36" actId="1076"/>
        <pc:sldMkLst>
          <pc:docMk/>
          <pc:sldMk cId="4251635111" sldId="269"/>
        </pc:sldMkLst>
        <pc:spChg chg="mod">
          <ac:chgData name="Timothy Mahoney" userId="S::timothy.mahoney1@ingka.ikea.com::7e147517-f262-454a-9d34-86ff53a6aaf7" providerId="AD" clId="Web-{4E19AE2E-7264-8CD5-A39F-EEDC42683CEA}" dt="2023-03-08T07:11:28.424" v="11" actId="20577"/>
          <ac:spMkLst>
            <pc:docMk/>
            <pc:sldMk cId="4251635111" sldId="269"/>
            <ac:spMk id="2" creationId="{125DFBB9-C948-0241-BB2C-66964BA9F93F}"/>
          </ac:spMkLst>
        </pc:spChg>
        <pc:picChg chg="add mod modCrop">
          <ac:chgData name="Timothy Mahoney" userId="S::timothy.mahoney1@ingka.ikea.com::7e147517-f262-454a-9d34-86ff53a6aaf7" providerId="AD" clId="Web-{4E19AE2E-7264-8CD5-A39F-EEDC42683CEA}" dt="2023-03-08T07:38:31.180" v="36" actId="1076"/>
          <ac:picMkLst>
            <pc:docMk/>
            <pc:sldMk cId="4251635111" sldId="269"/>
            <ac:picMk id="5" creationId="{16393723-2846-0ED3-A35A-0946EE6F342D}"/>
          </ac:picMkLst>
        </pc:picChg>
      </pc:sldChg>
      <pc:sldChg chg="addSp delSp modSp mod ord modClrScheme chgLayout">
        <pc:chgData name="Timothy Mahoney" userId="S::timothy.mahoney1@ingka.ikea.com::7e147517-f262-454a-9d34-86ff53a6aaf7" providerId="AD" clId="Web-{4E19AE2E-7264-8CD5-A39F-EEDC42683CEA}" dt="2023-03-08T08:33:07.392" v="254"/>
        <pc:sldMkLst>
          <pc:docMk/>
          <pc:sldMk cId="2772439778" sldId="270"/>
        </pc:sldMkLst>
        <pc:spChg chg="del">
          <ac:chgData name="Timothy Mahoney" userId="S::timothy.mahoney1@ingka.ikea.com::7e147517-f262-454a-9d34-86ff53a6aaf7" providerId="AD" clId="Web-{4E19AE2E-7264-8CD5-A39F-EEDC42683CEA}" dt="2023-03-08T07:39:48.243" v="42"/>
          <ac:spMkLst>
            <pc:docMk/>
            <pc:sldMk cId="2772439778" sldId="270"/>
            <ac:spMk id="4" creationId="{9C247ABD-FEE4-7B44-9DFD-6CAB41D5F779}"/>
          </ac:spMkLst>
        </pc:spChg>
        <pc:spChg chg="mod">
          <ac:chgData name="Timothy Mahoney" userId="S::timothy.mahoney1@ingka.ikea.com::7e147517-f262-454a-9d34-86ff53a6aaf7" providerId="AD" clId="Web-{4E19AE2E-7264-8CD5-A39F-EEDC42683CEA}" dt="2023-03-08T08:33:07.392" v="254"/>
          <ac:spMkLst>
            <pc:docMk/>
            <pc:sldMk cId="2772439778" sldId="270"/>
            <ac:spMk id="7" creationId="{A713F60C-9794-A044-B719-C5ABE7D9CD2C}"/>
          </ac:spMkLst>
        </pc:spChg>
        <pc:spChg chg="del">
          <ac:chgData name="Timothy Mahoney" userId="S::timothy.mahoney1@ingka.ikea.com::7e147517-f262-454a-9d34-86ff53a6aaf7" providerId="AD" clId="Web-{4E19AE2E-7264-8CD5-A39F-EEDC42683CEA}" dt="2023-03-08T07:39:48.243" v="42"/>
          <ac:spMkLst>
            <pc:docMk/>
            <pc:sldMk cId="2772439778" sldId="270"/>
            <ac:spMk id="8" creationId="{EBADADEF-638A-B841-B7CC-1DD252C41B8E}"/>
          </ac:spMkLst>
        </pc:spChg>
        <pc:spChg chg="del">
          <ac:chgData name="Timothy Mahoney" userId="S::timothy.mahoney1@ingka.ikea.com::7e147517-f262-454a-9d34-86ff53a6aaf7" providerId="AD" clId="Web-{4E19AE2E-7264-8CD5-A39F-EEDC42683CEA}" dt="2023-03-08T07:39:48.243" v="42"/>
          <ac:spMkLst>
            <pc:docMk/>
            <pc:sldMk cId="2772439778" sldId="270"/>
            <ac:spMk id="9" creationId="{2B745D33-21A4-2144-B002-BAF23A81310E}"/>
          </ac:spMkLst>
        </pc:spChg>
        <pc:spChg chg="add del mod">
          <ac:chgData name="Timothy Mahoney" userId="S::timothy.mahoney1@ingka.ikea.com::7e147517-f262-454a-9d34-86ff53a6aaf7" providerId="AD" clId="Web-{4E19AE2E-7264-8CD5-A39F-EEDC42683CEA}" dt="2023-03-08T08:33:07.392" v="254"/>
          <ac:spMkLst>
            <pc:docMk/>
            <pc:sldMk cId="2772439778" sldId="270"/>
            <ac:spMk id="14" creationId="{2A6FA055-65ED-7782-26FE-E69B80FB52AC}"/>
          </ac:spMkLst>
        </pc:spChg>
        <pc:spChg chg="add del mod">
          <ac:chgData name="Timothy Mahoney" userId="S::timothy.mahoney1@ingka.ikea.com::7e147517-f262-454a-9d34-86ff53a6aaf7" providerId="AD" clId="Web-{4E19AE2E-7264-8CD5-A39F-EEDC42683CEA}" dt="2023-03-08T08:33:07.392" v="254"/>
          <ac:spMkLst>
            <pc:docMk/>
            <pc:sldMk cId="2772439778" sldId="270"/>
            <ac:spMk id="16" creationId="{EAA84816-6DAD-8E1F-9F84-AF33FB1AB02F}"/>
          </ac:spMkLst>
        </pc:spChg>
        <pc:spChg chg="add mod">
          <ac:chgData name="Timothy Mahoney" userId="S::timothy.mahoney1@ingka.ikea.com::7e147517-f262-454a-9d34-86ff53a6aaf7" providerId="AD" clId="Web-{4E19AE2E-7264-8CD5-A39F-EEDC42683CEA}" dt="2023-03-08T08:33:07.392" v="254"/>
          <ac:spMkLst>
            <pc:docMk/>
            <pc:sldMk cId="2772439778" sldId="270"/>
            <ac:spMk id="21" creationId="{99E2DF31-8847-713D-31FB-6D489E9BF7D6}"/>
          </ac:spMkLst>
        </pc:spChg>
        <pc:picChg chg="add del mod">
          <ac:chgData name="Timothy Mahoney" userId="S::timothy.mahoney1@ingka.ikea.com::7e147517-f262-454a-9d34-86ff53a6aaf7" providerId="AD" clId="Web-{4E19AE2E-7264-8CD5-A39F-EEDC42683CEA}" dt="2023-03-08T08:33:04.079" v="253"/>
          <ac:picMkLst>
            <pc:docMk/>
            <pc:sldMk cId="2772439778" sldId="270"/>
            <ac:picMk id="2" creationId="{1EC1D1B3-5439-A400-62DE-BC4F53A2A2CD}"/>
          </ac:picMkLst>
        </pc:picChg>
      </pc:sldChg>
      <pc:sldChg chg="addSp delSp modSp mod ord modClrScheme chgLayout">
        <pc:chgData name="Timothy Mahoney" userId="S::timothy.mahoney1@ingka.ikea.com::7e147517-f262-454a-9d34-86ff53a6aaf7" providerId="AD" clId="Web-{4E19AE2E-7264-8CD5-A39F-EEDC42683CEA}" dt="2023-03-08T08:30:15.513" v="250"/>
        <pc:sldMkLst>
          <pc:docMk/>
          <pc:sldMk cId="4126689746" sldId="271"/>
        </pc:sldMkLst>
        <pc:spChg chg="del">
          <ac:chgData name="Timothy Mahoney" userId="S::timothy.mahoney1@ingka.ikea.com::7e147517-f262-454a-9d34-86ff53a6aaf7" providerId="AD" clId="Web-{4E19AE2E-7264-8CD5-A39F-EEDC42683CEA}" dt="2023-03-08T07:07:15.890" v="7"/>
          <ac:spMkLst>
            <pc:docMk/>
            <pc:sldMk cId="4126689746" sldId="271"/>
            <ac:spMk id="2" creationId="{D97EC493-3373-6341-B946-6898EB48E56C}"/>
          </ac:spMkLst>
        </pc:spChg>
        <pc:spChg chg="mod">
          <ac:chgData name="Timothy Mahoney" userId="S::timothy.mahoney1@ingka.ikea.com::7e147517-f262-454a-9d34-86ff53a6aaf7" providerId="AD" clId="Web-{4E19AE2E-7264-8CD5-A39F-EEDC42683CEA}" dt="2023-03-08T07:39:23.462" v="41"/>
          <ac:spMkLst>
            <pc:docMk/>
            <pc:sldMk cId="4126689746" sldId="271"/>
            <ac:spMk id="3" creationId="{CE3F7CB8-32D6-0E47-96E9-77CC0D7238AD}"/>
          </ac:spMkLst>
        </pc:spChg>
        <pc:spChg chg="del">
          <ac:chgData name="Timothy Mahoney" userId="S::timothy.mahoney1@ingka.ikea.com::7e147517-f262-454a-9d34-86ff53a6aaf7" providerId="AD" clId="Web-{4E19AE2E-7264-8CD5-A39F-EEDC42683CEA}" dt="2023-03-08T07:39:23.462" v="41"/>
          <ac:spMkLst>
            <pc:docMk/>
            <pc:sldMk cId="4126689746" sldId="271"/>
            <ac:spMk id="4" creationId="{3A195F44-AA14-EC43-BFBB-FC69E883C035}"/>
          </ac:spMkLst>
        </pc:spChg>
        <pc:spChg chg="del">
          <ac:chgData name="Timothy Mahoney" userId="S::timothy.mahoney1@ingka.ikea.com::7e147517-f262-454a-9d34-86ff53a6aaf7" providerId="AD" clId="Web-{4E19AE2E-7264-8CD5-A39F-EEDC42683CEA}" dt="2023-03-08T07:39:23.462" v="41"/>
          <ac:spMkLst>
            <pc:docMk/>
            <pc:sldMk cId="4126689746" sldId="271"/>
            <ac:spMk id="5" creationId="{3A01C055-8F4E-B04C-ACF7-485D2CB343F8}"/>
          </ac:spMkLst>
        </pc:spChg>
        <pc:spChg chg="del">
          <ac:chgData name="Timothy Mahoney" userId="S::timothy.mahoney1@ingka.ikea.com::7e147517-f262-454a-9d34-86ff53a6aaf7" providerId="AD" clId="Web-{4E19AE2E-7264-8CD5-A39F-EEDC42683CEA}" dt="2023-03-08T07:39:18.024" v="40"/>
          <ac:spMkLst>
            <pc:docMk/>
            <pc:sldMk cId="4126689746" sldId="271"/>
            <ac:spMk id="6" creationId="{3B69BCB7-EFAF-304A-B1E2-42B696E2EA4A}"/>
          </ac:spMkLst>
        </pc:spChg>
        <pc:spChg chg="add del mod">
          <ac:chgData name="Timothy Mahoney" userId="S::timothy.mahoney1@ingka.ikea.com::7e147517-f262-454a-9d34-86ff53a6aaf7" providerId="AD" clId="Web-{4E19AE2E-7264-8CD5-A39F-EEDC42683CEA}" dt="2023-03-08T08:30:15.513" v="250"/>
          <ac:spMkLst>
            <pc:docMk/>
            <pc:sldMk cId="4126689746" sldId="271"/>
            <ac:spMk id="12" creationId="{733CC0F9-73F5-DCB9-95D3-975522E30B71}"/>
          </ac:spMkLst>
        </pc:spChg>
        <pc:spChg chg="add mod">
          <ac:chgData name="Timothy Mahoney" userId="S::timothy.mahoney1@ingka.ikea.com::7e147517-f262-454a-9d34-86ff53a6aaf7" providerId="AD" clId="Web-{4E19AE2E-7264-8CD5-A39F-EEDC42683CEA}" dt="2023-03-08T07:39:23.462" v="41"/>
          <ac:spMkLst>
            <pc:docMk/>
            <pc:sldMk cId="4126689746" sldId="271"/>
            <ac:spMk id="14" creationId="{07B99698-7532-3634-AE4F-4E4C82BC065D}"/>
          </ac:spMkLst>
        </pc:spChg>
        <pc:spChg chg="add mod">
          <ac:chgData name="Timothy Mahoney" userId="S::timothy.mahoney1@ingka.ikea.com::7e147517-f262-454a-9d34-86ff53a6aaf7" providerId="AD" clId="Web-{4E19AE2E-7264-8CD5-A39F-EEDC42683CEA}" dt="2023-03-08T07:39:23.462" v="41"/>
          <ac:spMkLst>
            <pc:docMk/>
            <pc:sldMk cId="4126689746" sldId="271"/>
            <ac:spMk id="16" creationId="{91A01021-4904-9A4C-64EC-2911D3A5FE4D}"/>
          </ac:spMkLst>
        </pc:spChg>
        <pc:picChg chg="add mod ord modCrop">
          <ac:chgData name="Timothy Mahoney" userId="S::timothy.mahoney1@ingka.ikea.com::7e147517-f262-454a-9d34-86ff53a6aaf7" providerId="AD" clId="Web-{4E19AE2E-7264-8CD5-A39F-EEDC42683CEA}" dt="2023-03-08T07:39:23.462" v="41"/>
          <ac:picMkLst>
            <pc:docMk/>
            <pc:sldMk cId="4126689746" sldId="271"/>
            <ac:picMk id="7" creationId="{DC4D1708-6FBE-FA5B-3D8D-221453571B29}"/>
          </ac:picMkLst>
        </pc:picChg>
      </pc:sldChg>
      <pc:sldChg chg="addSp delSp modSp mod ord modClrScheme chgLayout">
        <pc:chgData name="Timothy Mahoney" userId="S::timothy.mahoney1@ingka.ikea.com::7e147517-f262-454a-9d34-86ff53a6aaf7" providerId="AD" clId="Web-{4E19AE2E-7264-8CD5-A39F-EEDC42683CEA}" dt="2023-03-08T08:01:56.125" v="163" actId="1076"/>
        <pc:sldMkLst>
          <pc:docMk/>
          <pc:sldMk cId="1898695971" sldId="272"/>
        </pc:sldMkLst>
        <pc:spChg chg="add del mod">
          <ac:chgData name="Timothy Mahoney" userId="S::timothy.mahoney1@ingka.ikea.com::7e147517-f262-454a-9d34-86ff53a6aaf7" providerId="AD" clId="Web-{4E19AE2E-7264-8CD5-A39F-EEDC42683CEA}" dt="2023-03-08T08:01:07.093" v="154"/>
          <ac:spMkLst>
            <pc:docMk/>
            <pc:sldMk cId="1898695971" sldId="272"/>
            <ac:spMk id="4" creationId="{EAAF42FD-D061-7302-CC5B-FDC6961C14A3}"/>
          </ac:spMkLst>
        </pc:spChg>
        <pc:spChg chg="del">
          <ac:chgData name="Timothy Mahoney" userId="S::timothy.mahoney1@ingka.ikea.com::7e147517-f262-454a-9d34-86ff53a6aaf7" providerId="AD" clId="Web-{4E19AE2E-7264-8CD5-A39F-EEDC42683CEA}" dt="2023-03-08T07:48:56.001" v="133"/>
          <ac:spMkLst>
            <pc:docMk/>
            <pc:sldMk cId="1898695971" sldId="272"/>
            <ac:spMk id="6" creationId="{E2267431-E735-374A-AF5E-57177694A636}"/>
          </ac:spMkLst>
        </pc:spChg>
        <pc:spChg chg="del mod">
          <ac:chgData name="Timothy Mahoney" userId="S::timothy.mahoney1@ingka.ikea.com::7e147517-f262-454a-9d34-86ff53a6aaf7" providerId="AD" clId="Web-{4E19AE2E-7264-8CD5-A39F-EEDC42683CEA}" dt="2023-03-08T07:49:48.454" v="142"/>
          <ac:spMkLst>
            <pc:docMk/>
            <pc:sldMk cId="1898695971" sldId="272"/>
            <ac:spMk id="7" creationId="{C14AD5D7-3F39-7044-A583-FD77306A9AF8}"/>
          </ac:spMkLst>
        </pc:spChg>
        <pc:spChg chg="del">
          <ac:chgData name="Timothy Mahoney" userId="S::timothy.mahoney1@ingka.ikea.com::7e147517-f262-454a-9d34-86ff53a6aaf7" providerId="AD" clId="Web-{4E19AE2E-7264-8CD5-A39F-EEDC42683CEA}" dt="2023-03-08T07:48:56.001" v="133"/>
          <ac:spMkLst>
            <pc:docMk/>
            <pc:sldMk cId="1898695971" sldId="272"/>
            <ac:spMk id="9" creationId="{F7EE35B6-042E-CE48-8086-1649FD3841E8}"/>
          </ac:spMkLst>
        </pc:spChg>
        <pc:spChg chg="del">
          <ac:chgData name="Timothy Mahoney" userId="S::timothy.mahoney1@ingka.ikea.com::7e147517-f262-454a-9d34-86ff53a6aaf7" providerId="AD" clId="Web-{4E19AE2E-7264-8CD5-A39F-EEDC42683CEA}" dt="2023-03-08T07:06:26.327" v="6"/>
          <ac:spMkLst>
            <pc:docMk/>
            <pc:sldMk cId="1898695971" sldId="272"/>
            <ac:spMk id="10" creationId="{4B44A01A-6C22-7E43-8666-9B97234862B4}"/>
          </ac:spMkLst>
        </pc:spChg>
        <pc:spChg chg="del">
          <ac:chgData name="Timothy Mahoney" userId="S::timothy.mahoney1@ingka.ikea.com::7e147517-f262-454a-9d34-86ff53a6aaf7" providerId="AD" clId="Web-{4E19AE2E-7264-8CD5-A39F-EEDC42683CEA}" dt="2023-03-08T07:48:56.001" v="133"/>
          <ac:spMkLst>
            <pc:docMk/>
            <pc:sldMk cId="1898695971" sldId="272"/>
            <ac:spMk id="11" creationId="{C16020F0-7A50-EE48-AC74-0312BC0BAA39}"/>
          </ac:spMkLst>
        </pc:spChg>
        <pc:spChg chg="del">
          <ac:chgData name="Timothy Mahoney" userId="S::timothy.mahoney1@ingka.ikea.com::7e147517-f262-454a-9d34-86ff53a6aaf7" providerId="AD" clId="Web-{4E19AE2E-7264-8CD5-A39F-EEDC42683CEA}" dt="2023-03-08T07:48:56.001" v="133"/>
          <ac:spMkLst>
            <pc:docMk/>
            <pc:sldMk cId="1898695971" sldId="272"/>
            <ac:spMk id="12" creationId="{C165236D-E0A1-6C48-9DE0-8DDA47585BCC}"/>
          </ac:spMkLst>
        </pc:spChg>
        <pc:spChg chg="add del mod">
          <ac:chgData name="Timothy Mahoney" userId="S::timothy.mahoney1@ingka.ikea.com::7e147517-f262-454a-9d34-86ff53a6aaf7" providerId="AD" clId="Web-{4E19AE2E-7264-8CD5-A39F-EEDC42683CEA}" dt="2023-03-08T07:49:31.173" v="136"/>
          <ac:spMkLst>
            <pc:docMk/>
            <pc:sldMk cId="1898695971" sldId="272"/>
            <ac:spMk id="17" creationId="{65D088C7-AAEA-8E4F-FF1F-0D3A1CCD6506}"/>
          </ac:spMkLst>
        </pc:spChg>
        <pc:spChg chg="add mod">
          <ac:chgData name="Timothy Mahoney" userId="S::timothy.mahoney1@ingka.ikea.com::7e147517-f262-454a-9d34-86ff53a6aaf7" providerId="AD" clId="Web-{4E19AE2E-7264-8CD5-A39F-EEDC42683CEA}" dt="2023-03-08T07:48:56.001" v="133"/>
          <ac:spMkLst>
            <pc:docMk/>
            <pc:sldMk cId="1898695971" sldId="272"/>
            <ac:spMk id="19" creationId="{EA82CB1B-3B19-CE35-CD97-7EBCE4B7BBE9}"/>
          </ac:spMkLst>
        </pc:spChg>
        <pc:spChg chg="add mod">
          <ac:chgData name="Timothy Mahoney" userId="S::timothy.mahoney1@ingka.ikea.com::7e147517-f262-454a-9d34-86ff53a6aaf7" providerId="AD" clId="Web-{4E19AE2E-7264-8CD5-A39F-EEDC42683CEA}" dt="2023-03-08T07:48:56.001" v="133"/>
          <ac:spMkLst>
            <pc:docMk/>
            <pc:sldMk cId="1898695971" sldId="272"/>
            <ac:spMk id="21" creationId="{567C1B8B-5638-11D6-2A85-A80DF076B189}"/>
          </ac:spMkLst>
        </pc:spChg>
        <pc:picChg chg="add del mod ord modCrop">
          <ac:chgData name="Timothy Mahoney" userId="S::timothy.mahoney1@ingka.ikea.com::7e147517-f262-454a-9d34-86ff53a6aaf7" providerId="AD" clId="Web-{4E19AE2E-7264-8CD5-A39F-EEDC42683CEA}" dt="2023-03-08T07:50:45.549" v="153"/>
          <ac:picMkLst>
            <pc:docMk/>
            <pc:sldMk cId="1898695971" sldId="272"/>
            <ac:picMk id="2" creationId="{0207E9A9-D249-E07C-7CA6-6F405EC7FC87}"/>
          </ac:picMkLst>
        </pc:picChg>
        <pc:picChg chg="add mod ord modCrop">
          <ac:chgData name="Timothy Mahoney" userId="S::timothy.mahoney1@ingka.ikea.com::7e147517-f262-454a-9d34-86ff53a6aaf7" providerId="AD" clId="Web-{4E19AE2E-7264-8CD5-A39F-EEDC42683CEA}" dt="2023-03-08T08:01:56.125" v="163" actId="1076"/>
          <ac:picMkLst>
            <pc:docMk/>
            <pc:sldMk cId="1898695971" sldId="272"/>
            <ac:picMk id="2" creationId="{0A664822-795C-3D29-9BE0-BB1261212753}"/>
          </ac:picMkLst>
        </pc:picChg>
      </pc:sldChg>
      <pc:sldChg chg="addSp delSp modSp mod modClrScheme chgLayout">
        <pc:chgData name="Timothy Mahoney" userId="S::timothy.mahoney1@ingka.ikea.com::7e147517-f262-454a-9d34-86ff53a6aaf7" providerId="AD" clId="Web-{4E19AE2E-7264-8CD5-A39F-EEDC42683CEA}" dt="2023-03-08T07:40:09.572" v="52" actId="20577"/>
        <pc:sldMkLst>
          <pc:docMk/>
          <pc:sldMk cId="323866020" sldId="273"/>
        </pc:sldMkLst>
        <pc:spChg chg="add del">
          <ac:chgData name="Timothy Mahoney" userId="S::timothy.mahoney1@ingka.ikea.com::7e147517-f262-454a-9d34-86ff53a6aaf7" providerId="AD" clId="Web-{4E19AE2E-7264-8CD5-A39F-EEDC42683CEA}" dt="2023-03-08T07:19:31.165" v="21"/>
          <ac:spMkLst>
            <pc:docMk/>
            <pc:sldMk cId="323866020" sldId="273"/>
            <ac:spMk id="6" creationId="{375AD1A2-E9E9-3840-AC9E-074E4088BA9C}"/>
          </ac:spMkLst>
        </pc:spChg>
        <pc:spChg chg="add del">
          <ac:chgData name="Timothy Mahoney" userId="S::timothy.mahoney1@ingka.ikea.com::7e147517-f262-454a-9d34-86ff53a6aaf7" providerId="AD" clId="Web-{4E19AE2E-7264-8CD5-A39F-EEDC42683CEA}" dt="2023-03-08T07:19:31.165" v="21"/>
          <ac:spMkLst>
            <pc:docMk/>
            <pc:sldMk cId="323866020" sldId="273"/>
            <ac:spMk id="9" creationId="{FC2F3553-83C7-2D42-B8C4-11B5D691C89A}"/>
          </ac:spMkLst>
        </pc:spChg>
        <pc:spChg chg="add del">
          <ac:chgData name="Timothy Mahoney" userId="S::timothy.mahoney1@ingka.ikea.com::7e147517-f262-454a-9d34-86ff53a6aaf7" providerId="AD" clId="Web-{4E19AE2E-7264-8CD5-A39F-EEDC42683CEA}" dt="2023-03-08T07:19:31.165" v="21"/>
          <ac:spMkLst>
            <pc:docMk/>
            <pc:sldMk cId="323866020" sldId="273"/>
            <ac:spMk id="10" creationId="{8193A520-57F0-984C-B26C-2583D9C703D6}"/>
          </ac:spMkLst>
        </pc:spChg>
        <pc:spChg chg="del">
          <ac:chgData name="Timothy Mahoney" userId="S::timothy.mahoney1@ingka.ikea.com::7e147517-f262-454a-9d34-86ff53a6aaf7" providerId="AD" clId="Web-{4E19AE2E-7264-8CD5-A39F-EEDC42683CEA}" dt="2023-03-08T07:05:58.280" v="5"/>
          <ac:spMkLst>
            <pc:docMk/>
            <pc:sldMk cId="323866020" sldId="273"/>
            <ac:spMk id="11" creationId="{C0CECABF-0A55-C643-A357-F1C2FFE96928}"/>
          </ac:spMkLst>
        </pc:spChg>
        <pc:spChg chg="add del">
          <ac:chgData name="Timothy Mahoney" userId="S::timothy.mahoney1@ingka.ikea.com::7e147517-f262-454a-9d34-86ff53a6aaf7" providerId="AD" clId="Web-{4E19AE2E-7264-8CD5-A39F-EEDC42683CEA}" dt="2023-03-08T07:19:31.165" v="21"/>
          <ac:spMkLst>
            <pc:docMk/>
            <pc:sldMk cId="323866020" sldId="273"/>
            <ac:spMk id="12" creationId="{B3C79070-EF14-844A-A341-6E0A9BDD78B0}"/>
          </ac:spMkLst>
        </pc:spChg>
        <pc:spChg chg="add del">
          <ac:chgData name="Timothy Mahoney" userId="S::timothy.mahoney1@ingka.ikea.com::7e147517-f262-454a-9d34-86ff53a6aaf7" providerId="AD" clId="Web-{4E19AE2E-7264-8CD5-A39F-EEDC42683CEA}" dt="2023-03-08T07:19:31.165" v="21"/>
          <ac:spMkLst>
            <pc:docMk/>
            <pc:sldMk cId="323866020" sldId="273"/>
            <ac:spMk id="13" creationId="{9699E7F1-CD82-9B46-AFD0-3A7BE034DCAE}"/>
          </ac:spMkLst>
        </pc:spChg>
        <pc:spChg chg="add mod">
          <ac:chgData name="Timothy Mahoney" userId="S::timothy.mahoney1@ingka.ikea.com::7e147517-f262-454a-9d34-86ff53a6aaf7" providerId="AD" clId="Web-{4E19AE2E-7264-8CD5-A39F-EEDC42683CEA}" dt="2023-03-08T07:40:09.572" v="52" actId="20577"/>
          <ac:spMkLst>
            <pc:docMk/>
            <pc:sldMk cId="323866020" sldId="273"/>
            <ac:spMk id="18" creationId="{61AADB7F-9914-DD53-834E-700038A41FC6}"/>
          </ac:spMkLst>
        </pc:spChg>
        <pc:spChg chg="add mod">
          <ac:chgData name="Timothy Mahoney" userId="S::timothy.mahoney1@ingka.ikea.com::7e147517-f262-454a-9d34-86ff53a6aaf7" providerId="AD" clId="Web-{4E19AE2E-7264-8CD5-A39F-EEDC42683CEA}" dt="2023-03-08T07:19:31.165" v="21"/>
          <ac:spMkLst>
            <pc:docMk/>
            <pc:sldMk cId="323866020" sldId="273"/>
            <ac:spMk id="20" creationId="{56FC1E72-C063-F5D2-CD99-D55E7C5AF92A}"/>
          </ac:spMkLst>
        </pc:spChg>
        <pc:spChg chg="add mod">
          <ac:chgData name="Timothy Mahoney" userId="S::timothy.mahoney1@ingka.ikea.com::7e147517-f262-454a-9d34-86ff53a6aaf7" providerId="AD" clId="Web-{4E19AE2E-7264-8CD5-A39F-EEDC42683CEA}" dt="2023-03-08T07:19:31.165" v="21"/>
          <ac:spMkLst>
            <pc:docMk/>
            <pc:sldMk cId="323866020" sldId="273"/>
            <ac:spMk id="22" creationId="{19ECCCA4-2A06-9EB2-E8E2-F6DCFFBE2801}"/>
          </ac:spMkLst>
        </pc:spChg>
        <pc:picChg chg="add mod ord modCrop">
          <ac:chgData name="Timothy Mahoney" userId="S::timothy.mahoney1@ingka.ikea.com::7e147517-f262-454a-9d34-86ff53a6aaf7" providerId="AD" clId="Web-{4E19AE2E-7264-8CD5-A39F-EEDC42683CEA}" dt="2023-03-08T07:19:31.165" v="21"/>
          <ac:picMkLst>
            <pc:docMk/>
            <pc:sldMk cId="323866020" sldId="273"/>
            <ac:picMk id="2" creationId="{20146B02-E4F7-5D59-130B-BC315A10FED9}"/>
          </ac:picMkLst>
        </pc:picChg>
      </pc:sldChg>
      <pc:sldChg chg="addSp delSp modSp mod modClrScheme chgLayout">
        <pc:chgData name="Timothy Mahoney" userId="S::timothy.mahoney1@ingka.ikea.com::7e147517-f262-454a-9d34-86ff53a6aaf7" providerId="AD" clId="Web-{4E19AE2E-7264-8CD5-A39F-EEDC42683CEA}" dt="2023-03-08T07:39:55.197" v="44" actId="20577"/>
        <pc:sldMkLst>
          <pc:docMk/>
          <pc:sldMk cId="101031098" sldId="274"/>
        </pc:sldMkLst>
        <pc:spChg chg="del">
          <ac:chgData name="Timothy Mahoney" userId="S::timothy.mahoney1@ingka.ikea.com::7e147517-f262-454a-9d34-86ff53a6aaf7" providerId="AD" clId="Web-{4E19AE2E-7264-8CD5-A39F-EEDC42683CEA}" dt="2023-03-08T07:38:52.602" v="37"/>
          <ac:spMkLst>
            <pc:docMk/>
            <pc:sldMk cId="101031098" sldId="274"/>
            <ac:spMk id="5" creationId="{7D4AD55B-D9F8-A347-95D6-6A5E01A2697E}"/>
          </ac:spMkLst>
        </pc:spChg>
        <pc:spChg chg="del">
          <ac:chgData name="Timothy Mahoney" userId="S::timothy.mahoney1@ingka.ikea.com::7e147517-f262-454a-9d34-86ff53a6aaf7" providerId="AD" clId="Web-{4E19AE2E-7264-8CD5-A39F-EEDC42683CEA}" dt="2023-03-08T07:38:52.602" v="37"/>
          <ac:spMkLst>
            <pc:docMk/>
            <pc:sldMk cId="101031098" sldId="274"/>
            <ac:spMk id="8" creationId="{3E83B4F6-FE40-3843-AFB3-B323FAB6F4EA}"/>
          </ac:spMkLst>
        </pc:spChg>
        <pc:spChg chg="del mod">
          <ac:chgData name="Timothy Mahoney" userId="S::timothy.mahoney1@ingka.ikea.com::7e147517-f262-454a-9d34-86ff53a6aaf7" providerId="AD" clId="Web-{4E19AE2E-7264-8CD5-A39F-EEDC42683CEA}" dt="2023-03-08T07:38:52.602" v="37"/>
          <ac:spMkLst>
            <pc:docMk/>
            <pc:sldMk cId="101031098" sldId="274"/>
            <ac:spMk id="9" creationId="{DDC63601-40A2-D142-A3E1-83EC33D8D81A}"/>
          </ac:spMkLst>
        </pc:spChg>
        <pc:spChg chg="del">
          <ac:chgData name="Timothy Mahoney" userId="S::timothy.mahoney1@ingka.ikea.com::7e147517-f262-454a-9d34-86ff53a6aaf7" providerId="AD" clId="Web-{4E19AE2E-7264-8CD5-A39F-EEDC42683CEA}" dt="2023-03-08T07:04:58.060" v="4"/>
          <ac:spMkLst>
            <pc:docMk/>
            <pc:sldMk cId="101031098" sldId="274"/>
            <ac:spMk id="10" creationId="{75337848-E7F8-C346-94E8-259FC6C41BD6}"/>
          </ac:spMkLst>
        </pc:spChg>
        <pc:spChg chg="del">
          <ac:chgData name="Timothy Mahoney" userId="S::timothy.mahoney1@ingka.ikea.com::7e147517-f262-454a-9d34-86ff53a6aaf7" providerId="AD" clId="Web-{4E19AE2E-7264-8CD5-A39F-EEDC42683CEA}" dt="2023-03-08T07:38:52.602" v="37"/>
          <ac:spMkLst>
            <pc:docMk/>
            <pc:sldMk cId="101031098" sldId="274"/>
            <ac:spMk id="11" creationId="{BCB39CF6-588F-5A4D-AF12-AE290C2FAAC9}"/>
          </ac:spMkLst>
        </pc:spChg>
        <pc:spChg chg="add mod">
          <ac:chgData name="Timothy Mahoney" userId="S::timothy.mahoney1@ingka.ikea.com::7e147517-f262-454a-9d34-86ff53a6aaf7" providerId="AD" clId="Web-{4E19AE2E-7264-8CD5-A39F-EEDC42683CEA}" dt="2023-03-08T07:39:55.197" v="44" actId="20577"/>
          <ac:spMkLst>
            <pc:docMk/>
            <pc:sldMk cId="101031098" sldId="274"/>
            <ac:spMk id="16" creationId="{74286E7A-D75E-28A4-9F98-5E2A8AFEFC70}"/>
          </ac:spMkLst>
        </pc:spChg>
        <pc:spChg chg="add mod">
          <ac:chgData name="Timothy Mahoney" userId="S::timothy.mahoney1@ingka.ikea.com::7e147517-f262-454a-9d34-86ff53a6aaf7" providerId="AD" clId="Web-{4E19AE2E-7264-8CD5-A39F-EEDC42683CEA}" dt="2023-03-08T07:38:52.602" v="37"/>
          <ac:spMkLst>
            <pc:docMk/>
            <pc:sldMk cId="101031098" sldId="274"/>
            <ac:spMk id="18" creationId="{E69D95E0-B776-883F-EFC9-A916B6FBC805}"/>
          </ac:spMkLst>
        </pc:spChg>
        <pc:spChg chg="add mod">
          <ac:chgData name="Timothy Mahoney" userId="S::timothy.mahoney1@ingka.ikea.com::7e147517-f262-454a-9d34-86ff53a6aaf7" providerId="AD" clId="Web-{4E19AE2E-7264-8CD5-A39F-EEDC42683CEA}" dt="2023-03-08T07:38:52.602" v="37"/>
          <ac:spMkLst>
            <pc:docMk/>
            <pc:sldMk cId="101031098" sldId="274"/>
            <ac:spMk id="20" creationId="{875DF298-D7FD-FD21-3A96-34486A0C012B}"/>
          </ac:spMkLst>
        </pc:spChg>
        <pc:picChg chg="add mod ord modCrop">
          <ac:chgData name="Timothy Mahoney" userId="S::timothy.mahoney1@ingka.ikea.com::7e147517-f262-454a-9d34-86ff53a6aaf7" providerId="AD" clId="Web-{4E19AE2E-7264-8CD5-A39F-EEDC42683CEA}" dt="2023-03-08T07:38:52.602" v="37"/>
          <ac:picMkLst>
            <pc:docMk/>
            <pc:sldMk cId="101031098" sldId="274"/>
            <ac:picMk id="2" creationId="{A484AFA0-12FA-E797-36AC-B2D78CA3CCCB}"/>
          </ac:picMkLst>
        </pc:picChg>
      </pc:sldChg>
      <pc:sldChg chg="addSp modSp ord">
        <pc:chgData name="Timothy Mahoney" userId="S::timothy.mahoney1@ingka.ikea.com::7e147517-f262-454a-9d34-86ff53a6aaf7" providerId="AD" clId="Web-{4E19AE2E-7264-8CD5-A39F-EEDC42683CEA}" dt="2023-03-08T08:29:48.716" v="249" actId="1076"/>
        <pc:sldMkLst>
          <pc:docMk/>
          <pc:sldMk cId="2023604341" sldId="275"/>
        </pc:sldMkLst>
        <pc:spChg chg="mod">
          <ac:chgData name="Timothy Mahoney" userId="S::timothy.mahoney1@ingka.ikea.com::7e147517-f262-454a-9d34-86ff53a6aaf7" providerId="AD" clId="Web-{4E19AE2E-7264-8CD5-A39F-EEDC42683CEA}" dt="2023-03-08T08:24:06.770" v="173" actId="20577"/>
          <ac:spMkLst>
            <pc:docMk/>
            <pc:sldMk cId="2023604341" sldId="275"/>
            <ac:spMk id="2" creationId="{32A9EF5E-CD01-C24C-B5A0-74B75739A80E}"/>
          </ac:spMkLst>
        </pc:spChg>
        <pc:spChg chg="mod">
          <ac:chgData name="Timothy Mahoney" userId="S::timothy.mahoney1@ingka.ikea.com::7e147517-f262-454a-9d34-86ff53a6aaf7" providerId="AD" clId="Web-{4E19AE2E-7264-8CD5-A39F-EEDC42683CEA}" dt="2023-03-08T08:29:20.574" v="240"/>
          <ac:spMkLst>
            <pc:docMk/>
            <pc:sldMk cId="2023604341" sldId="275"/>
            <ac:spMk id="3" creationId="{6D2972F3-38E6-9944-A270-5AEC66404AF8}"/>
          </ac:spMkLst>
        </pc:spChg>
        <pc:picChg chg="add mod">
          <ac:chgData name="Timothy Mahoney" userId="S::timothy.mahoney1@ingka.ikea.com::7e147517-f262-454a-9d34-86ff53a6aaf7" providerId="AD" clId="Web-{4E19AE2E-7264-8CD5-A39F-EEDC42683CEA}" dt="2023-03-08T08:29:40.215" v="244" actId="1076"/>
          <ac:picMkLst>
            <pc:docMk/>
            <pc:sldMk cId="2023604341" sldId="275"/>
            <ac:picMk id="4" creationId="{1F100913-3EB8-E19C-422D-DA150FEFC0D9}"/>
          </ac:picMkLst>
        </pc:picChg>
        <pc:picChg chg="add mod">
          <ac:chgData name="Timothy Mahoney" userId="S::timothy.mahoney1@ingka.ikea.com::7e147517-f262-454a-9d34-86ff53a6aaf7" providerId="AD" clId="Web-{4E19AE2E-7264-8CD5-A39F-EEDC42683CEA}" dt="2023-03-08T08:29:34.121" v="243" actId="1076"/>
          <ac:picMkLst>
            <pc:docMk/>
            <pc:sldMk cId="2023604341" sldId="275"/>
            <ac:picMk id="5" creationId="{7B639318-683D-DC3B-2CBD-992236EA3AEE}"/>
          </ac:picMkLst>
        </pc:picChg>
        <pc:picChg chg="add mod">
          <ac:chgData name="Timothy Mahoney" userId="S::timothy.mahoney1@ingka.ikea.com::7e147517-f262-454a-9d34-86ff53a6aaf7" providerId="AD" clId="Web-{4E19AE2E-7264-8CD5-A39F-EEDC42683CEA}" dt="2023-03-08T08:29:46.544" v="248" actId="1076"/>
          <ac:picMkLst>
            <pc:docMk/>
            <pc:sldMk cId="2023604341" sldId="275"/>
            <ac:picMk id="6" creationId="{49812765-B1F7-C6DD-E47A-8A264910913C}"/>
          </ac:picMkLst>
        </pc:picChg>
        <pc:picChg chg="add mod">
          <ac:chgData name="Timothy Mahoney" userId="S::timothy.mahoney1@ingka.ikea.com::7e147517-f262-454a-9d34-86ff53a6aaf7" providerId="AD" clId="Web-{4E19AE2E-7264-8CD5-A39F-EEDC42683CEA}" dt="2023-03-08T08:29:48.716" v="249" actId="1076"/>
          <ac:picMkLst>
            <pc:docMk/>
            <pc:sldMk cId="2023604341" sldId="275"/>
            <ac:picMk id="7" creationId="{78E36486-1314-5F74-08C5-3B52882151B5}"/>
          </ac:picMkLst>
        </pc:picChg>
        <pc:picChg chg="add mod">
          <ac:chgData name="Timothy Mahoney" userId="S::timothy.mahoney1@ingka.ikea.com::7e147517-f262-454a-9d34-86ff53a6aaf7" providerId="AD" clId="Web-{4E19AE2E-7264-8CD5-A39F-EEDC42683CEA}" dt="2023-03-08T08:29:43.465" v="246" actId="1076"/>
          <ac:picMkLst>
            <pc:docMk/>
            <pc:sldMk cId="2023604341" sldId="275"/>
            <ac:picMk id="8" creationId="{9D58D1AF-1ADA-7858-CF48-86866BC4E143}"/>
          </ac:picMkLst>
        </pc:picChg>
      </pc:sldChg>
      <pc:sldChg chg="del">
        <pc:chgData name="Timothy Mahoney" userId="S::timothy.mahoney1@ingka.ikea.com::7e147517-f262-454a-9d34-86ff53a6aaf7" providerId="AD" clId="Web-{4E19AE2E-7264-8CD5-A39F-EEDC42683CEA}" dt="2023-03-08T05:06:57.822" v="0"/>
        <pc:sldMkLst>
          <pc:docMk/>
          <pc:sldMk cId="519168137" sldId="278"/>
        </pc:sldMkLst>
      </pc:sldChg>
      <pc:sldChg chg="new del">
        <pc:chgData name="Timothy Mahoney" userId="S::timothy.mahoney1@ingka.ikea.com::7e147517-f262-454a-9d34-86ff53a6aaf7" providerId="AD" clId="Web-{4E19AE2E-7264-8CD5-A39F-EEDC42683CEA}" dt="2023-03-08T11:38:13.203" v="597"/>
        <pc:sldMkLst>
          <pc:docMk/>
          <pc:sldMk cId="152011786" sldId="280"/>
        </pc:sldMkLst>
      </pc:sldChg>
      <pc:sldChg chg="addSp delSp modSp new ord">
        <pc:chgData name="Timothy Mahoney" userId="S::timothy.mahoney1@ingka.ikea.com::7e147517-f262-454a-9d34-86ff53a6aaf7" providerId="AD" clId="Web-{4E19AE2E-7264-8CD5-A39F-EEDC42683CEA}" dt="2023-03-08T07:48:12.891" v="116" actId="20577"/>
        <pc:sldMkLst>
          <pc:docMk/>
          <pc:sldMk cId="3771805099" sldId="281"/>
        </pc:sldMkLst>
        <pc:spChg chg="del">
          <ac:chgData name="Timothy Mahoney" userId="S::timothy.mahoney1@ingka.ikea.com::7e147517-f262-454a-9d34-86ff53a6aaf7" providerId="AD" clId="Web-{4E19AE2E-7264-8CD5-A39F-EEDC42683CEA}" dt="2023-03-08T07:37:02.538" v="27"/>
          <ac:spMkLst>
            <pc:docMk/>
            <pc:sldMk cId="3771805099" sldId="281"/>
            <ac:spMk id="2" creationId="{2365052F-40A9-89B2-A86D-6A73BA8DE554}"/>
          </ac:spMkLst>
        </pc:spChg>
        <pc:spChg chg="mod">
          <ac:chgData name="Timothy Mahoney" userId="S::timothy.mahoney1@ingka.ikea.com::7e147517-f262-454a-9d34-86ff53a6aaf7" providerId="AD" clId="Web-{4E19AE2E-7264-8CD5-A39F-EEDC42683CEA}" dt="2023-03-08T07:48:12.891" v="116" actId="20577"/>
          <ac:spMkLst>
            <pc:docMk/>
            <pc:sldMk cId="3771805099" sldId="281"/>
            <ac:spMk id="3" creationId="{D7DB7AE7-7C7B-C8DE-AEE9-80C6EEFB91E7}"/>
          </ac:spMkLst>
        </pc:spChg>
        <pc:picChg chg="add mod ord modCrop">
          <ac:chgData name="Timothy Mahoney" userId="S::timothy.mahoney1@ingka.ikea.com::7e147517-f262-454a-9d34-86ff53a6aaf7" providerId="AD" clId="Web-{4E19AE2E-7264-8CD5-A39F-EEDC42683CEA}" dt="2023-03-08T07:37:02.538" v="27"/>
          <ac:picMkLst>
            <pc:docMk/>
            <pc:sldMk cId="3771805099" sldId="281"/>
            <ac:picMk id="7" creationId="{EE03010C-DCFB-9AED-D218-77804319001F}"/>
          </ac:picMkLst>
        </pc:picChg>
      </pc:sldChg>
      <pc:sldChg chg="addSp delSp modSp new ord">
        <pc:chgData name="Timothy Mahoney" userId="S::timothy.mahoney1@ingka.ikea.com::7e147517-f262-454a-9d34-86ff53a6aaf7" providerId="AD" clId="Web-{4E19AE2E-7264-8CD5-A39F-EEDC42683CEA}" dt="2023-03-08T08:02:28.610" v="168" actId="20577"/>
        <pc:sldMkLst>
          <pc:docMk/>
          <pc:sldMk cId="3209547834" sldId="282"/>
        </pc:sldMkLst>
        <pc:spChg chg="del">
          <ac:chgData name="Timothy Mahoney" userId="S::timothy.mahoney1@ingka.ikea.com::7e147517-f262-454a-9d34-86ff53a6aaf7" providerId="AD" clId="Web-{4E19AE2E-7264-8CD5-A39F-EEDC42683CEA}" dt="2023-03-08T07:37:27.101" v="28"/>
          <ac:spMkLst>
            <pc:docMk/>
            <pc:sldMk cId="3209547834" sldId="282"/>
            <ac:spMk id="2" creationId="{02B7625A-3169-B225-9250-A8CE593D2402}"/>
          </ac:spMkLst>
        </pc:spChg>
        <pc:spChg chg="mod">
          <ac:chgData name="Timothy Mahoney" userId="S::timothy.mahoney1@ingka.ikea.com::7e147517-f262-454a-9d34-86ff53a6aaf7" providerId="AD" clId="Web-{4E19AE2E-7264-8CD5-A39F-EEDC42683CEA}" dt="2023-03-08T08:02:28.610" v="168" actId="20577"/>
          <ac:spMkLst>
            <pc:docMk/>
            <pc:sldMk cId="3209547834" sldId="282"/>
            <ac:spMk id="3" creationId="{7C39A79F-C81D-4379-7BFD-49E0B06C91CB}"/>
          </ac:spMkLst>
        </pc:spChg>
        <pc:picChg chg="add mod ord modCrop">
          <ac:chgData name="Timothy Mahoney" userId="S::timothy.mahoney1@ingka.ikea.com::7e147517-f262-454a-9d34-86ff53a6aaf7" providerId="AD" clId="Web-{4E19AE2E-7264-8CD5-A39F-EEDC42683CEA}" dt="2023-03-08T07:37:27.101" v="28"/>
          <ac:picMkLst>
            <pc:docMk/>
            <pc:sldMk cId="3209547834" sldId="282"/>
            <ac:picMk id="7" creationId="{D884A26E-4A26-AB20-77C4-35EF6D51B746}"/>
          </ac:picMkLst>
        </pc:picChg>
      </pc:sldChg>
      <pc:sldChg chg="addSp delSp modSp new mod modClrScheme chgLayout">
        <pc:chgData name="Timothy Mahoney" userId="S::timothy.mahoney1@ingka.ikea.com::7e147517-f262-454a-9d34-86ff53a6aaf7" providerId="AD" clId="Web-{4E19AE2E-7264-8CD5-A39F-EEDC42683CEA}" dt="2023-03-08T07:47:03.671" v="99" actId="14100"/>
        <pc:sldMkLst>
          <pc:docMk/>
          <pc:sldMk cId="1198186720" sldId="283"/>
        </pc:sldMkLst>
        <pc:spChg chg="del">
          <ac:chgData name="Timothy Mahoney" userId="S::timothy.mahoney1@ingka.ikea.com::7e147517-f262-454a-9d34-86ff53a6aaf7" providerId="AD" clId="Web-{4E19AE2E-7264-8CD5-A39F-EEDC42683CEA}" dt="2023-03-08T07:40:35.853" v="54"/>
          <ac:spMkLst>
            <pc:docMk/>
            <pc:sldMk cId="1198186720" sldId="283"/>
            <ac:spMk id="2" creationId="{868E81C6-3335-0AC4-F69C-AA5904E12BDB}"/>
          </ac:spMkLst>
        </pc:spChg>
        <pc:spChg chg="del">
          <ac:chgData name="Timothy Mahoney" userId="S::timothy.mahoney1@ingka.ikea.com::7e147517-f262-454a-9d34-86ff53a6aaf7" providerId="AD" clId="Web-{4E19AE2E-7264-8CD5-A39F-EEDC42683CEA}" dt="2023-03-08T07:40:41.744" v="55"/>
          <ac:spMkLst>
            <pc:docMk/>
            <pc:sldMk cId="1198186720" sldId="283"/>
            <ac:spMk id="3" creationId="{06A32EDB-ECEA-0B07-AA42-1DE792A3BF4A}"/>
          </ac:spMkLst>
        </pc:spChg>
        <pc:spChg chg="del">
          <ac:chgData name="Timothy Mahoney" userId="S::timothy.mahoney1@ingka.ikea.com::7e147517-f262-454a-9d34-86ff53a6aaf7" providerId="AD" clId="Web-{4E19AE2E-7264-8CD5-A39F-EEDC42683CEA}" dt="2023-03-08T07:40:41.744" v="55"/>
          <ac:spMkLst>
            <pc:docMk/>
            <pc:sldMk cId="1198186720" sldId="283"/>
            <ac:spMk id="4" creationId="{CB308164-3137-0144-6C63-92F52D4ECCF2}"/>
          </ac:spMkLst>
        </pc:spChg>
        <pc:spChg chg="del">
          <ac:chgData name="Timothy Mahoney" userId="S::timothy.mahoney1@ingka.ikea.com::7e147517-f262-454a-9d34-86ff53a6aaf7" providerId="AD" clId="Web-{4E19AE2E-7264-8CD5-A39F-EEDC42683CEA}" dt="2023-03-08T07:40:41.744" v="55"/>
          <ac:spMkLst>
            <pc:docMk/>
            <pc:sldMk cId="1198186720" sldId="283"/>
            <ac:spMk id="5" creationId="{70CB0729-16B6-DA32-6C33-6FA2B2080325}"/>
          </ac:spMkLst>
        </pc:spChg>
        <pc:spChg chg="add mod">
          <ac:chgData name="Timothy Mahoney" userId="S::timothy.mahoney1@ingka.ikea.com::7e147517-f262-454a-9d34-86ff53a6aaf7" providerId="AD" clId="Web-{4E19AE2E-7264-8CD5-A39F-EEDC42683CEA}" dt="2023-03-08T07:47:03.671" v="99" actId="14100"/>
          <ac:spMkLst>
            <pc:docMk/>
            <pc:sldMk cId="1198186720" sldId="283"/>
            <ac:spMk id="11" creationId="{055FC808-B4ED-EC73-5BF1-CDA784EF8CFE}"/>
          </ac:spMkLst>
        </pc:spChg>
        <pc:spChg chg="add mod">
          <ac:chgData name="Timothy Mahoney" userId="S::timothy.mahoney1@ingka.ikea.com::7e147517-f262-454a-9d34-86ff53a6aaf7" providerId="AD" clId="Web-{4E19AE2E-7264-8CD5-A39F-EEDC42683CEA}" dt="2023-03-08T07:40:41.744" v="55"/>
          <ac:spMkLst>
            <pc:docMk/>
            <pc:sldMk cId="1198186720" sldId="283"/>
            <ac:spMk id="13" creationId="{E81586CE-FA65-402A-7CA9-FABCBFA65E77}"/>
          </ac:spMkLst>
        </pc:spChg>
        <pc:spChg chg="add mod">
          <ac:chgData name="Timothy Mahoney" userId="S::timothy.mahoney1@ingka.ikea.com::7e147517-f262-454a-9d34-86ff53a6aaf7" providerId="AD" clId="Web-{4E19AE2E-7264-8CD5-A39F-EEDC42683CEA}" dt="2023-03-08T07:40:41.744" v="55"/>
          <ac:spMkLst>
            <pc:docMk/>
            <pc:sldMk cId="1198186720" sldId="283"/>
            <ac:spMk id="15" creationId="{B9ED2E23-9F7D-217A-3303-3F6110026224}"/>
          </ac:spMkLst>
        </pc:spChg>
        <pc:picChg chg="add mod ord modCrop">
          <ac:chgData name="Timothy Mahoney" userId="S::timothy.mahoney1@ingka.ikea.com::7e147517-f262-454a-9d34-86ff53a6aaf7" providerId="AD" clId="Web-{4E19AE2E-7264-8CD5-A39F-EEDC42683CEA}" dt="2023-03-08T07:40:41.744" v="55"/>
          <ac:picMkLst>
            <pc:docMk/>
            <pc:sldMk cId="1198186720" sldId="283"/>
            <ac:picMk id="6" creationId="{7F5C11CC-66BB-A8A6-467B-943953FAC8F9}"/>
          </ac:picMkLst>
        </pc:picChg>
      </pc:sldChg>
      <pc:sldChg chg="addSp delSp modSp new mod modClrScheme chgLayout">
        <pc:chgData name="Timothy Mahoney" userId="S::timothy.mahoney1@ingka.ikea.com::7e147517-f262-454a-9d34-86ff53a6aaf7" providerId="AD" clId="Web-{4E19AE2E-7264-8CD5-A39F-EEDC42683CEA}" dt="2023-03-08T07:42:17.855" v="64" actId="1076"/>
        <pc:sldMkLst>
          <pc:docMk/>
          <pc:sldMk cId="1885071860" sldId="284"/>
        </pc:sldMkLst>
        <pc:spChg chg="del">
          <ac:chgData name="Timothy Mahoney" userId="S::timothy.mahoney1@ingka.ikea.com::7e147517-f262-454a-9d34-86ff53a6aaf7" providerId="AD" clId="Web-{4E19AE2E-7264-8CD5-A39F-EEDC42683CEA}" dt="2023-03-08T07:41:37.104" v="59"/>
          <ac:spMkLst>
            <pc:docMk/>
            <pc:sldMk cId="1885071860" sldId="284"/>
            <ac:spMk id="2" creationId="{AC51ACF2-6BA9-04A6-7AEA-77892D99E155}"/>
          </ac:spMkLst>
        </pc:spChg>
        <pc:spChg chg="del">
          <ac:chgData name="Timothy Mahoney" userId="S::timothy.mahoney1@ingka.ikea.com::7e147517-f262-454a-9d34-86ff53a6aaf7" providerId="AD" clId="Web-{4E19AE2E-7264-8CD5-A39F-EEDC42683CEA}" dt="2023-03-08T07:41:52.386" v="60"/>
          <ac:spMkLst>
            <pc:docMk/>
            <pc:sldMk cId="1885071860" sldId="284"/>
            <ac:spMk id="3" creationId="{27917959-27D9-724A-A028-D10018DE5F57}"/>
          </ac:spMkLst>
        </pc:spChg>
        <pc:spChg chg="del">
          <ac:chgData name="Timothy Mahoney" userId="S::timothy.mahoney1@ingka.ikea.com::7e147517-f262-454a-9d34-86ff53a6aaf7" providerId="AD" clId="Web-{4E19AE2E-7264-8CD5-A39F-EEDC42683CEA}" dt="2023-03-08T07:41:52.386" v="60"/>
          <ac:spMkLst>
            <pc:docMk/>
            <pc:sldMk cId="1885071860" sldId="284"/>
            <ac:spMk id="4" creationId="{B30BBB59-38B9-2B65-A64D-F7FEEB26AE10}"/>
          </ac:spMkLst>
        </pc:spChg>
        <pc:spChg chg="del">
          <ac:chgData name="Timothy Mahoney" userId="S::timothy.mahoney1@ingka.ikea.com::7e147517-f262-454a-9d34-86ff53a6aaf7" providerId="AD" clId="Web-{4E19AE2E-7264-8CD5-A39F-EEDC42683CEA}" dt="2023-03-08T07:41:52.386" v="60"/>
          <ac:spMkLst>
            <pc:docMk/>
            <pc:sldMk cId="1885071860" sldId="284"/>
            <ac:spMk id="5" creationId="{0171A243-CDD5-3435-9332-310C937D2F74}"/>
          </ac:spMkLst>
        </pc:spChg>
        <pc:spChg chg="add mod">
          <ac:chgData name="Timothy Mahoney" userId="S::timothy.mahoney1@ingka.ikea.com::7e147517-f262-454a-9d34-86ff53a6aaf7" providerId="AD" clId="Web-{4E19AE2E-7264-8CD5-A39F-EEDC42683CEA}" dt="2023-03-08T07:41:52.386" v="60"/>
          <ac:spMkLst>
            <pc:docMk/>
            <pc:sldMk cId="1885071860" sldId="284"/>
            <ac:spMk id="11" creationId="{2EF92BA9-5A69-AD3B-D48E-F72A9D3C5051}"/>
          </ac:spMkLst>
        </pc:spChg>
        <pc:spChg chg="add mod">
          <ac:chgData name="Timothy Mahoney" userId="S::timothy.mahoney1@ingka.ikea.com::7e147517-f262-454a-9d34-86ff53a6aaf7" providerId="AD" clId="Web-{4E19AE2E-7264-8CD5-A39F-EEDC42683CEA}" dt="2023-03-08T07:41:52.386" v="60"/>
          <ac:spMkLst>
            <pc:docMk/>
            <pc:sldMk cId="1885071860" sldId="284"/>
            <ac:spMk id="13" creationId="{F5A4DF7B-9497-55FC-E445-67DF849269CD}"/>
          </ac:spMkLst>
        </pc:spChg>
        <pc:picChg chg="add mod ord modCrop">
          <ac:chgData name="Timothy Mahoney" userId="S::timothy.mahoney1@ingka.ikea.com::7e147517-f262-454a-9d34-86ff53a6aaf7" providerId="AD" clId="Web-{4E19AE2E-7264-8CD5-A39F-EEDC42683CEA}" dt="2023-03-08T07:42:17.855" v="64" actId="1076"/>
          <ac:picMkLst>
            <pc:docMk/>
            <pc:sldMk cId="1885071860" sldId="284"/>
            <ac:picMk id="6" creationId="{59BF2153-81DD-26DD-4DC4-3A1A234A3573}"/>
          </ac:picMkLst>
        </pc:picChg>
      </pc:sldChg>
      <pc:sldChg chg="addSp delSp modSp new">
        <pc:chgData name="Timothy Mahoney" userId="S::timothy.mahoney1@ingka.ikea.com::7e147517-f262-454a-9d34-86ff53a6aaf7" providerId="AD" clId="Web-{4E19AE2E-7264-8CD5-A39F-EEDC42683CEA}" dt="2023-03-08T07:48:39.891" v="131" actId="20577"/>
        <pc:sldMkLst>
          <pc:docMk/>
          <pc:sldMk cId="830426295" sldId="285"/>
        </pc:sldMkLst>
        <pc:spChg chg="del">
          <ac:chgData name="Timothy Mahoney" userId="S::timothy.mahoney1@ingka.ikea.com::7e147517-f262-454a-9d34-86ff53a6aaf7" providerId="AD" clId="Web-{4E19AE2E-7264-8CD5-A39F-EEDC42683CEA}" dt="2023-03-08T07:42:37.730" v="66"/>
          <ac:spMkLst>
            <pc:docMk/>
            <pc:sldMk cId="830426295" sldId="285"/>
            <ac:spMk id="2" creationId="{FEC4DB51-3302-FA0C-BCB5-5F21E1AD5A3D}"/>
          </ac:spMkLst>
        </pc:spChg>
        <pc:spChg chg="mod">
          <ac:chgData name="Timothy Mahoney" userId="S::timothy.mahoney1@ingka.ikea.com::7e147517-f262-454a-9d34-86ff53a6aaf7" providerId="AD" clId="Web-{4E19AE2E-7264-8CD5-A39F-EEDC42683CEA}" dt="2023-03-08T07:48:39.891" v="131" actId="20577"/>
          <ac:spMkLst>
            <pc:docMk/>
            <pc:sldMk cId="830426295" sldId="285"/>
            <ac:spMk id="3" creationId="{70899D8A-9DFF-3860-19C8-73092900678E}"/>
          </ac:spMkLst>
        </pc:spChg>
        <pc:picChg chg="add mod ord modCrop">
          <ac:chgData name="Timothy Mahoney" userId="S::timothy.mahoney1@ingka.ikea.com::7e147517-f262-454a-9d34-86ff53a6aaf7" providerId="AD" clId="Web-{4E19AE2E-7264-8CD5-A39F-EEDC42683CEA}" dt="2023-03-08T07:43:10.668" v="70"/>
          <ac:picMkLst>
            <pc:docMk/>
            <pc:sldMk cId="830426295" sldId="285"/>
            <ac:picMk id="5" creationId="{15B1D7DB-B82F-F22A-6C7B-0AB883BC621B}"/>
          </ac:picMkLst>
        </pc:picChg>
      </pc:sldChg>
      <pc:sldChg chg="addSp delSp modSp new mod modClrScheme chgLayout">
        <pc:chgData name="Timothy Mahoney" userId="S::timothy.mahoney1@ingka.ikea.com::7e147517-f262-454a-9d34-86ff53a6aaf7" providerId="AD" clId="Web-{4E19AE2E-7264-8CD5-A39F-EEDC42683CEA}" dt="2023-03-08T11:43:44.331" v="665" actId="20577"/>
        <pc:sldMkLst>
          <pc:docMk/>
          <pc:sldMk cId="2101292866" sldId="286"/>
        </pc:sldMkLst>
        <pc:spChg chg="del">
          <ac:chgData name="Timothy Mahoney" userId="S::timothy.mahoney1@ingka.ikea.com::7e147517-f262-454a-9d34-86ff53a6aaf7" providerId="AD" clId="Web-{4E19AE2E-7264-8CD5-A39F-EEDC42683CEA}" dt="2023-03-08T08:41:20.106" v="323"/>
          <ac:spMkLst>
            <pc:docMk/>
            <pc:sldMk cId="2101292866" sldId="286"/>
            <ac:spMk id="2" creationId="{7B4661AC-E448-9682-865E-58086C5B4BB7}"/>
          </ac:spMkLst>
        </pc:spChg>
        <pc:spChg chg="del">
          <ac:chgData name="Timothy Mahoney" userId="S::timothy.mahoney1@ingka.ikea.com::7e147517-f262-454a-9d34-86ff53a6aaf7" providerId="AD" clId="Web-{4E19AE2E-7264-8CD5-A39F-EEDC42683CEA}" dt="2023-03-08T08:41:26.215" v="324"/>
          <ac:spMkLst>
            <pc:docMk/>
            <pc:sldMk cId="2101292866" sldId="286"/>
            <ac:spMk id="3" creationId="{7B841E4F-9CA6-C816-C59C-82BF6DF4C94E}"/>
          </ac:spMkLst>
        </pc:spChg>
        <pc:spChg chg="del">
          <ac:chgData name="Timothy Mahoney" userId="S::timothy.mahoney1@ingka.ikea.com::7e147517-f262-454a-9d34-86ff53a6aaf7" providerId="AD" clId="Web-{4E19AE2E-7264-8CD5-A39F-EEDC42683CEA}" dt="2023-03-08T08:41:26.215" v="324"/>
          <ac:spMkLst>
            <pc:docMk/>
            <pc:sldMk cId="2101292866" sldId="286"/>
            <ac:spMk id="4" creationId="{5012BF2C-2105-8BFF-9EB0-174E1CD6D058}"/>
          </ac:spMkLst>
        </pc:spChg>
        <pc:spChg chg="add mod">
          <ac:chgData name="Timothy Mahoney" userId="S::timothy.mahoney1@ingka.ikea.com::7e147517-f262-454a-9d34-86ff53a6aaf7" providerId="AD" clId="Web-{4E19AE2E-7264-8CD5-A39F-EEDC42683CEA}" dt="2023-03-08T11:43:44.331" v="665" actId="20577"/>
          <ac:spMkLst>
            <pc:docMk/>
            <pc:sldMk cId="2101292866" sldId="286"/>
            <ac:spMk id="10" creationId="{948D8E1B-BBC1-C824-6E4D-3690C0D32940}"/>
          </ac:spMkLst>
        </pc:spChg>
        <pc:spChg chg="add mod">
          <ac:chgData name="Timothy Mahoney" userId="S::timothy.mahoney1@ingka.ikea.com::7e147517-f262-454a-9d34-86ff53a6aaf7" providerId="AD" clId="Web-{4E19AE2E-7264-8CD5-A39F-EEDC42683CEA}" dt="2023-03-08T08:41:26.215" v="324"/>
          <ac:spMkLst>
            <pc:docMk/>
            <pc:sldMk cId="2101292866" sldId="286"/>
            <ac:spMk id="12" creationId="{D5846A1D-5CFD-720C-E4FC-18E608D3BEF8}"/>
          </ac:spMkLst>
        </pc:spChg>
        <pc:spChg chg="add mod">
          <ac:chgData name="Timothy Mahoney" userId="S::timothy.mahoney1@ingka.ikea.com::7e147517-f262-454a-9d34-86ff53a6aaf7" providerId="AD" clId="Web-{4E19AE2E-7264-8CD5-A39F-EEDC42683CEA}" dt="2023-03-08T08:41:26.215" v="324"/>
          <ac:spMkLst>
            <pc:docMk/>
            <pc:sldMk cId="2101292866" sldId="286"/>
            <ac:spMk id="14" creationId="{09B9DF93-D7B4-7ACE-ED5C-BF60D7A7F2AC}"/>
          </ac:spMkLst>
        </pc:spChg>
        <pc:picChg chg="add mod ord modCrop">
          <ac:chgData name="Timothy Mahoney" userId="S::timothy.mahoney1@ingka.ikea.com::7e147517-f262-454a-9d34-86ff53a6aaf7" providerId="AD" clId="Web-{4E19AE2E-7264-8CD5-A39F-EEDC42683CEA}" dt="2023-03-08T08:41:26.215" v="324"/>
          <ac:picMkLst>
            <pc:docMk/>
            <pc:sldMk cId="2101292866" sldId="286"/>
            <ac:picMk id="5" creationId="{50DEFD0C-773D-2A06-5EF8-0B6E49080588}"/>
          </ac:picMkLst>
        </pc:picChg>
      </pc:sldChg>
      <pc:sldChg chg="addSp modSp add">
        <pc:chgData name="Timothy Mahoney" userId="S::timothy.mahoney1@ingka.ikea.com::7e147517-f262-454a-9d34-86ff53a6aaf7" providerId="AD" clId="Web-{4E19AE2E-7264-8CD5-A39F-EEDC42683CEA}" dt="2023-03-08T08:44:20.235" v="531"/>
        <pc:sldMkLst>
          <pc:docMk/>
          <pc:sldMk cId="2087031875" sldId="287"/>
        </pc:sldMkLst>
        <pc:spChg chg="add mod">
          <ac:chgData name="Timothy Mahoney" userId="S::timothy.mahoney1@ingka.ikea.com::7e147517-f262-454a-9d34-86ff53a6aaf7" providerId="AD" clId="Web-{4E19AE2E-7264-8CD5-A39F-EEDC42683CEA}" dt="2023-03-08T08:44:20.235" v="531"/>
          <ac:spMkLst>
            <pc:docMk/>
            <pc:sldMk cId="2087031875" sldId="287"/>
            <ac:spMk id="3" creationId="{A689C33F-E56D-D765-890D-ED93478653E8}"/>
          </ac:spMkLst>
        </pc:spChg>
      </pc:sldChg>
      <pc:sldChg chg="add del">
        <pc:chgData name="Timothy Mahoney" userId="S::timothy.mahoney1@ingka.ikea.com::7e147517-f262-454a-9d34-86ff53a6aaf7" providerId="AD" clId="Web-{4E19AE2E-7264-8CD5-A39F-EEDC42683CEA}" dt="2023-03-08T11:44:12.175" v="686"/>
        <pc:sldMkLst>
          <pc:docMk/>
          <pc:sldMk cId="2753635067" sldId="288"/>
        </pc:sldMkLst>
      </pc:sldChg>
      <pc:sldChg chg="addSp delSp modSp add mod ord setBg setClrOvrMap">
        <pc:chgData name="Timothy Mahoney" userId="S::timothy.mahoney1@ingka.ikea.com::7e147517-f262-454a-9d34-86ff53a6aaf7" providerId="AD" clId="Web-{4E19AE2E-7264-8CD5-A39F-EEDC42683CEA}" dt="2023-03-08T11:44:55.004" v="688"/>
        <pc:sldMkLst>
          <pc:docMk/>
          <pc:sldMk cId="1859146917" sldId="289"/>
        </pc:sldMkLst>
        <pc:spChg chg="mod">
          <ac:chgData name="Timothy Mahoney" userId="S::timothy.mahoney1@ingka.ikea.com::7e147517-f262-454a-9d34-86ff53a6aaf7" providerId="AD" clId="Web-{4E19AE2E-7264-8CD5-A39F-EEDC42683CEA}" dt="2023-03-08T11:44:25.394" v="687"/>
          <ac:spMkLst>
            <pc:docMk/>
            <pc:sldMk cId="1859146917" sldId="289"/>
            <ac:spMk id="5" creationId="{2EF22892-E5ED-A49C-E637-B17E3876F854}"/>
          </ac:spMkLst>
        </pc:spChg>
        <pc:spChg chg="mod">
          <ac:chgData name="Timothy Mahoney" userId="S::timothy.mahoney1@ingka.ikea.com::7e147517-f262-454a-9d34-86ff53a6aaf7" providerId="AD" clId="Web-{4E19AE2E-7264-8CD5-A39F-EEDC42683CEA}" dt="2023-03-08T11:44:25.394" v="687"/>
          <ac:spMkLst>
            <pc:docMk/>
            <pc:sldMk cId="1859146917" sldId="289"/>
            <ac:spMk id="7" creationId="{1989CA33-A2E5-B785-F846-67755827C033}"/>
          </ac:spMkLst>
        </pc:spChg>
        <pc:spChg chg="del">
          <ac:chgData name="Timothy Mahoney" userId="S::timothy.mahoney1@ingka.ikea.com::7e147517-f262-454a-9d34-86ff53a6aaf7" providerId="AD" clId="Web-{4E19AE2E-7264-8CD5-A39F-EEDC42683CEA}" dt="2023-03-08T11:44:25.394" v="687"/>
          <ac:spMkLst>
            <pc:docMk/>
            <pc:sldMk cId="1859146917" sldId="289"/>
            <ac:spMk id="28" creationId="{CF62D2A7-8207-488C-9F46-316BA81A16C8}"/>
          </ac:spMkLst>
        </pc:spChg>
        <pc:spChg chg="add">
          <ac:chgData name="Timothy Mahoney" userId="S::timothy.mahoney1@ingka.ikea.com::7e147517-f262-454a-9d34-86ff53a6aaf7" providerId="AD" clId="Web-{4E19AE2E-7264-8CD5-A39F-EEDC42683CEA}" dt="2023-03-08T11:44:25.394" v="687"/>
          <ac:spMkLst>
            <pc:docMk/>
            <pc:sldMk cId="1859146917" sldId="289"/>
            <ac:spMk id="33" creationId="{F13C74B1-5B17-4795-BED0-7140497B445A}"/>
          </ac:spMkLst>
        </pc:spChg>
        <pc:spChg chg="add">
          <ac:chgData name="Timothy Mahoney" userId="S::timothy.mahoney1@ingka.ikea.com::7e147517-f262-454a-9d34-86ff53a6aaf7" providerId="AD" clId="Web-{4E19AE2E-7264-8CD5-A39F-EEDC42683CEA}" dt="2023-03-08T11:44:25.394" v="687"/>
          <ac:spMkLst>
            <pc:docMk/>
            <pc:sldMk cId="1859146917" sldId="289"/>
            <ac:spMk id="35" creationId="{D4974D33-8DC5-464E-8C6D-BE58F0669C17}"/>
          </ac:spMkLst>
        </pc:spChg>
        <pc:picChg chg="mod">
          <ac:chgData name="Timothy Mahoney" userId="S::timothy.mahoney1@ingka.ikea.com::7e147517-f262-454a-9d34-86ff53a6aaf7" providerId="AD" clId="Web-{4E19AE2E-7264-8CD5-A39F-EEDC42683CEA}" dt="2023-03-08T11:44:25.394" v="687"/>
          <ac:picMkLst>
            <pc:docMk/>
            <pc:sldMk cId="1859146917" sldId="289"/>
            <ac:picMk id="10" creationId="{AF3BB8B0-924F-AA1E-E1C7-E430DC2855FA}"/>
          </ac:picMkLst>
        </pc:picChg>
      </pc:sldChg>
      <pc:sldChg chg="addSp delSp modSp add mod setBg setClrOvrMap">
        <pc:chgData name="Timothy Mahoney" userId="S::timothy.mahoney1@ingka.ikea.com::7e147517-f262-454a-9d34-86ff53a6aaf7" providerId="AD" clId="Web-{4E19AE2E-7264-8CD5-A39F-EEDC42683CEA}" dt="2023-03-08T11:45:19.957" v="690" actId="20577"/>
        <pc:sldMkLst>
          <pc:docMk/>
          <pc:sldMk cId="1487819053" sldId="290"/>
        </pc:sldMkLst>
        <pc:spChg chg="mod">
          <ac:chgData name="Timothy Mahoney" userId="S::timothy.mahoney1@ingka.ikea.com::7e147517-f262-454a-9d34-86ff53a6aaf7" providerId="AD" clId="Web-{4E19AE2E-7264-8CD5-A39F-EEDC42683CEA}" dt="2023-03-08T11:45:12.129" v="689"/>
          <ac:spMkLst>
            <pc:docMk/>
            <pc:sldMk cId="1487819053" sldId="290"/>
            <ac:spMk id="2" creationId="{D0C7B03F-5194-C310-139A-978A4CF2BA2E}"/>
          </ac:spMkLst>
        </pc:spChg>
        <pc:spChg chg="mod">
          <ac:chgData name="Timothy Mahoney" userId="S::timothy.mahoney1@ingka.ikea.com::7e147517-f262-454a-9d34-86ff53a6aaf7" providerId="AD" clId="Web-{4E19AE2E-7264-8CD5-A39F-EEDC42683CEA}" dt="2023-03-08T11:45:19.957" v="690" actId="20577"/>
          <ac:spMkLst>
            <pc:docMk/>
            <pc:sldMk cId="1487819053" sldId="290"/>
            <ac:spMk id="3" creationId="{FF6D7F1A-91FC-F822-FDC2-E935A970F0B2}"/>
          </ac:spMkLst>
        </pc:spChg>
        <pc:spChg chg="del">
          <ac:chgData name="Timothy Mahoney" userId="S::timothy.mahoney1@ingka.ikea.com::7e147517-f262-454a-9d34-86ff53a6aaf7" providerId="AD" clId="Web-{4E19AE2E-7264-8CD5-A39F-EEDC42683CEA}" dt="2023-03-08T11:45:12.129" v="689"/>
          <ac:spMkLst>
            <pc:docMk/>
            <pc:sldMk cId="1487819053" sldId="290"/>
            <ac:spMk id="23" creationId="{E862BE82-D00D-42C1-BF16-93AA37870C32}"/>
          </ac:spMkLst>
        </pc:spChg>
        <pc:spChg chg="del">
          <ac:chgData name="Timothy Mahoney" userId="S::timothy.mahoney1@ingka.ikea.com::7e147517-f262-454a-9d34-86ff53a6aaf7" providerId="AD" clId="Web-{4E19AE2E-7264-8CD5-A39F-EEDC42683CEA}" dt="2023-03-08T11:45:12.129" v="689"/>
          <ac:spMkLst>
            <pc:docMk/>
            <pc:sldMk cId="1487819053" sldId="290"/>
            <ac:spMk id="25" creationId="{F6D92C2D-1D3D-4974-918C-06579FB354A9}"/>
          </ac:spMkLst>
        </pc:spChg>
        <pc:spChg chg="add">
          <ac:chgData name="Timothy Mahoney" userId="S::timothy.mahoney1@ingka.ikea.com::7e147517-f262-454a-9d34-86ff53a6aaf7" providerId="AD" clId="Web-{4E19AE2E-7264-8CD5-A39F-EEDC42683CEA}" dt="2023-03-08T11:45:12.129" v="689"/>
          <ac:spMkLst>
            <pc:docMk/>
            <pc:sldMk cId="1487819053" sldId="290"/>
            <ac:spMk id="30" creationId="{4AC6B390-BC59-4F1D-A0EE-D71A92F0A0B2}"/>
          </ac:spMkLst>
        </pc:spChg>
        <pc:spChg chg="add">
          <ac:chgData name="Timothy Mahoney" userId="S::timothy.mahoney1@ingka.ikea.com::7e147517-f262-454a-9d34-86ff53a6aaf7" providerId="AD" clId="Web-{4E19AE2E-7264-8CD5-A39F-EEDC42683CEA}" dt="2023-03-08T11:45:12.129" v="689"/>
          <ac:spMkLst>
            <pc:docMk/>
            <pc:sldMk cId="1487819053" sldId="290"/>
            <ac:spMk id="32" creationId="{B6C60D79-16F1-4C4B-B7E3-7634E7069CDE}"/>
          </ac:spMkLst>
        </pc:spChg>
        <pc:spChg chg="add">
          <ac:chgData name="Timothy Mahoney" userId="S::timothy.mahoney1@ingka.ikea.com::7e147517-f262-454a-9d34-86ff53a6aaf7" providerId="AD" clId="Web-{4E19AE2E-7264-8CD5-A39F-EEDC42683CEA}" dt="2023-03-08T11:45:12.129" v="689"/>
          <ac:spMkLst>
            <pc:docMk/>
            <pc:sldMk cId="1487819053" sldId="290"/>
            <ac:spMk id="34" creationId="{426B127E-6498-4C77-9C9D-4553A5113B80}"/>
          </ac:spMkLst>
        </pc:spChg>
        <pc:picChg chg="mod ord">
          <ac:chgData name="Timothy Mahoney" userId="S::timothy.mahoney1@ingka.ikea.com::7e147517-f262-454a-9d34-86ff53a6aaf7" providerId="AD" clId="Web-{4E19AE2E-7264-8CD5-A39F-EEDC42683CEA}" dt="2023-03-08T11:45:12.129" v="689"/>
          <ac:picMkLst>
            <pc:docMk/>
            <pc:sldMk cId="1487819053" sldId="290"/>
            <ac:picMk id="9" creationId="{0C8E525D-2781-66C5-1957-17F4DC251D72}"/>
          </ac:picMkLst>
        </pc:picChg>
      </pc:sldChg>
      <pc:sldChg chg="addSp delSp modSp add mod setBg setClrOvrMap">
        <pc:chgData name="Timothy Mahoney" userId="S::timothy.mahoney1@ingka.ikea.com::7e147517-f262-454a-9d34-86ff53a6aaf7" providerId="AD" clId="Web-{4E19AE2E-7264-8CD5-A39F-EEDC42683CEA}" dt="2023-03-08T11:46:05.067" v="693" actId="20577"/>
        <pc:sldMkLst>
          <pc:docMk/>
          <pc:sldMk cId="1331537635" sldId="291"/>
        </pc:sldMkLst>
        <pc:spChg chg="mod">
          <ac:chgData name="Timothy Mahoney" userId="S::timothy.mahoney1@ingka.ikea.com::7e147517-f262-454a-9d34-86ff53a6aaf7" providerId="AD" clId="Web-{4E19AE2E-7264-8CD5-A39F-EEDC42683CEA}" dt="2023-03-08T11:45:57.098" v="691"/>
          <ac:spMkLst>
            <pc:docMk/>
            <pc:sldMk cId="1331537635" sldId="291"/>
            <ac:spMk id="2" creationId="{118D6F8B-F8C4-DCEC-BF68-DA7FF0301AFC}"/>
          </ac:spMkLst>
        </pc:spChg>
        <pc:spChg chg="mod">
          <ac:chgData name="Timothy Mahoney" userId="S::timothy.mahoney1@ingka.ikea.com::7e147517-f262-454a-9d34-86ff53a6aaf7" providerId="AD" clId="Web-{4E19AE2E-7264-8CD5-A39F-EEDC42683CEA}" dt="2023-03-08T11:46:05.067" v="693" actId="20577"/>
          <ac:spMkLst>
            <pc:docMk/>
            <pc:sldMk cId="1331537635" sldId="291"/>
            <ac:spMk id="3" creationId="{4BF53F13-1D5B-A1A6-F13A-5A0467B6F332}"/>
          </ac:spMkLst>
        </pc:spChg>
        <pc:spChg chg="del">
          <ac:chgData name="Timothy Mahoney" userId="S::timothy.mahoney1@ingka.ikea.com::7e147517-f262-454a-9d34-86ff53a6aaf7" providerId="AD" clId="Web-{4E19AE2E-7264-8CD5-A39F-EEDC42683CEA}" dt="2023-03-08T11:45:57.098" v="691"/>
          <ac:spMkLst>
            <pc:docMk/>
            <pc:sldMk cId="1331537635" sldId="291"/>
            <ac:spMk id="25" creationId="{025E2AA9-10C9-4A14-BEA3-064CD0131100}"/>
          </ac:spMkLst>
        </pc:spChg>
        <pc:spChg chg="del">
          <ac:chgData name="Timothy Mahoney" userId="S::timothy.mahoney1@ingka.ikea.com::7e147517-f262-454a-9d34-86ff53a6aaf7" providerId="AD" clId="Web-{4E19AE2E-7264-8CD5-A39F-EEDC42683CEA}" dt="2023-03-08T11:45:57.098" v="691"/>
          <ac:spMkLst>
            <pc:docMk/>
            <pc:sldMk cId="1331537635" sldId="291"/>
            <ac:spMk id="27" creationId="{F076F371-EE61-49EA-AA2A-3582C3AC9BCD}"/>
          </ac:spMkLst>
        </pc:spChg>
        <pc:spChg chg="add">
          <ac:chgData name="Timothy Mahoney" userId="S::timothy.mahoney1@ingka.ikea.com::7e147517-f262-454a-9d34-86ff53a6aaf7" providerId="AD" clId="Web-{4E19AE2E-7264-8CD5-A39F-EEDC42683CEA}" dt="2023-03-08T11:45:57.098" v="691"/>
          <ac:spMkLst>
            <pc:docMk/>
            <pc:sldMk cId="1331537635" sldId="291"/>
            <ac:spMk id="32" creationId="{C2554CA6-288E-4202-BC52-2E5A8F0C0AED}"/>
          </ac:spMkLst>
        </pc:spChg>
        <pc:spChg chg="add">
          <ac:chgData name="Timothy Mahoney" userId="S::timothy.mahoney1@ingka.ikea.com::7e147517-f262-454a-9d34-86ff53a6aaf7" providerId="AD" clId="Web-{4E19AE2E-7264-8CD5-A39F-EEDC42683CEA}" dt="2023-03-08T11:45:57.098" v="691"/>
          <ac:spMkLst>
            <pc:docMk/>
            <pc:sldMk cId="1331537635" sldId="291"/>
            <ac:spMk id="34" creationId="{B10BB131-AC8E-4A8E-A5D1-36260F720C3B}"/>
          </ac:spMkLst>
        </pc:spChg>
        <pc:spChg chg="add">
          <ac:chgData name="Timothy Mahoney" userId="S::timothy.mahoney1@ingka.ikea.com::7e147517-f262-454a-9d34-86ff53a6aaf7" providerId="AD" clId="Web-{4E19AE2E-7264-8CD5-A39F-EEDC42683CEA}" dt="2023-03-08T11:45:57.098" v="691"/>
          <ac:spMkLst>
            <pc:docMk/>
            <pc:sldMk cId="1331537635" sldId="291"/>
            <ac:spMk id="36" creationId="{5B7778FC-632E-4DCA-A7CB-0D7731CCF970}"/>
          </ac:spMkLst>
        </pc:spChg>
        <pc:spChg chg="add">
          <ac:chgData name="Timothy Mahoney" userId="S::timothy.mahoney1@ingka.ikea.com::7e147517-f262-454a-9d34-86ff53a6aaf7" providerId="AD" clId="Web-{4E19AE2E-7264-8CD5-A39F-EEDC42683CEA}" dt="2023-03-08T11:45:57.098" v="691"/>
          <ac:spMkLst>
            <pc:docMk/>
            <pc:sldMk cId="1331537635" sldId="291"/>
            <ac:spMk id="38" creationId="{FA23A907-97FB-4A8F-880A-DD77401C4296}"/>
          </ac:spMkLst>
        </pc:spChg>
      </pc:sldChg>
      <pc:sldChg chg="add del">
        <pc:chgData name="Timothy Mahoney" userId="S::timothy.mahoney1@ingka.ikea.com::7e147517-f262-454a-9d34-86ff53a6aaf7" providerId="AD" clId="Web-{4E19AE2E-7264-8CD5-A39F-EEDC42683CEA}" dt="2023-03-08T11:46:17.911" v="694"/>
        <pc:sldMkLst>
          <pc:docMk/>
          <pc:sldMk cId="2764965476" sldId="292"/>
        </pc:sldMkLst>
      </pc:sldChg>
      <pc:sldChg chg="addSp delSp modSp add mod setBg setClrOvrMap">
        <pc:chgData name="Timothy Mahoney" userId="S::timothy.mahoney1@ingka.ikea.com::7e147517-f262-454a-9d34-86ff53a6aaf7" providerId="AD" clId="Web-{4E19AE2E-7264-8CD5-A39F-EEDC42683CEA}" dt="2023-03-08T11:46:25.255" v="695"/>
        <pc:sldMkLst>
          <pc:docMk/>
          <pc:sldMk cId="673571568" sldId="293"/>
        </pc:sldMkLst>
        <pc:spChg chg="mod">
          <ac:chgData name="Timothy Mahoney" userId="S::timothy.mahoney1@ingka.ikea.com::7e147517-f262-454a-9d34-86ff53a6aaf7" providerId="AD" clId="Web-{4E19AE2E-7264-8CD5-A39F-EEDC42683CEA}" dt="2023-03-08T11:46:25.255" v="695"/>
          <ac:spMkLst>
            <pc:docMk/>
            <pc:sldMk cId="673571568" sldId="293"/>
            <ac:spMk id="2" creationId="{70AA404F-0C59-B4A1-C0A9-647FA1674676}"/>
          </ac:spMkLst>
        </pc:spChg>
        <pc:spChg chg="mod">
          <ac:chgData name="Timothy Mahoney" userId="S::timothy.mahoney1@ingka.ikea.com::7e147517-f262-454a-9d34-86ff53a6aaf7" providerId="AD" clId="Web-{4E19AE2E-7264-8CD5-A39F-EEDC42683CEA}" dt="2023-03-08T11:46:25.255" v="695"/>
          <ac:spMkLst>
            <pc:docMk/>
            <pc:sldMk cId="673571568" sldId="293"/>
            <ac:spMk id="3" creationId="{01337DB4-4A9B-E479-EBEE-3BC9110547FA}"/>
          </ac:spMkLst>
        </pc:spChg>
        <pc:spChg chg="del">
          <ac:chgData name="Timothy Mahoney" userId="S::timothy.mahoney1@ingka.ikea.com::7e147517-f262-454a-9d34-86ff53a6aaf7" providerId="AD" clId="Web-{4E19AE2E-7264-8CD5-A39F-EEDC42683CEA}" dt="2023-03-08T11:46:25.255" v="695"/>
          <ac:spMkLst>
            <pc:docMk/>
            <pc:sldMk cId="673571568" sldId="293"/>
            <ac:spMk id="8" creationId="{025E2AA9-10C9-4A14-BEA3-064CD0131100}"/>
          </ac:spMkLst>
        </pc:spChg>
        <pc:spChg chg="del">
          <ac:chgData name="Timothy Mahoney" userId="S::timothy.mahoney1@ingka.ikea.com::7e147517-f262-454a-9d34-86ff53a6aaf7" providerId="AD" clId="Web-{4E19AE2E-7264-8CD5-A39F-EEDC42683CEA}" dt="2023-03-08T11:46:25.255" v="695"/>
          <ac:spMkLst>
            <pc:docMk/>
            <pc:sldMk cId="673571568" sldId="293"/>
            <ac:spMk id="10" creationId="{F076F371-EE61-49EA-AA2A-3582C3AC9BCD}"/>
          </ac:spMkLst>
        </pc:spChg>
        <pc:spChg chg="add">
          <ac:chgData name="Timothy Mahoney" userId="S::timothy.mahoney1@ingka.ikea.com::7e147517-f262-454a-9d34-86ff53a6aaf7" providerId="AD" clId="Web-{4E19AE2E-7264-8CD5-A39F-EEDC42683CEA}" dt="2023-03-08T11:46:25.255" v="695"/>
          <ac:spMkLst>
            <pc:docMk/>
            <pc:sldMk cId="673571568" sldId="293"/>
            <ac:spMk id="15" creationId="{C05CBC3C-2E5A-4839-8B9B-2E5A6ADF0F58}"/>
          </ac:spMkLst>
        </pc:spChg>
        <pc:spChg chg="add">
          <ac:chgData name="Timothy Mahoney" userId="S::timothy.mahoney1@ingka.ikea.com::7e147517-f262-454a-9d34-86ff53a6aaf7" providerId="AD" clId="Web-{4E19AE2E-7264-8CD5-A39F-EEDC42683CEA}" dt="2023-03-08T11:46:25.255" v="695"/>
          <ac:spMkLst>
            <pc:docMk/>
            <pc:sldMk cId="673571568" sldId="293"/>
            <ac:spMk id="17" creationId="{827FF362-FC97-4BF5-949B-D4ADFA26E457}"/>
          </ac:spMkLst>
        </pc:spChg>
      </pc:sldChg>
      <pc:sldChg chg="addSp delSp modSp add mod setBg setClrOvrMap">
        <pc:chgData name="Timothy Mahoney" userId="S::timothy.mahoney1@ingka.ikea.com::7e147517-f262-454a-9d34-86ff53a6aaf7" providerId="AD" clId="Web-{4E19AE2E-7264-8CD5-A39F-EEDC42683CEA}" dt="2023-03-08T11:54:23.010" v="728"/>
        <pc:sldMkLst>
          <pc:docMk/>
          <pc:sldMk cId="1923569041" sldId="294"/>
        </pc:sldMkLst>
        <pc:spChg chg="mod">
          <ac:chgData name="Timothy Mahoney" userId="S::timothy.mahoney1@ingka.ikea.com::7e147517-f262-454a-9d34-86ff53a6aaf7" providerId="AD" clId="Web-{4E19AE2E-7264-8CD5-A39F-EEDC42683CEA}" dt="2023-03-08T11:54:23.010" v="728"/>
          <ac:spMkLst>
            <pc:docMk/>
            <pc:sldMk cId="1923569041" sldId="294"/>
            <ac:spMk id="2" creationId="{4024A5F7-BBAD-FE13-E99A-CF6DE2714A84}"/>
          </ac:spMkLst>
        </pc:spChg>
        <pc:spChg chg="add del">
          <ac:chgData name="Timothy Mahoney" userId="S::timothy.mahoney1@ingka.ikea.com::7e147517-f262-454a-9d34-86ff53a6aaf7" providerId="AD" clId="Web-{4E19AE2E-7264-8CD5-A39F-EEDC42683CEA}" dt="2023-03-08T11:54:23.010" v="728"/>
          <ac:spMkLst>
            <pc:docMk/>
            <pc:sldMk cId="1923569041" sldId="294"/>
            <ac:spMk id="9" creationId="{A3EFF7B1-6CB7-47D1-AD37-B870CA2B2151}"/>
          </ac:spMkLst>
        </pc:spChg>
        <pc:spChg chg="add del">
          <ac:chgData name="Timothy Mahoney" userId="S::timothy.mahoney1@ingka.ikea.com::7e147517-f262-454a-9d34-86ff53a6aaf7" providerId="AD" clId="Web-{4E19AE2E-7264-8CD5-A39F-EEDC42683CEA}" dt="2023-03-08T11:54:23.010" v="728"/>
          <ac:spMkLst>
            <pc:docMk/>
            <pc:sldMk cId="1923569041" sldId="294"/>
            <ac:spMk id="11" creationId="{7FA2962B-21B6-4689-A95D-A8FF6ADE47F1}"/>
          </ac:spMkLst>
        </pc:spChg>
        <pc:spChg chg="add del">
          <ac:chgData name="Timothy Mahoney" userId="S::timothy.mahoney1@ingka.ikea.com::7e147517-f262-454a-9d34-86ff53a6aaf7" providerId="AD" clId="Web-{4E19AE2E-7264-8CD5-A39F-EEDC42683CEA}" dt="2023-03-08T11:54:23.010" v="728"/>
          <ac:spMkLst>
            <pc:docMk/>
            <pc:sldMk cId="1923569041" sldId="294"/>
            <ac:spMk id="27" creationId="{A00D2CE1-35C1-46E6-BD59-CEE668BD90F4}"/>
          </ac:spMkLst>
        </pc:spChg>
        <pc:spChg chg="add del">
          <ac:chgData name="Timothy Mahoney" userId="S::timothy.mahoney1@ingka.ikea.com::7e147517-f262-454a-9d34-86ff53a6aaf7" providerId="AD" clId="Web-{4E19AE2E-7264-8CD5-A39F-EEDC42683CEA}" dt="2023-03-08T11:54:23.010" v="728"/>
          <ac:spMkLst>
            <pc:docMk/>
            <pc:sldMk cId="1923569041" sldId="294"/>
            <ac:spMk id="35" creationId="{E18403B7-F2C7-4C07-8522-21C31910902C}"/>
          </ac:spMkLst>
        </pc:spChg>
        <pc:spChg chg="add del">
          <ac:chgData name="Timothy Mahoney" userId="S::timothy.mahoney1@ingka.ikea.com::7e147517-f262-454a-9d34-86ff53a6aaf7" providerId="AD" clId="Web-{4E19AE2E-7264-8CD5-A39F-EEDC42683CEA}" dt="2023-03-08T11:54:22.932" v="727"/>
          <ac:spMkLst>
            <pc:docMk/>
            <pc:sldMk cId="1923569041" sldId="294"/>
            <ac:spMk id="46" creationId="{9DBC8166-481C-4473-95F5-9A5B9073B7F1}"/>
          </ac:spMkLst>
        </pc:spChg>
        <pc:spChg chg="add del">
          <ac:chgData name="Timothy Mahoney" userId="S::timothy.mahoney1@ingka.ikea.com::7e147517-f262-454a-9d34-86ff53a6aaf7" providerId="AD" clId="Web-{4E19AE2E-7264-8CD5-A39F-EEDC42683CEA}" dt="2023-03-08T11:54:22.932" v="727"/>
          <ac:spMkLst>
            <pc:docMk/>
            <pc:sldMk cId="1923569041" sldId="294"/>
            <ac:spMk id="48" creationId="{A5A5CE6E-90AF-4D43-A014-1F9EC83EB93D}"/>
          </ac:spMkLst>
        </pc:spChg>
        <pc:spChg chg="add">
          <ac:chgData name="Timothy Mahoney" userId="S::timothy.mahoney1@ingka.ikea.com::7e147517-f262-454a-9d34-86ff53a6aaf7" providerId="AD" clId="Web-{4E19AE2E-7264-8CD5-A39F-EEDC42683CEA}" dt="2023-03-08T11:54:23.010" v="728"/>
          <ac:spMkLst>
            <pc:docMk/>
            <pc:sldMk cId="1923569041" sldId="294"/>
            <ac:spMk id="50" creationId="{C05CBC3C-2E5A-4839-8B9B-2E5A6ADF0F58}"/>
          </ac:spMkLst>
        </pc:spChg>
        <pc:spChg chg="add">
          <ac:chgData name="Timothy Mahoney" userId="S::timothy.mahoney1@ingka.ikea.com::7e147517-f262-454a-9d34-86ff53a6aaf7" providerId="AD" clId="Web-{4E19AE2E-7264-8CD5-A39F-EEDC42683CEA}" dt="2023-03-08T11:54:23.010" v="728"/>
          <ac:spMkLst>
            <pc:docMk/>
            <pc:sldMk cId="1923569041" sldId="294"/>
            <ac:spMk id="51" creationId="{DB5B423A-57CC-4C58-AA26-8E2E862B03A0}"/>
          </ac:spMkLst>
        </pc:spChg>
        <pc:grpChg chg="add del">
          <ac:chgData name="Timothy Mahoney" userId="S::timothy.mahoney1@ingka.ikea.com::7e147517-f262-454a-9d34-86ff53a6aaf7" providerId="AD" clId="Web-{4E19AE2E-7264-8CD5-A39F-EEDC42683CEA}" dt="2023-03-08T11:54:23.010" v="728"/>
          <ac:grpSpMkLst>
            <pc:docMk/>
            <pc:sldMk cId="1923569041" sldId="294"/>
            <ac:grpSpMk id="13" creationId="{A745280D-ED36-41FE-8EB1-CE597C99CFE8}"/>
          </ac:grpSpMkLst>
        </pc:grpChg>
        <pc:grpChg chg="add del">
          <ac:chgData name="Timothy Mahoney" userId="S::timothy.mahoney1@ingka.ikea.com::7e147517-f262-454a-9d34-86ff53a6aaf7" providerId="AD" clId="Web-{4E19AE2E-7264-8CD5-A39F-EEDC42683CEA}" dt="2023-03-08T11:54:23.010" v="728"/>
          <ac:grpSpMkLst>
            <pc:docMk/>
            <pc:sldMk cId="1923569041" sldId="294"/>
            <ac:grpSpMk id="19" creationId="{80E95A5C-1E97-41C3-9DEC-245FF6DEBF1F}"/>
          </ac:grpSpMkLst>
        </pc:grpChg>
        <pc:grpChg chg="add del">
          <ac:chgData name="Timothy Mahoney" userId="S::timothy.mahoney1@ingka.ikea.com::7e147517-f262-454a-9d34-86ff53a6aaf7" providerId="AD" clId="Web-{4E19AE2E-7264-8CD5-A39F-EEDC42683CEA}" dt="2023-03-08T11:54:23.010" v="728"/>
          <ac:grpSpMkLst>
            <pc:docMk/>
            <pc:sldMk cId="1923569041" sldId="294"/>
            <ac:grpSpMk id="29" creationId="{A58DCE86-9AE1-46D1-96D6-04B8B3EDF6FA}"/>
          </ac:grpSpMkLst>
        </pc:grpChg>
        <pc:grpChg chg="add del">
          <ac:chgData name="Timothy Mahoney" userId="S::timothy.mahoney1@ingka.ikea.com::7e147517-f262-454a-9d34-86ff53a6aaf7" providerId="AD" clId="Web-{4E19AE2E-7264-8CD5-A39F-EEDC42683CEA}" dt="2023-03-08T11:54:23.010" v="728"/>
          <ac:grpSpMkLst>
            <pc:docMk/>
            <pc:sldMk cId="1923569041" sldId="294"/>
            <ac:grpSpMk id="37" creationId="{23B58CC6-A99E-43AF-A467-256F19287FB8}"/>
          </ac:grpSpMkLst>
        </pc:grpChg>
        <pc:graphicFrameChg chg="mod modGraphic">
          <ac:chgData name="Timothy Mahoney" userId="S::timothy.mahoney1@ingka.ikea.com::7e147517-f262-454a-9d34-86ff53a6aaf7" providerId="AD" clId="Web-{4E19AE2E-7264-8CD5-A39F-EEDC42683CEA}" dt="2023-03-08T11:54:23.010" v="728"/>
          <ac:graphicFrameMkLst>
            <pc:docMk/>
            <pc:sldMk cId="1923569041" sldId="294"/>
            <ac:graphicFrameMk id="5" creationId="{D1F0FB8B-F805-4865-230F-1CCE27DBFA05}"/>
          </ac:graphicFrameMkLst>
        </pc:graphicFrameChg>
      </pc:sldChg>
      <pc:sldChg chg="addSp delSp modSp add mod setBg setClrOvrMap">
        <pc:chgData name="Timothy Mahoney" userId="S::timothy.mahoney1@ingka.ikea.com::7e147517-f262-454a-9d34-86ff53a6aaf7" providerId="AD" clId="Web-{4E19AE2E-7264-8CD5-A39F-EEDC42683CEA}" dt="2023-03-08T11:54:46.041" v="731"/>
        <pc:sldMkLst>
          <pc:docMk/>
          <pc:sldMk cId="4278974830" sldId="295"/>
        </pc:sldMkLst>
        <pc:spChg chg="mod">
          <ac:chgData name="Timothy Mahoney" userId="S::timothy.mahoney1@ingka.ikea.com::7e147517-f262-454a-9d34-86ff53a6aaf7" providerId="AD" clId="Web-{4E19AE2E-7264-8CD5-A39F-EEDC42683CEA}" dt="2023-03-08T11:54:46.041" v="731"/>
          <ac:spMkLst>
            <pc:docMk/>
            <pc:sldMk cId="4278974830" sldId="295"/>
            <ac:spMk id="2" creationId="{DF879E58-E452-2157-4E78-A53FA6333371}"/>
          </ac:spMkLst>
        </pc:spChg>
        <pc:spChg chg="add del">
          <ac:chgData name="Timothy Mahoney" userId="S::timothy.mahoney1@ingka.ikea.com::7e147517-f262-454a-9d34-86ff53a6aaf7" providerId="AD" clId="Web-{4E19AE2E-7264-8CD5-A39F-EEDC42683CEA}" dt="2023-03-08T11:54:46.041" v="731"/>
          <ac:spMkLst>
            <pc:docMk/>
            <pc:sldMk cId="4278974830" sldId="295"/>
            <ac:spMk id="9" creationId="{A3EFF7B1-6CB7-47D1-AD37-B870CA2B2151}"/>
          </ac:spMkLst>
        </pc:spChg>
        <pc:spChg chg="add del">
          <ac:chgData name="Timothy Mahoney" userId="S::timothy.mahoney1@ingka.ikea.com::7e147517-f262-454a-9d34-86ff53a6aaf7" providerId="AD" clId="Web-{4E19AE2E-7264-8CD5-A39F-EEDC42683CEA}" dt="2023-03-08T11:54:46.041" v="731"/>
          <ac:spMkLst>
            <pc:docMk/>
            <pc:sldMk cId="4278974830" sldId="295"/>
            <ac:spMk id="11" creationId="{7FA2962B-21B6-4689-A95D-A8FF6ADE47F1}"/>
          </ac:spMkLst>
        </pc:spChg>
        <pc:spChg chg="add del">
          <ac:chgData name="Timothy Mahoney" userId="S::timothy.mahoney1@ingka.ikea.com::7e147517-f262-454a-9d34-86ff53a6aaf7" providerId="AD" clId="Web-{4E19AE2E-7264-8CD5-A39F-EEDC42683CEA}" dt="2023-03-08T11:54:46.041" v="731"/>
          <ac:spMkLst>
            <pc:docMk/>
            <pc:sldMk cId="4278974830" sldId="295"/>
            <ac:spMk id="27" creationId="{A00D2CE1-35C1-46E6-BD59-CEE668BD90F4}"/>
          </ac:spMkLst>
        </pc:spChg>
        <pc:spChg chg="add del">
          <ac:chgData name="Timothy Mahoney" userId="S::timothy.mahoney1@ingka.ikea.com::7e147517-f262-454a-9d34-86ff53a6aaf7" providerId="AD" clId="Web-{4E19AE2E-7264-8CD5-A39F-EEDC42683CEA}" dt="2023-03-08T11:54:46.041" v="731"/>
          <ac:spMkLst>
            <pc:docMk/>
            <pc:sldMk cId="4278974830" sldId="295"/>
            <ac:spMk id="35" creationId="{E18403B7-F2C7-4C07-8522-21C31910902C}"/>
          </ac:spMkLst>
        </pc:spChg>
        <pc:spChg chg="add del">
          <ac:chgData name="Timothy Mahoney" userId="S::timothy.mahoney1@ingka.ikea.com::7e147517-f262-454a-9d34-86ff53a6aaf7" providerId="AD" clId="Web-{4E19AE2E-7264-8CD5-A39F-EEDC42683CEA}" dt="2023-03-08T11:54:45.979" v="730"/>
          <ac:spMkLst>
            <pc:docMk/>
            <pc:sldMk cId="4278974830" sldId="295"/>
            <ac:spMk id="46" creationId="{D55CD764-972B-4CA5-A885-53E55C63E174}"/>
          </ac:spMkLst>
        </pc:spChg>
        <pc:spChg chg="add del">
          <ac:chgData name="Timothy Mahoney" userId="S::timothy.mahoney1@ingka.ikea.com::7e147517-f262-454a-9d34-86ff53a6aaf7" providerId="AD" clId="Web-{4E19AE2E-7264-8CD5-A39F-EEDC42683CEA}" dt="2023-03-08T11:54:45.979" v="730"/>
          <ac:spMkLst>
            <pc:docMk/>
            <pc:sldMk cId="4278974830" sldId="295"/>
            <ac:spMk id="48" creationId="{34165AB3-7006-4430-BCE3-25476BE13322}"/>
          </ac:spMkLst>
        </pc:spChg>
        <pc:spChg chg="add del">
          <ac:chgData name="Timothy Mahoney" userId="S::timothy.mahoney1@ingka.ikea.com::7e147517-f262-454a-9d34-86ff53a6aaf7" providerId="AD" clId="Web-{4E19AE2E-7264-8CD5-A39F-EEDC42683CEA}" dt="2023-03-08T11:54:45.979" v="730"/>
          <ac:spMkLst>
            <pc:docMk/>
            <pc:sldMk cId="4278974830" sldId="295"/>
            <ac:spMk id="72" creationId="{E3E51905-F374-4E1A-97CF-B741584B74D5}"/>
          </ac:spMkLst>
        </pc:spChg>
        <pc:spChg chg="add">
          <ac:chgData name="Timothy Mahoney" userId="S::timothy.mahoney1@ingka.ikea.com::7e147517-f262-454a-9d34-86ff53a6aaf7" providerId="AD" clId="Web-{4E19AE2E-7264-8CD5-A39F-EEDC42683CEA}" dt="2023-03-08T11:54:46.041" v="731"/>
          <ac:spMkLst>
            <pc:docMk/>
            <pc:sldMk cId="4278974830" sldId="295"/>
            <ac:spMk id="74" creationId="{C05CBC3C-2E5A-4839-8B9B-2E5A6ADF0F58}"/>
          </ac:spMkLst>
        </pc:spChg>
        <pc:spChg chg="add">
          <ac:chgData name="Timothy Mahoney" userId="S::timothy.mahoney1@ingka.ikea.com::7e147517-f262-454a-9d34-86ff53a6aaf7" providerId="AD" clId="Web-{4E19AE2E-7264-8CD5-A39F-EEDC42683CEA}" dt="2023-03-08T11:54:46.041" v="731"/>
          <ac:spMkLst>
            <pc:docMk/>
            <pc:sldMk cId="4278974830" sldId="295"/>
            <ac:spMk id="75" creationId="{DB5B423A-57CC-4C58-AA26-8E2E862B03A0}"/>
          </ac:spMkLst>
        </pc:spChg>
        <pc:grpChg chg="add del">
          <ac:chgData name="Timothy Mahoney" userId="S::timothy.mahoney1@ingka.ikea.com::7e147517-f262-454a-9d34-86ff53a6aaf7" providerId="AD" clId="Web-{4E19AE2E-7264-8CD5-A39F-EEDC42683CEA}" dt="2023-03-08T11:54:46.041" v="731"/>
          <ac:grpSpMkLst>
            <pc:docMk/>
            <pc:sldMk cId="4278974830" sldId="295"/>
            <ac:grpSpMk id="13" creationId="{A745280D-ED36-41FE-8EB1-CE597C99CFE8}"/>
          </ac:grpSpMkLst>
        </pc:grpChg>
        <pc:grpChg chg="add del">
          <ac:chgData name="Timothy Mahoney" userId="S::timothy.mahoney1@ingka.ikea.com::7e147517-f262-454a-9d34-86ff53a6aaf7" providerId="AD" clId="Web-{4E19AE2E-7264-8CD5-A39F-EEDC42683CEA}" dt="2023-03-08T11:54:46.041" v="731"/>
          <ac:grpSpMkLst>
            <pc:docMk/>
            <pc:sldMk cId="4278974830" sldId="295"/>
            <ac:grpSpMk id="19" creationId="{80E95A5C-1E97-41C3-9DEC-245FF6DEBF1F}"/>
          </ac:grpSpMkLst>
        </pc:grpChg>
        <pc:grpChg chg="add del">
          <ac:chgData name="Timothy Mahoney" userId="S::timothy.mahoney1@ingka.ikea.com::7e147517-f262-454a-9d34-86ff53a6aaf7" providerId="AD" clId="Web-{4E19AE2E-7264-8CD5-A39F-EEDC42683CEA}" dt="2023-03-08T11:54:46.041" v="731"/>
          <ac:grpSpMkLst>
            <pc:docMk/>
            <pc:sldMk cId="4278974830" sldId="295"/>
            <ac:grpSpMk id="29" creationId="{A58DCE86-9AE1-46D1-96D6-04B8B3EDF6FA}"/>
          </ac:grpSpMkLst>
        </pc:grpChg>
        <pc:grpChg chg="add del">
          <ac:chgData name="Timothy Mahoney" userId="S::timothy.mahoney1@ingka.ikea.com::7e147517-f262-454a-9d34-86ff53a6aaf7" providerId="AD" clId="Web-{4E19AE2E-7264-8CD5-A39F-EEDC42683CEA}" dt="2023-03-08T11:54:46.041" v="731"/>
          <ac:grpSpMkLst>
            <pc:docMk/>
            <pc:sldMk cId="4278974830" sldId="295"/>
            <ac:grpSpMk id="37" creationId="{23B58CC6-A99E-43AF-A467-256F19287FB8}"/>
          </ac:grpSpMkLst>
        </pc:grpChg>
        <pc:grpChg chg="add del">
          <ac:chgData name="Timothy Mahoney" userId="S::timothy.mahoney1@ingka.ikea.com::7e147517-f262-454a-9d34-86ff53a6aaf7" providerId="AD" clId="Web-{4E19AE2E-7264-8CD5-A39F-EEDC42683CEA}" dt="2023-03-08T11:54:45.979" v="730"/>
          <ac:grpSpMkLst>
            <pc:docMk/>
            <pc:sldMk cId="4278974830" sldId="295"/>
            <ac:grpSpMk id="50" creationId="{11999B20-6058-4C55-882E-A1FB050B69DD}"/>
          </ac:grpSpMkLst>
        </pc:grpChg>
        <pc:graphicFrameChg chg="mod modGraphic">
          <ac:chgData name="Timothy Mahoney" userId="S::timothy.mahoney1@ingka.ikea.com::7e147517-f262-454a-9d34-86ff53a6aaf7" providerId="AD" clId="Web-{4E19AE2E-7264-8CD5-A39F-EEDC42683CEA}" dt="2023-03-08T11:54:46.041" v="731"/>
          <ac:graphicFrameMkLst>
            <pc:docMk/>
            <pc:sldMk cId="4278974830" sldId="295"/>
            <ac:graphicFrameMk id="5" creationId="{BC2BD913-1A53-5144-785E-61824839B7E2}"/>
          </ac:graphicFrameMkLst>
        </pc:graphicFrameChg>
      </pc:sldChg>
      <pc:sldChg chg="addSp delSp modSp add mod setBg setClrOvrMap">
        <pc:chgData name="Timothy Mahoney" userId="S::timothy.mahoney1@ingka.ikea.com::7e147517-f262-454a-9d34-86ff53a6aaf7" providerId="AD" clId="Web-{4E19AE2E-7264-8CD5-A39F-EEDC42683CEA}" dt="2023-03-08T11:53:10.431" v="720"/>
        <pc:sldMkLst>
          <pc:docMk/>
          <pc:sldMk cId="3294475047" sldId="296"/>
        </pc:sldMkLst>
        <pc:spChg chg="mod">
          <ac:chgData name="Timothy Mahoney" userId="S::timothy.mahoney1@ingka.ikea.com::7e147517-f262-454a-9d34-86ff53a6aaf7" providerId="AD" clId="Web-{4E19AE2E-7264-8CD5-A39F-EEDC42683CEA}" dt="2023-03-08T11:53:10.431" v="720"/>
          <ac:spMkLst>
            <pc:docMk/>
            <pc:sldMk cId="3294475047" sldId="296"/>
            <ac:spMk id="2" creationId="{1742E0C3-9F38-6D70-B72F-55E971F3D044}"/>
          </ac:spMkLst>
        </pc:spChg>
        <pc:spChg chg="del">
          <ac:chgData name="Timothy Mahoney" userId="S::timothy.mahoney1@ingka.ikea.com::7e147517-f262-454a-9d34-86ff53a6aaf7" providerId="AD" clId="Web-{4E19AE2E-7264-8CD5-A39F-EEDC42683CEA}" dt="2023-03-08T11:53:10.431" v="720"/>
          <ac:spMkLst>
            <pc:docMk/>
            <pc:sldMk cId="3294475047" sldId="296"/>
            <ac:spMk id="9" creationId="{A3EFF7B1-6CB7-47D1-AD37-B870CA2B2151}"/>
          </ac:spMkLst>
        </pc:spChg>
        <pc:spChg chg="del">
          <ac:chgData name="Timothy Mahoney" userId="S::timothy.mahoney1@ingka.ikea.com::7e147517-f262-454a-9d34-86ff53a6aaf7" providerId="AD" clId="Web-{4E19AE2E-7264-8CD5-A39F-EEDC42683CEA}" dt="2023-03-08T11:53:10.431" v="720"/>
          <ac:spMkLst>
            <pc:docMk/>
            <pc:sldMk cId="3294475047" sldId="296"/>
            <ac:spMk id="11" creationId="{7FA2962B-21B6-4689-A95D-A8FF6ADE47F1}"/>
          </ac:spMkLst>
        </pc:spChg>
        <pc:spChg chg="del">
          <ac:chgData name="Timothy Mahoney" userId="S::timothy.mahoney1@ingka.ikea.com::7e147517-f262-454a-9d34-86ff53a6aaf7" providerId="AD" clId="Web-{4E19AE2E-7264-8CD5-A39F-EEDC42683CEA}" dt="2023-03-08T11:53:10.431" v="720"/>
          <ac:spMkLst>
            <pc:docMk/>
            <pc:sldMk cId="3294475047" sldId="296"/>
            <ac:spMk id="27" creationId="{A00D2CE1-35C1-46E6-BD59-CEE668BD90F4}"/>
          </ac:spMkLst>
        </pc:spChg>
        <pc:spChg chg="del">
          <ac:chgData name="Timothy Mahoney" userId="S::timothy.mahoney1@ingka.ikea.com::7e147517-f262-454a-9d34-86ff53a6aaf7" providerId="AD" clId="Web-{4E19AE2E-7264-8CD5-A39F-EEDC42683CEA}" dt="2023-03-08T11:53:10.431" v="720"/>
          <ac:spMkLst>
            <pc:docMk/>
            <pc:sldMk cId="3294475047" sldId="296"/>
            <ac:spMk id="35" creationId="{E18403B7-F2C7-4C07-8522-21C31910902C}"/>
          </ac:spMkLst>
        </pc:spChg>
        <pc:spChg chg="add">
          <ac:chgData name="Timothy Mahoney" userId="S::timothy.mahoney1@ingka.ikea.com::7e147517-f262-454a-9d34-86ff53a6aaf7" providerId="AD" clId="Web-{4E19AE2E-7264-8CD5-A39F-EEDC42683CEA}" dt="2023-03-08T11:53:10.431" v="720"/>
          <ac:spMkLst>
            <pc:docMk/>
            <pc:sldMk cId="3294475047" sldId="296"/>
            <ac:spMk id="46" creationId="{C05CBC3C-2E5A-4839-8B9B-2E5A6ADF0F58}"/>
          </ac:spMkLst>
        </pc:spChg>
        <pc:spChg chg="add">
          <ac:chgData name="Timothy Mahoney" userId="S::timothy.mahoney1@ingka.ikea.com::7e147517-f262-454a-9d34-86ff53a6aaf7" providerId="AD" clId="Web-{4E19AE2E-7264-8CD5-A39F-EEDC42683CEA}" dt="2023-03-08T11:53:10.431" v="720"/>
          <ac:spMkLst>
            <pc:docMk/>
            <pc:sldMk cId="3294475047" sldId="296"/>
            <ac:spMk id="48" creationId="{DB5B423A-57CC-4C58-AA26-8E2E862B03A0}"/>
          </ac:spMkLst>
        </pc:spChg>
        <pc:grpChg chg="del">
          <ac:chgData name="Timothy Mahoney" userId="S::timothy.mahoney1@ingka.ikea.com::7e147517-f262-454a-9d34-86ff53a6aaf7" providerId="AD" clId="Web-{4E19AE2E-7264-8CD5-A39F-EEDC42683CEA}" dt="2023-03-08T11:53:10.431" v="720"/>
          <ac:grpSpMkLst>
            <pc:docMk/>
            <pc:sldMk cId="3294475047" sldId="296"/>
            <ac:grpSpMk id="13" creationId="{A745280D-ED36-41FE-8EB1-CE597C99CFE8}"/>
          </ac:grpSpMkLst>
        </pc:grpChg>
        <pc:grpChg chg="del">
          <ac:chgData name="Timothy Mahoney" userId="S::timothy.mahoney1@ingka.ikea.com::7e147517-f262-454a-9d34-86ff53a6aaf7" providerId="AD" clId="Web-{4E19AE2E-7264-8CD5-A39F-EEDC42683CEA}" dt="2023-03-08T11:53:10.431" v="720"/>
          <ac:grpSpMkLst>
            <pc:docMk/>
            <pc:sldMk cId="3294475047" sldId="296"/>
            <ac:grpSpMk id="19" creationId="{80E95A5C-1E97-41C3-9DEC-245FF6DEBF1F}"/>
          </ac:grpSpMkLst>
        </pc:grpChg>
        <pc:grpChg chg="del">
          <ac:chgData name="Timothy Mahoney" userId="S::timothy.mahoney1@ingka.ikea.com::7e147517-f262-454a-9d34-86ff53a6aaf7" providerId="AD" clId="Web-{4E19AE2E-7264-8CD5-A39F-EEDC42683CEA}" dt="2023-03-08T11:53:10.431" v="720"/>
          <ac:grpSpMkLst>
            <pc:docMk/>
            <pc:sldMk cId="3294475047" sldId="296"/>
            <ac:grpSpMk id="29" creationId="{A58DCE86-9AE1-46D1-96D6-04B8B3EDF6FA}"/>
          </ac:grpSpMkLst>
        </pc:grpChg>
        <pc:grpChg chg="del">
          <ac:chgData name="Timothy Mahoney" userId="S::timothy.mahoney1@ingka.ikea.com::7e147517-f262-454a-9d34-86ff53a6aaf7" providerId="AD" clId="Web-{4E19AE2E-7264-8CD5-A39F-EEDC42683CEA}" dt="2023-03-08T11:53:10.431" v="720"/>
          <ac:grpSpMkLst>
            <pc:docMk/>
            <pc:sldMk cId="3294475047" sldId="296"/>
            <ac:grpSpMk id="37" creationId="{23B58CC6-A99E-43AF-A467-256F19287FB8}"/>
          </ac:grpSpMkLst>
        </pc:grpChg>
        <pc:graphicFrameChg chg="mod modGraphic">
          <ac:chgData name="Timothy Mahoney" userId="S::timothy.mahoney1@ingka.ikea.com::7e147517-f262-454a-9d34-86ff53a6aaf7" providerId="AD" clId="Web-{4E19AE2E-7264-8CD5-A39F-EEDC42683CEA}" dt="2023-03-08T11:53:10.431" v="720"/>
          <ac:graphicFrameMkLst>
            <pc:docMk/>
            <pc:sldMk cId="3294475047" sldId="296"/>
            <ac:graphicFrameMk id="5" creationId="{55E65371-B92A-59E8-178D-0E9AAAA1F887}"/>
          </ac:graphicFrameMkLst>
        </pc:graphicFrameChg>
      </pc:sldChg>
      <pc:sldChg chg="addSp delSp modSp add">
        <pc:chgData name="Timothy Mahoney" userId="S::timothy.mahoney1@ingka.ikea.com::7e147517-f262-454a-9d34-86ff53a6aaf7" providerId="AD" clId="Web-{4E19AE2E-7264-8CD5-A39F-EEDC42683CEA}" dt="2023-03-08T11:53:19.009" v="723"/>
        <pc:sldMkLst>
          <pc:docMk/>
          <pc:sldMk cId="2884865037" sldId="297"/>
        </pc:sldMkLst>
        <pc:spChg chg="mod ord">
          <ac:chgData name="Timothy Mahoney" userId="S::timothy.mahoney1@ingka.ikea.com::7e147517-f262-454a-9d34-86ff53a6aaf7" providerId="AD" clId="Web-{4E19AE2E-7264-8CD5-A39F-EEDC42683CEA}" dt="2023-03-08T11:53:19.009" v="723"/>
          <ac:spMkLst>
            <pc:docMk/>
            <pc:sldMk cId="2884865037" sldId="297"/>
            <ac:spMk id="2" creationId="{2A29B97A-D39B-5872-B79B-76DBC123DACC}"/>
          </ac:spMkLst>
        </pc:spChg>
        <pc:spChg chg="add del">
          <ac:chgData name="Timothy Mahoney" userId="S::timothy.mahoney1@ingka.ikea.com::7e147517-f262-454a-9d34-86ff53a6aaf7" providerId="AD" clId="Web-{4E19AE2E-7264-8CD5-A39F-EEDC42683CEA}" dt="2023-03-08T11:53:19.009" v="723"/>
          <ac:spMkLst>
            <pc:docMk/>
            <pc:sldMk cId="2884865037" sldId="297"/>
            <ac:spMk id="11" creationId="{C232B152-3720-4D3B-97ED-45CE5483F16F}"/>
          </ac:spMkLst>
        </pc:spChg>
        <pc:spChg chg="add del">
          <ac:chgData name="Timothy Mahoney" userId="S::timothy.mahoney1@ingka.ikea.com::7e147517-f262-454a-9d34-86ff53a6aaf7" providerId="AD" clId="Web-{4E19AE2E-7264-8CD5-A39F-EEDC42683CEA}" dt="2023-03-08T11:53:19.009" v="723"/>
          <ac:spMkLst>
            <pc:docMk/>
            <pc:sldMk cId="2884865037" sldId="297"/>
            <ac:spMk id="13" creationId="{11BAB570-FF10-4E96-8A3F-FA9804702B89}"/>
          </ac:spMkLst>
        </pc:spChg>
        <pc:spChg chg="add del">
          <ac:chgData name="Timothy Mahoney" userId="S::timothy.mahoney1@ingka.ikea.com::7e147517-f262-454a-9d34-86ff53a6aaf7" providerId="AD" clId="Web-{4E19AE2E-7264-8CD5-A39F-EEDC42683CEA}" dt="2023-03-08T11:53:19.009" v="723"/>
          <ac:spMkLst>
            <pc:docMk/>
            <pc:sldMk cId="2884865037" sldId="297"/>
            <ac:spMk id="15" creationId="{4B9FAFB2-BEB5-4848-8018-BCAD99E2E1AA}"/>
          </ac:spMkLst>
        </pc:spChg>
        <pc:spChg chg="add del">
          <ac:chgData name="Timothy Mahoney" userId="S::timothy.mahoney1@ingka.ikea.com::7e147517-f262-454a-9d34-86ff53a6aaf7" providerId="AD" clId="Web-{4E19AE2E-7264-8CD5-A39F-EEDC42683CEA}" dt="2023-03-08T11:53:19.009" v="722"/>
          <ac:spMkLst>
            <pc:docMk/>
            <pc:sldMk cId="2884865037" sldId="297"/>
            <ac:spMk id="19" creationId="{6545D9F6-C32D-9AAD-07B9-D36F6DB7B132}"/>
          </ac:spMkLst>
        </pc:spChg>
        <pc:spChg chg="add del">
          <ac:chgData name="Timothy Mahoney" userId="S::timothy.mahoney1@ingka.ikea.com::7e147517-f262-454a-9d34-86ff53a6aaf7" providerId="AD" clId="Web-{4E19AE2E-7264-8CD5-A39F-EEDC42683CEA}" dt="2023-03-08T11:53:19.009" v="722"/>
          <ac:spMkLst>
            <pc:docMk/>
            <pc:sldMk cId="2884865037" sldId="297"/>
            <ac:spMk id="22" creationId="{7B831B6F-405A-4B47-B9BB-5CA88F285844}"/>
          </ac:spMkLst>
        </pc:spChg>
        <pc:spChg chg="add del">
          <ac:chgData name="Timothy Mahoney" userId="S::timothy.mahoney1@ingka.ikea.com::7e147517-f262-454a-9d34-86ff53a6aaf7" providerId="AD" clId="Web-{4E19AE2E-7264-8CD5-A39F-EEDC42683CEA}" dt="2023-03-08T11:53:19.009" v="722"/>
          <ac:spMkLst>
            <pc:docMk/>
            <pc:sldMk cId="2884865037" sldId="297"/>
            <ac:spMk id="24" creationId="{15109354-9C5D-4F8C-B0E6-D1043C7BF20A}"/>
          </ac:spMkLst>
        </pc:spChg>
        <pc:spChg chg="add del">
          <ac:chgData name="Timothy Mahoney" userId="S::timothy.mahoney1@ingka.ikea.com::7e147517-f262-454a-9d34-86ff53a6aaf7" providerId="AD" clId="Web-{4E19AE2E-7264-8CD5-A39F-EEDC42683CEA}" dt="2023-03-08T11:53:19.009" v="722"/>
          <ac:spMkLst>
            <pc:docMk/>
            <pc:sldMk cId="2884865037" sldId="297"/>
            <ac:spMk id="26" creationId="{49B530FE-A87D-41A0-A920-ADC6539EAA44}"/>
          </ac:spMkLst>
        </pc:spChg>
        <pc:spChg chg="add">
          <ac:chgData name="Timothy Mahoney" userId="S::timothy.mahoney1@ingka.ikea.com::7e147517-f262-454a-9d34-86ff53a6aaf7" providerId="AD" clId="Web-{4E19AE2E-7264-8CD5-A39F-EEDC42683CEA}" dt="2023-03-08T11:53:19.009" v="723"/>
          <ac:spMkLst>
            <pc:docMk/>
            <pc:sldMk cId="2884865037" sldId="297"/>
            <ac:spMk id="28" creationId="{7B831B6F-405A-4B47-B9BB-5CA88F285844}"/>
          </ac:spMkLst>
        </pc:spChg>
        <pc:spChg chg="add">
          <ac:chgData name="Timothy Mahoney" userId="S::timothy.mahoney1@ingka.ikea.com::7e147517-f262-454a-9d34-86ff53a6aaf7" providerId="AD" clId="Web-{4E19AE2E-7264-8CD5-A39F-EEDC42683CEA}" dt="2023-03-08T11:53:19.009" v="723"/>
          <ac:spMkLst>
            <pc:docMk/>
            <pc:sldMk cId="2884865037" sldId="297"/>
            <ac:spMk id="29" creationId="{953EE71A-6488-4203-A7C4-77102FD0DCCA}"/>
          </ac:spMkLst>
        </pc:spChg>
        <pc:spChg chg="add">
          <ac:chgData name="Timothy Mahoney" userId="S::timothy.mahoney1@ingka.ikea.com::7e147517-f262-454a-9d34-86ff53a6aaf7" providerId="AD" clId="Web-{4E19AE2E-7264-8CD5-A39F-EEDC42683CEA}" dt="2023-03-08T11:53:19.009" v="723"/>
          <ac:spMkLst>
            <pc:docMk/>
            <pc:sldMk cId="2884865037" sldId="297"/>
            <ac:spMk id="30" creationId="{166F77D6-8DE4-36BB-B291-372EDDB5C22E}"/>
          </ac:spMkLst>
        </pc:spChg>
        <pc:picChg chg="mod">
          <ac:chgData name="Timothy Mahoney" userId="S::timothy.mahoney1@ingka.ikea.com::7e147517-f262-454a-9d34-86ff53a6aaf7" providerId="AD" clId="Web-{4E19AE2E-7264-8CD5-A39F-EEDC42683CEA}" dt="2023-03-08T11:53:19.009" v="723"/>
          <ac:picMkLst>
            <pc:docMk/>
            <pc:sldMk cId="2884865037" sldId="297"/>
            <ac:picMk id="5" creationId="{3502CCEB-B0B8-B69E-FC01-1D1B28D30A12}"/>
          </ac:picMkLst>
        </pc:picChg>
      </pc:sldChg>
      <pc:sldChg chg="addSp delSp modSp add">
        <pc:chgData name="Timothy Mahoney" userId="S::timothy.mahoney1@ingka.ikea.com::7e147517-f262-454a-9d34-86ff53a6aaf7" providerId="AD" clId="Web-{4E19AE2E-7264-8CD5-A39F-EEDC42683CEA}" dt="2023-03-08T11:53:26.400" v="724"/>
        <pc:sldMkLst>
          <pc:docMk/>
          <pc:sldMk cId="2922548299" sldId="298"/>
        </pc:sldMkLst>
        <pc:spChg chg="mod">
          <ac:chgData name="Timothy Mahoney" userId="S::timothy.mahoney1@ingka.ikea.com::7e147517-f262-454a-9d34-86ff53a6aaf7" providerId="AD" clId="Web-{4E19AE2E-7264-8CD5-A39F-EEDC42683CEA}" dt="2023-03-08T11:53:26.400" v="724"/>
          <ac:spMkLst>
            <pc:docMk/>
            <pc:sldMk cId="2922548299" sldId="298"/>
            <ac:spMk id="2" creationId="{DEF32EF7-E810-4F04-9BAA-62016D3C4BCC}"/>
          </ac:spMkLst>
        </pc:spChg>
        <pc:spChg chg="del">
          <ac:chgData name="Timothy Mahoney" userId="S::timothy.mahoney1@ingka.ikea.com::7e147517-f262-454a-9d34-86ff53a6aaf7" providerId="AD" clId="Web-{4E19AE2E-7264-8CD5-A39F-EEDC42683CEA}" dt="2023-03-08T11:53:26.400" v="724"/>
          <ac:spMkLst>
            <pc:docMk/>
            <pc:sldMk cId="2922548299" sldId="298"/>
            <ac:spMk id="8" creationId="{853E2925-9D2F-4436-8D47-E7C1C57032BE}"/>
          </ac:spMkLst>
        </pc:spChg>
        <pc:spChg chg="add">
          <ac:chgData name="Timothy Mahoney" userId="S::timothy.mahoney1@ingka.ikea.com::7e147517-f262-454a-9d34-86ff53a6aaf7" providerId="AD" clId="Web-{4E19AE2E-7264-8CD5-A39F-EEDC42683CEA}" dt="2023-03-08T11:53:26.400" v="724"/>
          <ac:spMkLst>
            <pc:docMk/>
            <pc:sldMk cId="2922548299" sldId="298"/>
            <ac:spMk id="21" creationId="{D278ADA9-6383-4BDD-80D2-8899A402687B}"/>
          </ac:spMkLst>
        </pc:spChg>
        <pc:spChg chg="add">
          <ac:chgData name="Timothy Mahoney" userId="S::timothy.mahoney1@ingka.ikea.com::7e147517-f262-454a-9d34-86ff53a6aaf7" providerId="AD" clId="Web-{4E19AE2E-7264-8CD5-A39F-EEDC42683CEA}" dt="2023-03-08T11:53:26.400" v="724"/>
          <ac:spMkLst>
            <pc:docMk/>
            <pc:sldMk cId="2922548299" sldId="298"/>
            <ac:spMk id="23" creationId="{484B7147-B0F6-40ED-B5A2-FF72BC8198B6}"/>
          </ac:spMkLst>
        </pc:spChg>
        <pc:spChg chg="add">
          <ac:chgData name="Timothy Mahoney" userId="S::timothy.mahoney1@ingka.ikea.com::7e147517-f262-454a-9d34-86ff53a6aaf7" providerId="AD" clId="Web-{4E19AE2E-7264-8CD5-A39F-EEDC42683CEA}" dt="2023-03-08T11:53:26.400" v="724"/>
          <ac:spMkLst>
            <pc:docMk/>
            <pc:sldMk cId="2922548299" sldId="298"/>
            <ac:spMk id="25" creationId="{B36D2DE0-0628-4A9A-A59D-7BA8B5EB3022}"/>
          </ac:spMkLst>
        </pc:spChg>
        <pc:spChg chg="add">
          <ac:chgData name="Timothy Mahoney" userId="S::timothy.mahoney1@ingka.ikea.com::7e147517-f262-454a-9d34-86ff53a6aaf7" providerId="AD" clId="Web-{4E19AE2E-7264-8CD5-A39F-EEDC42683CEA}" dt="2023-03-08T11:53:26.400" v="724"/>
          <ac:spMkLst>
            <pc:docMk/>
            <pc:sldMk cId="2922548299" sldId="298"/>
            <ac:spMk id="27" creationId="{48E405C9-94BE-41DA-928C-DEC9A8550E9F}"/>
          </ac:spMkLst>
        </pc:spChg>
        <pc:spChg chg="add">
          <ac:chgData name="Timothy Mahoney" userId="S::timothy.mahoney1@ingka.ikea.com::7e147517-f262-454a-9d34-86ff53a6aaf7" providerId="AD" clId="Web-{4E19AE2E-7264-8CD5-A39F-EEDC42683CEA}" dt="2023-03-08T11:53:26.400" v="724"/>
          <ac:spMkLst>
            <pc:docMk/>
            <pc:sldMk cId="2922548299" sldId="298"/>
            <ac:spMk id="29" creationId="{D2091A72-D5BB-42AC-8FD3-F7747D90861E}"/>
          </ac:spMkLst>
        </pc:spChg>
        <pc:spChg chg="add">
          <ac:chgData name="Timothy Mahoney" userId="S::timothy.mahoney1@ingka.ikea.com::7e147517-f262-454a-9d34-86ff53a6aaf7" providerId="AD" clId="Web-{4E19AE2E-7264-8CD5-A39F-EEDC42683CEA}" dt="2023-03-08T11:53:26.400" v="724"/>
          <ac:spMkLst>
            <pc:docMk/>
            <pc:sldMk cId="2922548299" sldId="298"/>
            <ac:spMk id="31" creationId="{6ED12BFC-A737-46AF-8411-481112D54B0C}"/>
          </ac:spMkLst>
        </pc:spChg>
        <pc:grpChg chg="del">
          <ac:chgData name="Timothy Mahoney" userId="S::timothy.mahoney1@ingka.ikea.com::7e147517-f262-454a-9d34-86ff53a6aaf7" providerId="AD" clId="Web-{4E19AE2E-7264-8CD5-A39F-EEDC42683CEA}" dt="2023-03-08T11:53:26.400" v="724"/>
          <ac:grpSpMkLst>
            <pc:docMk/>
            <pc:sldMk cId="2922548299" sldId="298"/>
            <ac:grpSpMk id="10" creationId="{D1A188E4-F255-43D0-92CC-3CF3D770128B}"/>
          </ac:grpSpMkLst>
        </pc:grpChg>
        <pc:grpChg chg="del">
          <ac:chgData name="Timothy Mahoney" userId="S::timothy.mahoney1@ingka.ikea.com::7e147517-f262-454a-9d34-86ff53a6aaf7" providerId="AD" clId="Web-{4E19AE2E-7264-8CD5-A39F-EEDC42683CEA}" dt="2023-03-08T11:53:26.400" v="724"/>
          <ac:grpSpMkLst>
            <pc:docMk/>
            <pc:sldMk cId="2922548299" sldId="298"/>
            <ac:grpSpMk id="14" creationId="{D1EABE02-705D-4B3A-B7DF-634641E1DAC8}"/>
          </ac:grpSpMkLst>
        </pc:grpChg>
      </pc:sldChg>
      <pc:sldChg chg="addSp delSp modSp add">
        <pc:chgData name="Timothy Mahoney" userId="S::timothy.mahoney1@ingka.ikea.com::7e147517-f262-454a-9d34-86ff53a6aaf7" providerId="AD" clId="Web-{4E19AE2E-7264-8CD5-A39F-EEDC42683CEA}" dt="2023-03-08T11:53:33.619" v="725"/>
        <pc:sldMkLst>
          <pc:docMk/>
          <pc:sldMk cId="2226726246" sldId="299"/>
        </pc:sldMkLst>
        <pc:spChg chg="mod">
          <ac:chgData name="Timothy Mahoney" userId="S::timothy.mahoney1@ingka.ikea.com::7e147517-f262-454a-9d34-86ff53a6aaf7" providerId="AD" clId="Web-{4E19AE2E-7264-8CD5-A39F-EEDC42683CEA}" dt="2023-03-08T11:53:33.619" v="725"/>
          <ac:spMkLst>
            <pc:docMk/>
            <pc:sldMk cId="2226726246" sldId="299"/>
            <ac:spMk id="2" creationId="{C0885D3A-52DB-5997-F1BC-78A970EF6EF9}"/>
          </ac:spMkLst>
        </pc:spChg>
        <pc:spChg chg="mod">
          <ac:chgData name="Timothy Mahoney" userId="S::timothy.mahoney1@ingka.ikea.com::7e147517-f262-454a-9d34-86ff53a6aaf7" providerId="AD" clId="Web-{4E19AE2E-7264-8CD5-A39F-EEDC42683CEA}" dt="2023-03-08T11:53:33.619" v="725"/>
          <ac:spMkLst>
            <pc:docMk/>
            <pc:sldMk cId="2226726246" sldId="299"/>
            <ac:spMk id="3" creationId="{0CC5B8EF-9E0C-5185-2DA5-EF62AAA6BAAA}"/>
          </ac:spMkLst>
        </pc:spChg>
        <pc:spChg chg="del">
          <ac:chgData name="Timothy Mahoney" userId="S::timothy.mahoney1@ingka.ikea.com::7e147517-f262-454a-9d34-86ff53a6aaf7" providerId="AD" clId="Web-{4E19AE2E-7264-8CD5-A39F-EEDC42683CEA}" dt="2023-03-08T11:53:33.619" v="725"/>
          <ac:spMkLst>
            <pc:docMk/>
            <pc:sldMk cId="2226726246" sldId="299"/>
            <ac:spMk id="9" creationId="{36D30126-6314-4A93-B27E-5C66CF781924}"/>
          </ac:spMkLst>
        </pc:spChg>
        <pc:spChg chg="del">
          <ac:chgData name="Timothy Mahoney" userId="S::timothy.mahoney1@ingka.ikea.com::7e147517-f262-454a-9d34-86ff53a6aaf7" providerId="AD" clId="Web-{4E19AE2E-7264-8CD5-A39F-EEDC42683CEA}" dt="2023-03-08T11:53:33.619" v="725"/>
          <ac:spMkLst>
            <pc:docMk/>
            <pc:sldMk cId="2226726246" sldId="299"/>
            <ac:spMk id="11" creationId="{4038CB10-1F5C-4D54-9DF7-12586DE5B007}"/>
          </ac:spMkLst>
        </pc:spChg>
        <pc:spChg chg="del">
          <ac:chgData name="Timothy Mahoney" userId="S::timothy.mahoney1@ingka.ikea.com::7e147517-f262-454a-9d34-86ff53a6aaf7" providerId="AD" clId="Web-{4E19AE2E-7264-8CD5-A39F-EEDC42683CEA}" dt="2023-03-08T11:53:33.619" v="725"/>
          <ac:spMkLst>
            <pc:docMk/>
            <pc:sldMk cId="2226726246" sldId="299"/>
            <ac:spMk id="13" creationId="{73ED6512-6858-4552-B699-9A97FE9A4EA2}"/>
          </ac:spMkLst>
        </pc:spChg>
        <pc:spChg chg="add">
          <ac:chgData name="Timothy Mahoney" userId="S::timothy.mahoney1@ingka.ikea.com::7e147517-f262-454a-9d34-86ff53a6aaf7" providerId="AD" clId="Web-{4E19AE2E-7264-8CD5-A39F-EEDC42683CEA}" dt="2023-03-08T11:53:33.619" v="725"/>
          <ac:spMkLst>
            <pc:docMk/>
            <pc:sldMk cId="2226726246" sldId="299"/>
            <ac:spMk id="18" creationId="{A8908DB7-C3A6-4FCB-9820-CEE02B398C4A}"/>
          </ac:spMkLst>
        </pc:spChg>
        <pc:spChg chg="add">
          <ac:chgData name="Timothy Mahoney" userId="S::timothy.mahoney1@ingka.ikea.com::7e147517-f262-454a-9d34-86ff53a6aaf7" providerId="AD" clId="Web-{4E19AE2E-7264-8CD5-A39F-EEDC42683CEA}" dt="2023-03-08T11:53:33.619" v="725"/>
          <ac:spMkLst>
            <pc:docMk/>
            <pc:sldMk cId="2226726246" sldId="299"/>
            <ac:spMk id="20" creationId="{535742DD-1B16-4E9D-B715-0D74B4574A68}"/>
          </ac:spMkLst>
        </pc:spChg>
        <pc:picChg chg="mod ord">
          <ac:chgData name="Timothy Mahoney" userId="S::timothy.mahoney1@ingka.ikea.com::7e147517-f262-454a-9d34-86ff53a6aaf7" providerId="AD" clId="Web-{4E19AE2E-7264-8CD5-A39F-EEDC42683CEA}" dt="2023-03-08T11:53:33.619" v="725"/>
          <ac:picMkLst>
            <pc:docMk/>
            <pc:sldMk cId="2226726246" sldId="299"/>
            <ac:picMk id="4" creationId="{5498EB1F-EB39-2AF5-59AF-B39BC67FC05F}"/>
          </ac:picMkLst>
        </pc:picChg>
      </pc:sldChg>
      <pc:sldChg chg="add">
        <pc:chgData name="Timothy Mahoney" userId="S::timothy.mahoney1@ingka.ikea.com::7e147517-f262-454a-9d34-86ff53a6aaf7" providerId="AD" clId="Web-{4E19AE2E-7264-8CD5-A39F-EEDC42683CEA}" dt="2023-03-08T09:42:57.107" v="547"/>
        <pc:sldMkLst>
          <pc:docMk/>
          <pc:sldMk cId="1013266038" sldId="300"/>
        </pc:sldMkLst>
      </pc:sldChg>
      <pc:sldChg chg="add">
        <pc:chgData name="Timothy Mahoney" userId="S::timothy.mahoney1@ingka.ikea.com::7e147517-f262-454a-9d34-86ff53a6aaf7" providerId="AD" clId="Web-{4E19AE2E-7264-8CD5-A39F-EEDC42683CEA}" dt="2023-03-08T09:42:57.513" v="548"/>
        <pc:sldMkLst>
          <pc:docMk/>
          <pc:sldMk cId="2135668569" sldId="301"/>
        </pc:sldMkLst>
      </pc:sldChg>
      <pc:sldChg chg="add">
        <pc:chgData name="Timothy Mahoney" userId="S::timothy.mahoney1@ingka.ikea.com::7e147517-f262-454a-9d34-86ff53a6aaf7" providerId="AD" clId="Web-{4E19AE2E-7264-8CD5-A39F-EEDC42683CEA}" dt="2023-03-08T09:42:57.873" v="549"/>
        <pc:sldMkLst>
          <pc:docMk/>
          <pc:sldMk cId="2980729265" sldId="302"/>
        </pc:sldMkLst>
      </pc:sldChg>
      <pc:sldChg chg="add">
        <pc:chgData name="Timothy Mahoney" userId="S::timothy.mahoney1@ingka.ikea.com::7e147517-f262-454a-9d34-86ff53a6aaf7" providerId="AD" clId="Web-{4E19AE2E-7264-8CD5-A39F-EEDC42683CEA}" dt="2023-03-08T09:42:58.310" v="550"/>
        <pc:sldMkLst>
          <pc:docMk/>
          <pc:sldMk cId="1103777867" sldId="303"/>
        </pc:sldMkLst>
      </pc:sldChg>
      <pc:sldChg chg="add">
        <pc:chgData name="Timothy Mahoney" userId="S::timothy.mahoney1@ingka.ikea.com::7e147517-f262-454a-9d34-86ff53a6aaf7" providerId="AD" clId="Web-{4E19AE2E-7264-8CD5-A39F-EEDC42683CEA}" dt="2023-03-08T09:42:58.451" v="551"/>
        <pc:sldMkLst>
          <pc:docMk/>
          <pc:sldMk cId="1754341994" sldId="304"/>
        </pc:sldMkLst>
      </pc:sldChg>
      <pc:sldChg chg="add">
        <pc:chgData name="Timothy Mahoney" userId="S::timothy.mahoney1@ingka.ikea.com::7e147517-f262-454a-9d34-86ff53a6aaf7" providerId="AD" clId="Web-{4E19AE2E-7264-8CD5-A39F-EEDC42683CEA}" dt="2023-03-08T09:42:58.935" v="552"/>
        <pc:sldMkLst>
          <pc:docMk/>
          <pc:sldMk cId="2198917829" sldId="305"/>
        </pc:sldMkLst>
      </pc:sldChg>
      <pc:sldChg chg="add">
        <pc:chgData name="Timothy Mahoney" userId="S::timothy.mahoney1@ingka.ikea.com::7e147517-f262-454a-9d34-86ff53a6aaf7" providerId="AD" clId="Web-{4E19AE2E-7264-8CD5-A39F-EEDC42683CEA}" dt="2023-03-08T09:42:59.982" v="553"/>
        <pc:sldMkLst>
          <pc:docMk/>
          <pc:sldMk cId="932922110" sldId="306"/>
        </pc:sldMkLst>
      </pc:sldChg>
      <pc:sldChg chg="add">
        <pc:chgData name="Timothy Mahoney" userId="S::timothy.mahoney1@ingka.ikea.com::7e147517-f262-454a-9d34-86ff53a6aaf7" providerId="AD" clId="Web-{4E19AE2E-7264-8CD5-A39F-EEDC42683CEA}" dt="2023-03-08T09:43:00.295" v="554"/>
        <pc:sldMkLst>
          <pc:docMk/>
          <pc:sldMk cId="2842704563" sldId="307"/>
        </pc:sldMkLst>
      </pc:sldChg>
      <pc:sldChg chg="add">
        <pc:chgData name="Timothy Mahoney" userId="S::timothy.mahoney1@ingka.ikea.com::7e147517-f262-454a-9d34-86ff53a6aaf7" providerId="AD" clId="Web-{4E19AE2E-7264-8CD5-A39F-EEDC42683CEA}" dt="2023-03-08T09:43:00.717" v="555"/>
        <pc:sldMkLst>
          <pc:docMk/>
          <pc:sldMk cId="1002381326" sldId="308"/>
        </pc:sldMkLst>
      </pc:sldChg>
      <pc:sldChg chg="add">
        <pc:chgData name="Timothy Mahoney" userId="S::timothy.mahoney1@ingka.ikea.com::7e147517-f262-454a-9d34-86ff53a6aaf7" providerId="AD" clId="Web-{4E19AE2E-7264-8CD5-A39F-EEDC42683CEA}" dt="2023-03-08T09:43:00.951" v="556"/>
        <pc:sldMkLst>
          <pc:docMk/>
          <pc:sldMk cId="1139957465" sldId="309"/>
        </pc:sldMkLst>
      </pc:sldChg>
      <pc:sldChg chg="modSp add">
        <pc:chgData name="Timothy Mahoney" userId="S::timothy.mahoney1@ingka.ikea.com::7e147517-f262-454a-9d34-86ff53a6aaf7" providerId="AD" clId="Web-{4E19AE2E-7264-8CD5-A39F-EEDC42683CEA}" dt="2023-03-08T11:50:25.351" v="719" actId="20577"/>
        <pc:sldMkLst>
          <pc:docMk/>
          <pc:sldMk cId="2553268397" sldId="310"/>
        </pc:sldMkLst>
        <pc:spChg chg="mod">
          <ac:chgData name="Timothy Mahoney" userId="S::timothy.mahoney1@ingka.ikea.com::7e147517-f262-454a-9d34-86ff53a6aaf7" providerId="AD" clId="Web-{4E19AE2E-7264-8CD5-A39F-EEDC42683CEA}" dt="2023-03-08T11:50:25.351" v="719" actId="20577"/>
          <ac:spMkLst>
            <pc:docMk/>
            <pc:sldMk cId="2553268397" sldId="310"/>
            <ac:spMk id="7" creationId="{DF5DF0AA-551C-020E-415C-D1F86C0D8659}"/>
          </ac:spMkLst>
        </pc:spChg>
      </pc:sldChg>
      <pc:sldChg chg="modSp add modNotes">
        <pc:chgData name="Timothy Mahoney" userId="S::timothy.mahoney1@ingka.ikea.com::7e147517-f262-454a-9d34-86ff53a6aaf7" providerId="AD" clId="Web-{4E19AE2E-7264-8CD5-A39F-EEDC42683CEA}" dt="2023-03-08T12:01:51.468" v="800" actId="20577"/>
        <pc:sldMkLst>
          <pc:docMk/>
          <pc:sldMk cId="1310014166" sldId="311"/>
        </pc:sldMkLst>
        <pc:spChg chg="mod">
          <ac:chgData name="Timothy Mahoney" userId="S::timothy.mahoney1@ingka.ikea.com::7e147517-f262-454a-9d34-86ff53a6aaf7" providerId="AD" clId="Web-{4E19AE2E-7264-8CD5-A39F-EEDC42683CEA}" dt="2023-03-08T12:01:51.468" v="800" actId="20577"/>
          <ac:spMkLst>
            <pc:docMk/>
            <pc:sldMk cId="1310014166" sldId="311"/>
            <ac:spMk id="5" creationId="{E4855881-43B9-D25A-A5FA-FB7A1352AEDF}"/>
          </ac:spMkLst>
        </pc:spChg>
      </pc:sldChg>
      <pc:sldChg chg="addSp delSp modSp add mod modClrScheme chgLayout modNotes">
        <pc:chgData name="Timothy Mahoney" userId="S::timothy.mahoney1@ingka.ikea.com::7e147517-f262-454a-9d34-86ff53a6aaf7" providerId="AD" clId="Web-{4E19AE2E-7264-8CD5-A39F-EEDC42683CEA}" dt="2023-03-08T12:02:49.156" v="809"/>
        <pc:sldMkLst>
          <pc:docMk/>
          <pc:sldMk cId="362093305" sldId="312"/>
        </pc:sldMkLst>
        <pc:spChg chg="mod ord">
          <ac:chgData name="Timothy Mahoney" userId="S::timothy.mahoney1@ingka.ikea.com::7e147517-f262-454a-9d34-86ff53a6aaf7" providerId="AD" clId="Web-{4E19AE2E-7264-8CD5-A39F-EEDC42683CEA}" dt="2023-03-08T12:02:49.156" v="809"/>
          <ac:spMkLst>
            <pc:docMk/>
            <pc:sldMk cId="362093305" sldId="312"/>
            <ac:spMk id="2" creationId="{CEA9F5FC-3C0C-6A34-C006-9D62FA24456E}"/>
          </ac:spMkLst>
        </pc:spChg>
        <pc:spChg chg="add del mod">
          <ac:chgData name="Timothy Mahoney" userId="S::timothy.mahoney1@ingka.ikea.com::7e147517-f262-454a-9d34-86ff53a6aaf7" providerId="AD" clId="Web-{4E19AE2E-7264-8CD5-A39F-EEDC42683CEA}" dt="2023-03-08T12:02:49.156" v="809"/>
          <ac:spMkLst>
            <pc:docMk/>
            <pc:sldMk cId="362093305" sldId="312"/>
            <ac:spMk id="3" creationId="{F3859CCB-8746-0C29-7E0C-BE4FEE22D21A}"/>
          </ac:spMkLst>
        </pc:spChg>
        <pc:spChg chg="add del">
          <ac:chgData name="Timothy Mahoney" userId="S::timothy.mahoney1@ingka.ikea.com::7e147517-f262-454a-9d34-86ff53a6aaf7" providerId="AD" clId="Web-{4E19AE2E-7264-8CD5-A39F-EEDC42683CEA}" dt="2023-03-08T12:02:49.156" v="809"/>
          <ac:spMkLst>
            <pc:docMk/>
            <pc:sldMk cId="362093305" sldId="312"/>
            <ac:spMk id="4" creationId="{36C7A325-A87A-AC3D-8A38-C2606AABC2DC}"/>
          </ac:spMkLst>
        </pc:spChg>
        <pc:spChg chg="add del mod">
          <ac:chgData name="Timothy Mahoney" userId="S::timothy.mahoney1@ingka.ikea.com::7e147517-f262-454a-9d34-86ff53a6aaf7" providerId="AD" clId="Web-{4E19AE2E-7264-8CD5-A39F-EEDC42683CEA}" dt="2023-03-08T12:02:46.452" v="806"/>
          <ac:spMkLst>
            <pc:docMk/>
            <pc:sldMk cId="362093305" sldId="312"/>
            <ac:spMk id="11" creationId="{8F5F18F4-B440-3C0F-7B5C-5AC289470553}"/>
          </ac:spMkLst>
        </pc:spChg>
        <pc:spChg chg="add del mod">
          <ac:chgData name="Timothy Mahoney" userId="S::timothy.mahoney1@ingka.ikea.com::7e147517-f262-454a-9d34-86ff53a6aaf7" providerId="AD" clId="Web-{4E19AE2E-7264-8CD5-A39F-EEDC42683CEA}" dt="2023-03-08T12:02:46.452" v="806"/>
          <ac:spMkLst>
            <pc:docMk/>
            <pc:sldMk cId="362093305" sldId="312"/>
            <ac:spMk id="13" creationId="{A4388ABD-C380-011E-0888-B6E1CEF6AB85}"/>
          </ac:spMkLst>
        </pc:spChg>
        <pc:spChg chg="add del mod">
          <ac:chgData name="Timothy Mahoney" userId="S::timothy.mahoney1@ingka.ikea.com::7e147517-f262-454a-9d34-86ff53a6aaf7" providerId="AD" clId="Web-{4E19AE2E-7264-8CD5-A39F-EEDC42683CEA}" dt="2023-03-08T12:02:46.452" v="806"/>
          <ac:spMkLst>
            <pc:docMk/>
            <pc:sldMk cId="362093305" sldId="312"/>
            <ac:spMk id="15" creationId="{A2604783-5D28-C4F6-29C5-8571764FA825}"/>
          </ac:spMkLst>
        </pc:spChg>
        <pc:spChg chg="add del mod">
          <ac:chgData name="Timothy Mahoney" userId="S::timothy.mahoney1@ingka.ikea.com::7e147517-f262-454a-9d34-86ff53a6aaf7" providerId="AD" clId="Web-{4E19AE2E-7264-8CD5-A39F-EEDC42683CEA}" dt="2023-03-08T12:02:49.140" v="808"/>
          <ac:spMkLst>
            <pc:docMk/>
            <pc:sldMk cId="362093305" sldId="312"/>
            <ac:spMk id="17" creationId="{16A08BDE-EF14-6190-AC6F-B1FE2453080B}"/>
          </ac:spMkLst>
        </pc:spChg>
        <pc:spChg chg="add del mod">
          <ac:chgData name="Timothy Mahoney" userId="S::timothy.mahoney1@ingka.ikea.com::7e147517-f262-454a-9d34-86ff53a6aaf7" providerId="AD" clId="Web-{4E19AE2E-7264-8CD5-A39F-EEDC42683CEA}" dt="2023-03-08T12:02:49.140" v="808"/>
          <ac:spMkLst>
            <pc:docMk/>
            <pc:sldMk cId="362093305" sldId="312"/>
            <ac:spMk id="18" creationId="{D09DE78B-8802-9D47-4CBF-0D4FE76B1FC1}"/>
          </ac:spMkLst>
        </pc:spChg>
        <pc:spChg chg="add del mod">
          <ac:chgData name="Timothy Mahoney" userId="S::timothy.mahoney1@ingka.ikea.com::7e147517-f262-454a-9d34-86ff53a6aaf7" providerId="AD" clId="Web-{4E19AE2E-7264-8CD5-A39F-EEDC42683CEA}" dt="2023-03-08T12:02:49.140" v="808"/>
          <ac:spMkLst>
            <pc:docMk/>
            <pc:sldMk cId="362093305" sldId="312"/>
            <ac:spMk id="19" creationId="{D89B43A0-23B9-CB25-C96D-54320206E1BA}"/>
          </ac:spMkLst>
        </pc:spChg>
        <pc:spChg chg="add del mod">
          <ac:chgData name="Timothy Mahoney" userId="S::timothy.mahoney1@ingka.ikea.com::7e147517-f262-454a-9d34-86ff53a6aaf7" providerId="AD" clId="Web-{4E19AE2E-7264-8CD5-A39F-EEDC42683CEA}" dt="2023-03-08T12:02:49.140" v="808"/>
          <ac:spMkLst>
            <pc:docMk/>
            <pc:sldMk cId="362093305" sldId="312"/>
            <ac:spMk id="20" creationId="{0FF2DBAA-F521-68AF-94A8-FC618A50B135}"/>
          </ac:spMkLst>
        </pc:spChg>
        <pc:spChg chg="add del mod">
          <ac:chgData name="Timothy Mahoney" userId="S::timothy.mahoney1@ingka.ikea.com::7e147517-f262-454a-9d34-86ff53a6aaf7" providerId="AD" clId="Web-{4E19AE2E-7264-8CD5-A39F-EEDC42683CEA}" dt="2023-03-08T12:02:49.140" v="808"/>
          <ac:spMkLst>
            <pc:docMk/>
            <pc:sldMk cId="362093305" sldId="312"/>
            <ac:spMk id="21" creationId="{742FF905-2EDE-A2B6-5503-324C82F02C19}"/>
          </ac:spMkLst>
        </pc:spChg>
        <pc:spChg chg="add del mod">
          <ac:chgData name="Timothy Mahoney" userId="S::timothy.mahoney1@ingka.ikea.com::7e147517-f262-454a-9d34-86ff53a6aaf7" providerId="AD" clId="Web-{4E19AE2E-7264-8CD5-A39F-EEDC42683CEA}" dt="2023-03-08T12:02:49.140" v="808"/>
          <ac:spMkLst>
            <pc:docMk/>
            <pc:sldMk cId="362093305" sldId="312"/>
            <ac:spMk id="22" creationId="{095AEB5A-4AB9-E977-72E1-3B380B4C07A6}"/>
          </ac:spMkLst>
        </pc:spChg>
        <pc:spChg chg="add mod">
          <ac:chgData name="Timothy Mahoney" userId="S::timothy.mahoney1@ingka.ikea.com::7e147517-f262-454a-9d34-86ff53a6aaf7" providerId="AD" clId="Web-{4E19AE2E-7264-8CD5-A39F-EEDC42683CEA}" dt="2023-03-08T12:02:49.156" v="809"/>
          <ac:spMkLst>
            <pc:docMk/>
            <pc:sldMk cId="362093305" sldId="312"/>
            <ac:spMk id="23" creationId="{60E5B3D7-709A-4EF3-7E1C-A4455F7778D1}"/>
          </ac:spMkLst>
        </pc:spChg>
        <pc:spChg chg="add mod">
          <ac:chgData name="Timothy Mahoney" userId="S::timothy.mahoney1@ingka.ikea.com::7e147517-f262-454a-9d34-86ff53a6aaf7" providerId="AD" clId="Web-{4E19AE2E-7264-8CD5-A39F-EEDC42683CEA}" dt="2023-03-08T12:02:49.156" v="809"/>
          <ac:spMkLst>
            <pc:docMk/>
            <pc:sldMk cId="362093305" sldId="312"/>
            <ac:spMk id="24" creationId="{0AA556A8-B196-F3DD-74DC-7CE3C6F6486F}"/>
          </ac:spMkLst>
        </pc:spChg>
        <pc:spChg chg="add mod">
          <ac:chgData name="Timothy Mahoney" userId="S::timothy.mahoney1@ingka.ikea.com::7e147517-f262-454a-9d34-86ff53a6aaf7" providerId="AD" clId="Web-{4E19AE2E-7264-8CD5-A39F-EEDC42683CEA}" dt="2023-03-08T12:02:49.156" v="809"/>
          <ac:spMkLst>
            <pc:docMk/>
            <pc:sldMk cId="362093305" sldId="312"/>
            <ac:spMk id="25" creationId="{6ABB0EAB-81D9-53FC-C32C-EC3C22F41C12}"/>
          </ac:spMkLst>
        </pc:spChg>
        <pc:spChg chg="add mod">
          <ac:chgData name="Timothy Mahoney" userId="S::timothy.mahoney1@ingka.ikea.com::7e147517-f262-454a-9d34-86ff53a6aaf7" providerId="AD" clId="Web-{4E19AE2E-7264-8CD5-A39F-EEDC42683CEA}" dt="2023-03-08T12:02:49.156" v="809"/>
          <ac:spMkLst>
            <pc:docMk/>
            <pc:sldMk cId="362093305" sldId="312"/>
            <ac:spMk id="26" creationId="{1725B204-AD3F-50B7-E607-CFA406115502}"/>
          </ac:spMkLst>
        </pc:spChg>
        <pc:spChg chg="add mod">
          <ac:chgData name="Timothy Mahoney" userId="S::timothy.mahoney1@ingka.ikea.com::7e147517-f262-454a-9d34-86ff53a6aaf7" providerId="AD" clId="Web-{4E19AE2E-7264-8CD5-A39F-EEDC42683CEA}" dt="2023-03-08T12:02:49.156" v="809"/>
          <ac:spMkLst>
            <pc:docMk/>
            <pc:sldMk cId="362093305" sldId="312"/>
            <ac:spMk id="27" creationId="{0E390541-D227-799E-4299-D28A4982F60F}"/>
          </ac:spMkLst>
        </pc:spChg>
        <pc:spChg chg="add mod">
          <ac:chgData name="Timothy Mahoney" userId="S::timothy.mahoney1@ingka.ikea.com::7e147517-f262-454a-9d34-86ff53a6aaf7" providerId="AD" clId="Web-{4E19AE2E-7264-8CD5-A39F-EEDC42683CEA}" dt="2023-03-08T12:02:49.156" v="809"/>
          <ac:spMkLst>
            <pc:docMk/>
            <pc:sldMk cId="362093305" sldId="312"/>
            <ac:spMk id="28" creationId="{CEA1B6F9-360F-CF5B-6101-47AC4660F3B7}"/>
          </ac:spMkLst>
        </pc:spChg>
        <pc:spChg chg="add mod">
          <ac:chgData name="Timothy Mahoney" userId="S::timothy.mahoney1@ingka.ikea.com::7e147517-f262-454a-9d34-86ff53a6aaf7" providerId="AD" clId="Web-{4E19AE2E-7264-8CD5-A39F-EEDC42683CEA}" dt="2023-03-08T12:02:49.156" v="809"/>
          <ac:spMkLst>
            <pc:docMk/>
            <pc:sldMk cId="362093305" sldId="312"/>
            <ac:spMk id="29" creationId="{A2777FCC-E624-0916-428F-06C5892EB064}"/>
          </ac:spMkLst>
        </pc:spChg>
        <pc:picChg chg="mod ord">
          <ac:chgData name="Timothy Mahoney" userId="S::timothy.mahoney1@ingka.ikea.com::7e147517-f262-454a-9d34-86ff53a6aaf7" providerId="AD" clId="Web-{4E19AE2E-7264-8CD5-A39F-EEDC42683CEA}" dt="2023-03-08T12:02:49.156" v="809"/>
          <ac:picMkLst>
            <pc:docMk/>
            <pc:sldMk cId="362093305" sldId="312"/>
            <ac:picMk id="5" creationId="{A427391E-ABB3-7C8B-E62A-85673E46506F}"/>
          </ac:picMkLst>
        </pc:picChg>
        <pc:picChg chg="mod">
          <ac:chgData name="Timothy Mahoney" userId="S::timothy.mahoney1@ingka.ikea.com::7e147517-f262-454a-9d34-86ff53a6aaf7" providerId="AD" clId="Web-{4E19AE2E-7264-8CD5-A39F-EEDC42683CEA}" dt="2023-03-08T12:02:49.156" v="809"/>
          <ac:picMkLst>
            <pc:docMk/>
            <pc:sldMk cId="362093305" sldId="312"/>
            <ac:picMk id="6" creationId="{545C826E-F712-6F5E-D4A8-ACD38507B321}"/>
          </ac:picMkLst>
        </pc:picChg>
      </pc:sldChg>
      <pc:sldChg chg="addSp delSp modSp add mod modClrScheme chgLayout modNotes">
        <pc:chgData name="Timothy Mahoney" userId="S::timothy.mahoney1@ingka.ikea.com::7e147517-f262-454a-9d34-86ff53a6aaf7" providerId="AD" clId="Web-{4E19AE2E-7264-8CD5-A39F-EEDC42683CEA}" dt="2023-03-08T11:59:52.857" v="759"/>
        <pc:sldMkLst>
          <pc:docMk/>
          <pc:sldMk cId="686964902" sldId="313"/>
        </pc:sldMkLst>
        <pc:spChg chg="add del mod">
          <ac:chgData name="Timothy Mahoney" userId="S::timothy.mahoney1@ingka.ikea.com::7e147517-f262-454a-9d34-86ff53a6aaf7" providerId="AD" clId="Web-{4E19AE2E-7264-8CD5-A39F-EEDC42683CEA}" dt="2023-03-08T11:59:52.857" v="759"/>
          <ac:spMkLst>
            <pc:docMk/>
            <pc:sldMk cId="686964902" sldId="313"/>
            <ac:spMk id="3" creationId="{C9B677AA-CB92-9257-9086-2B3712A30BF2}"/>
          </ac:spMkLst>
        </pc:spChg>
        <pc:spChg chg="mod ord">
          <ac:chgData name="Timothy Mahoney" userId="S::timothy.mahoney1@ingka.ikea.com::7e147517-f262-454a-9d34-86ff53a6aaf7" providerId="AD" clId="Web-{4E19AE2E-7264-8CD5-A39F-EEDC42683CEA}" dt="2023-03-08T11:59:52.857" v="759"/>
          <ac:spMkLst>
            <pc:docMk/>
            <pc:sldMk cId="686964902" sldId="313"/>
            <ac:spMk id="10" creationId="{A5A9D76F-33BC-B468-D9AA-94755ED26D6B}"/>
          </ac:spMkLst>
        </pc:spChg>
        <pc:spChg chg="del mod">
          <ac:chgData name="Timothy Mahoney" userId="S::timothy.mahoney1@ingka.ikea.com::7e147517-f262-454a-9d34-86ff53a6aaf7" providerId="AD" clId="Web-{4E19AE2E-7264-8CD5-A39F-EEDC42683CEA}" dt="2023-03-08T11:59:17.310" v="745"/>
          <ac:spMkLst>
            <pc:docMk/>
            <pc:sldMk cId="686964902" sldId="313"/>
            <ac:spMk id="12" creationId="{A2E99215-FAD0-62F0-1C26-BDE80623A460}"/>
          </ac:spMkLst>
        </pc:spChg>
        <pc:spChg chg="add del">
          <ac:chgData name="Timothy Mahoney" userId="S::timothy.mahoney1@ingka.ikea.com::7e147517-f262-454a-9d34-86ff53a6aaf7" providerId="AD" clId="Web-{4E19AE2E-7264-8CD5-A39F-EEDC42683CEA}" dt="2023-03-08T11:59:52.857" v="759"/>
          <ac:spMkLst>
            <pc:docMk/>
            <pc:sldMk cId="686964902" sldId="313"/>
            <ac:spMk id="14" creationId="{C537E4FD-7A45-E8BB-1682-8CE5F04A3505}"/>
          </ac:spMkLst>
        </pc:spChg>
        <pc:spChg chg="add del mod">
          <ac:chgData name="Timothy Mahoney" userId="S::timothy.mahoney1@ingka.ikea.com::7e147517-f262-454a-9d34-86ff53a6aaf7" providerId="AD" clId="Web-{4E19AE2E-7264-8CD5-A39F-EEDC42683CEA}" dt="2023-03-08T11:59:52.857" v="759"/>
          <ac:spMkLst>
            <pc:docMk/>
            <pc:sldMk cId="686964902" sldId="313"/>
            <ac:spMk id="19" creationId="{83DB7470-71CF-1C0E-97DC-7A7582ACAA1B}"/>
          </ac:spMkLst>
        </pc:spChg>
        <pc:spChg chg="add del mod">
          <ac:chgData name="Timothy Mahoney" userId="S::timothy.mahoney1@ingka.ikea.com::7e147517-f262-454a-9d34-86ff53a6aaf7" providerId="AD" clId="Web-{4E19AE2E-7264-8CD5-A39F-EEDC42683CEA}" dt="2023-03-08T11:59:52.857" v="759"/>
          <ac:spMkLst>
            <pc:docMk/>
            <pc:sldMk cId="686964902" sldId="313"/>
            <ac:spMk id="21" creationId="{2D1A2B15-D552-AF92-D0D6-27CA7F9946A0}"/>
          </ac:spMkLst>
        </pc:spChg>
        <pc:spChg chg="add del mod">
          <ac:chgData name="Timothy Mahoney" userId="S::timothy.mahoney1@ingka.ikea.com::7e147517-f262-454a-9d34-86ff53a6aaf7" providerId="AD" clId="Web-{4E19AE2E-7264-8CD5-A39F-EEDC42683CEA}" dt="2023-03-08T11:59:52.857" v="759"/>
          <ac:spMkLst>
            <pc:docMk/>
            <pc:sldMk cId="686964902" sldId="313"/>
            <ac:spMk id="23" creationId="{2BD6678C-A46A-1632-EC89-9E2AD1B4BCEE}"/>
          </ac:spMkLst>
        </pc:spChg>
        <pc:spChg chg="add del mod">
          <ac:chgData name="Timothy Mahoney" userId="S::timothy.mahoney1@ingka.ikea.com::7e147517-f262-454a-9d34-86ff53a6aaf7" providerId="AD" clId="Web-{4E19AE2E-7264-8CD5-A39F-EEDC42683CEA}" dt="2023-03-08T11:59:52.857" v="759"/>
          <ac:spMkLst>
            <pc:docMk/>
            <pc:sldMk cId="686964902" sldId="313"/>
            <ac:spMk id="25" creationId="{A1F11E63-0415-0BE7-85F5-29F3AD23CE51}"/>
          </ac:spMkLst>
        </pc:spChg>
        <pc:picChg chg="mod">
          <ac:chgData name="Timothy Mahoney" userId="S::timothy.mahoney1@ingka.ikea.com::7e147517-f262-454a-9d34-86ff53a6aaf7" providerId="AD" clId="Web-{4E19AE2E-7264-8CD5-A39F-EEDC42683CEA}" dt="2023-03-08T11:59:52.857" v="759"/>
          <ac:picMkLst>
            <pc:docMk/>
            <pc:sldMk cId="686964902" sldId="313"/>
            <ac:picMk id="6" creationId="{B833BCAB-1137-F785-6186-F2A106754E1E}"/>
          </ac:picMkLst>
        </pc:picChg>
        <pc:picChg chg="mod">
          <ac:chgData name="Timothy Mahoney" userId="S::timothy.mahoney1@ingka.ikea.com::7e147517-f262-454a-9d34-86ff53a6aaf7" providerId="AD" clId="Web-{4E19AE2E-7264-8CD5-A39F-EEDC42683CEA}" dt="2023-03-08T11:59:52.857" v="759"/>
          <ac:picMkLst>
            <pc:docMk/>
            <pc:sldMk cId="686964902" sldId="313"/>
            <ac:picMk id="7" creationId="{DDBF2A76-498C-C6C6-7841-C374967212C9}"/>
          </ac:picMkLst>
        </pc:picChg>
        <pc:picChg chg="mod">
          <ac:chgData name="Timothy Mahoney" userId="S::timothy.mahoney1@ingka.ikea.com::7e147517-f262-454a-9d34-86ff53a6aaf7" providerId="AD" clId="Web-{4E19AE2E-7264-8CD5-A39F-EEDC42683CEA}" dt="2023-03-08T11:59:52.857" v="759"/>
          <ac:picMkLst>
            <pc:docMk/>
            <pc:sldMk cId="686964902" sldId="313"/>
            <ac:picMk id="8" creationId="{1874EDD7-1B93-2D75-FAF6-3123E29C45F7}"/>
          </ac:picMkLst>
        </pc:picChg>
      </pc:sldChg>
      <pc:sldChg chg="add">
        <pc:chgData name="Timothy Mahoney" userId="S::timothy.mahoney1@ingka.ikea.com::7e147517-f262-454a-9d34-86ff53a6aaf7" providerId="AD" clId="Web-{4E19AE2E-7264-8CD5-A39F-EEDC42683CEA}" dt="2023-03-08T09:43:02.435" v="561"/>
        <pc:sldMkLst>
          <pc:docMk/>
          <pc:sldMk cId="4119883122" sldId="314"/>
        </pc:sldMkLst>
      </pc:sldChg>
      <pc:sldChg chg="modSp add del">
        <pc:chgData name="Timothy Mahoney" userId="S::timothy.mahoney1@ingka.ikea.com::7e147517-f262-454a-9d34-86ff53a6aaf7" providerId="AD" clId="Web-{4E19AE2E-7264-8CD5-A39F-EEDC42683CEA}" dt="2023-03-08T11:58:21.262" v="738"/>
        <pc:sldMkLst>
          <pc:docMk/>
          <pc:sldMk cId="892834249" sldId="315"/>
        </pc:sldMkLst>
        <pc:spChg chg="mod">
          <ac:chgData name="Timothy Mahoney" userId="S::timothy.mahoney1@ingka.ikea.com::7e147517-f262-454a-9d34-86ff53a6aaf7" providerId="AD" clId="Web-{4E19AE2E-7264-8CD5-A39F-EEDC42683CEA}" dt="2023-03-08T11:48:55.147" v="716" actId="20577"/>
          <ac:spMkLst>
            <pc:docMk/>
            <pc:sldMk cId="892834249" sldId="315"/>
            <ac:spMk id="18" creationId="{118B8683-45FC-692B-43E6-1031BD2290F6}"/>
          </ac:spMkLst>
        </pc:spChg>
      </pc:sldChg>
      <pc:sldChg chg="addSp delSp modSp add mod setBg modNotes">
        <pc:chgData name="Timothy Mahoney" userId="S::timothy.mahoney1@ingka.ikea.com::7e147517-f262-454a-9d34-86ff53a6aaf7" providerId="AD" clId="Web-{4E19AE2E-7264-8CD5-A39F-EEDC42683CEA}" dt="2023-03-08T11:58:07.450" v="737"/>
        <pc:sldMkLst>
          <pc:docMk/>
          <pc:sldMk cId="3058877638" sldId="316"/>
        </pc:sldMkLst>
        <pc:spChg chg="add del mod">
          <ac:chgData name="Timothy Mahoney" userId="S::timothy.mahoney1@ingka.ikea.com::7e147517-f262-454a-9d34-86ff53a6aaf7" providerId="AD" clId="Web-{4E19AE2E-7264-8CD5-A39F-EEDC42683CEA}" dt="2023-03-08T11:58:02.418" v="735"/>
          <ac:spMkLst>
            <pc:docMk/>
            <pc:sldMk cId="3058877638" sldId="316"/>
            <ac:spMk id="2" creationId="{165CFEB0-4C3D-6B07-048C-BF2DB77145C3}"/>
          </ac:spMkLst>
        </pc:spChg>
        <pc:spChg chg="mod ord">
          <ac:chgData name="Timothy Mahoney" userId="S::timothy.mahoney1@ingka.ikea.com::7e147517-f262-454a-9d34-86ff53a6aaf7" providerId="AD" clId="Web-{4E19AE2E-7264-8CD5-A39F-EEDC42683CEA}" dt="2023-03-08T11:47:45.459" v="703" actId="1076"/>
          <ac:spMkLst>
            <pc:docMk/>
            <pc:sldMk cId="3058877638" sldId="316"/>
            <ac:spMk id="5" creationId="{DE675ED7-C739-C6D5-ADAE-0D40DEAF57FA}"/>
          </ac:spMkLst>
        </pc:spChg>
        <pc:spChg chg="mod">
          <ac:chgData name="Timothy Mahoney" userId="S::timothy.mahoney1@ingka.ikea.com::7e147517-f262-454a-9d34-86ff53a6aaf7" providerId="AD" clId="Web-{4E19AE2E-7264-8CD5-A39F-EEDC42683CEA}" dt="2023-03-08T11:48:19.365" v="713" actId="20577"/>
          <ac:spMkLst>
            <pc:docMk/>
            <pc:sldMk cId="3058877638" sldId="316"/>
            <ac:spMk id="7" creationId="{F4D27362-F8E1-0BE0-1D3B-CA5B02659E39}"/>
          </ac:spMkLst>
        </pc:spChg>
        <pc:spChg chg="add">
          <ac:chgData name="Timothy Mahoney" userId="S::timothy.mahoney1@ingka.ikea.com::7e147517-f262-454a-9d34-86ff53a6aaf7" providerId="AD" clId="Web-{4E19AE2E-7264-8CD5-A39F-EEDC42683CEA}" dt="2023-03-08T11:47:38.896" v="702"/>
          <ac:spMkLst>
            <pc:docMk/>
            <pc:sldMk cId="3058877638" sldId="316"/>
            <ac:spMk id="12" creationId="{E92FEB64-6EEA-4759-B4A4-BD2C1E660BA8}"/>
          </ac:spMkLst>
        </pc:spChg>
        <pc:spChg chg="add">
          <ac:chgData name="Timothy Mahoney" userId="S::timothy.mahoney1@ingka.ikea.com::7e147517-f262-454a-9d34-86ff53a6aaf7" providerId="AD" clId="Web-{4E19AE2E-7264-8CD5-A39F-EEDC42683CEA}" dt="2023-03-08T11:47:38.896" v="702"/>
          <ac:spMkLst>
            <pc:docMk/>
            <pc:sldMk cId="3058877638" sldId="316"/>
            <ac:spMk id="14" creationId="{B10BB131-AC8E-4A8E-A5D1-36260F720C3B}"/>
          </ac:spMkLst>
        </pc:spChg>
        <pc:spChg chg="add">
          <ac:chgData name="Timothy Mahoney" userId="S::timothy.mahoney1@ingka.ikea.com::7e147517-f262-454a-9d34-86ff53a6aaf7" providerId="AD" clId="Web-{4E19AE2E-7264-8CD5-A39F-EEDC42683CEA}" dt="2023-03-08T11:47:38.896" v="702"/>
          <ac:spMkLst>
            <pc:docMk/>
            <pc:sldMk cId="3058877638" sldId="316"/>
            <ac:spMk id="16" creationId="{14847E93-7DC1-4D4B-8829-B19AA7137C50}"/>
          </ac:spMkLst>
        </pc:spChg>
        <pc:spChg chg="add">
          <ac:chgData name="Timothy Mahoney" userId="S::timothy.mahoney1@ingka.ikea.com::7e147517-f262-454a-9d34-86ff53a6aaf7" providerId="AD" clId="Web-{4E19AE2E-7264-8CD5-A39F-EEDC42683CEA}" dt="2023-03-08T11:47:38.896" v="702"/>
          <ac:spMkLst>
            <pc:docMk/>
            <pc:sldMk cId="3058877638" sldId="316"/>
            <ac:spMk id="18" creationId="{5566D6E1-03A1-4D73-A4E0-35D74D568A04}"/>
          </ac:spMkLst>
        </pc:spChg>
        <pc:spChg chg="add">
          <ac:chgData name="Timothy Mahoney" userId="S::timothy.mahoney1@ingka.ikea.com::7e147517-f262-454a-9d34-86ff53a6aaf7" providerId="AD" clId="Web-{4E19AE2E-7264-8CD5-A39F-EEDC42683CEA}" dt="2023-03-08T11:47:38.896" v="702"/>
          <ac:spMkLst>
            <pc:docMk/>
            <pc:sldMk cId="3058877638" sldId="316"/>
            <ac:spMk id="20" creationId="{9F835A99-04AC-494A-A572-AFE8413CC938}"/>
          </ac:spMkLst>
        </pc:spChg>
        <pc:spChg chg="add">
          <ac:chgData name="Timothy Mahoney" userId="S::timothy.mahoney1@ingka.ikea.com::7e147517-f262-454a-9d34-86ff53a6aaf7" providerId="AD" clId="Web-{4E19AE2E-7264-8CD5-A39F-EEDC42683CEA}" dt="2023-03-08T11:47:38.896" v="702"/>
          <ac:spMkLst>
            <pc:docMk/>
            <pc:sldMk cId="3058877638" sldId="316"/>
            <ac:spMk id="22" creationId="{7B786209-1B0B-4CA9-9BDD-F7327066A84D}"/>
          </ac:spMkLst>
        </pc:spChg>
        <pc:spChg chg="add">
          <ac:chgData name="Timothy Mahoney" userId="S::timothy.mahoney1@ingka.ikea.com::7e147517-f262-454a-9d34-86ff53a6aaf7" providerId="AD" clId="Web-{4E19AE2E-7264-8CD5-A39F-EEDC42683CEA}" dt="2023-03-08T11:47:38.896" v="702"/>
          <ac:spMkLst>
            <pc:docMk/>
            <pc:sldMk cId="3058877638" sldId="316"/>
            <ac:spMk id="24" creationId="{2D2964BB-484D-45AE-AD66-D407D0629652}"/>
          </ac:spMkLst>
        </pc:spChg>
        <pc:spChg chg="add">
          <ac:chgData name="Timothy Mahoney" userId="S::timothy.mahoney1@ingka.ikea.com::7e147517-f262-454a-9d34-86ff53a6aaf7" providerId="AD" clId="Web-{4E19AE2E-7264-8CD5-A39F-EEDC42683CEA}" dt="2023-03-08T11:47:38.896" v="702"/>
          <ac:spMkLst>
            <pc:docMk/>
            <pc:sldMk cId="3058877638" sldId="316"/>
            <ac:spMk id="26" creationId="{6691AC69-A76E-4DAB-B565-468B6B87ACF3}"/>
          </ac:spMkLst>
        </pc:spChg>
      </pc:sldChg>
      <pc:sldChg chg="add del">
        <pc:chgData name="Timothy Mahoney" userId="S::timothy.mahoney1@ingka.ikea.com::7e147517-f262-454a-9d34-86ff53a6aaf7" providerId="AD" clId="Web-{4E19AE2E-7264-8CD5-A39F-EEDC42683CEA}" dt="2023-03-08T11:47:15.599" v="699"/>
        <pc:sldMkLst>
          <pc:docMk/>
          <pc:sldMk cId="2784870775" sldId="317"/>
        </pc:sldMkLst>
      </pc:sldChg>
      <pc:sldChg chg="addSp delSp modSp add">
        <pc:chgData name="Timothy Mahoney" userId="S::timothy.mahoney1@ingka.ikea.com::7e147517-f262-454a-9d34-86ff53a6aaf7" providerId="AD" clId="Web-{4E19AE2E-7264-8CD5-A39F-EEDC42683CEA}" dt="2023-03-08T11:47:06.708" v="698"/>
        <pc:sldMkLst>
          <pc:docMk/>
          <pc:sldMk cId="3442710672" sldId="318"/>
        </pc:sldMkLst>
        <pc:spChg chg="mod">
          <ac:chgData name="Timothy Mahoney" userId="S::timothy.mahoney1@ingka.ikea.com::7e147517-f262-454a-9d34-86ff53a6aaf7" providerId="AD" clId="Web-{4E19AE2E-7264-8CD5-A39F-EEDC42683CEA}" dt="2023-03-08T11:47:06.708" v="698"/>
          <ac:spMkLst>
            <pc:docMk/>
            <pc:sldMk cId="3442710672" sldId="318"/>
            <ac:spMk id="5" creationId="{BD7E0462-CF52-8FBF-5533-B2E978B7FB7E}"/>
          </ac:spMkLst>
        </pc:spChg>
        <pc:spChg chg="del">
          <ac:chgData name="Timothy Mahoney" userId="S::timothy.mahoney1@ingka.ikea.com::7e147517-f262-454a-9d34-86ff53a6aaf7" providerId="AD" clId="Web-{4E19AE2E-7264-8CD5-A39F-EEDC42683CEA}" dt="2023-03-08T11:47:06.708" v="698"/>
          <ac:spMkLst>
            <pc:docMk/>
            <pc:sldMk cId="3442710672" sldId="318"/>
            <ac:spMk id="13" creationId="{B819A166-7571-4003-A6B8-B62034C3ED30}"/>
          </ac:spMkLst>
        </pc:spChg>
        <pc:spChg chg="add">
          <ac:chgData name="Timothy Mahoney" userId="S::timothy.mahoney1@ingka.ikea.com::7e147517-f262-454a-9d34-86ff53a6aaf7" providerId="AD" clId="Web-{4E19AE2E-7264-8CD5-A39F-EEDC42683CEA}" dt="2023-03-08T11:47:06.708" v="698"/>
          <ac:spMkLst>
            <pc:docMk/>
            <pc:sldMk cId="3442710672" sldId="318"/>
            <ac:spMk id="18" creationId="{C05CBC3C-2E5A-4839-8B9B-2E5A6ADF0F58}"/>
          </ac:spMkLst>
        </pc:spChg>
        <pc:spChg chg="add">
          <ac:chgData name="Timothy Mahoney" userId="S::timothy.mahoney1@ingka.ikea.com::7e147517-f262-454a-9d34-86ff53a6aaf7" providerId="AD" clId="Web-{4E19AE2E-7264-8CD5-A39F-EEDC42683CEA}" dt="2023-03-08T11:47:06.708" v="698"/>
          <ac:spMkLst>
            <pc:docMk/>
            <pc:sldMk cId="3442710672" sldId="318"/>
            <ac:spMk id="20" creationId="{DB5B423A-57CC-4C58-AA26-8E2E862B03A0}"/>
          </ac:spMkLst>
        </pc:spChg>
        <pc:graphicFrameChg chg="mod modGraphic">
          <ac:chgData name="Timothy Mahoney" userId="S::timothy.mahoney1@ingka.ikea.com::7e147517-f262-454a-9d34-86ff53a6aaf7" providerId="AD" clId="Web-{4E19AE2E-7264-8CD5-A39F-EEDC42683CEA}" dt="2023-03-08T11:47:06.708" v="698"/>
          <ac:graphicFrameMkLst>
            <pc:docMk/>
            <pc:sldMk cId="3442710672" sldId="318"/>
            <ac:graphicFrameMk id="9" creationId="{F6DBC93D-B4C4-5B64-DB8A-E2ADB679AD60}"/>
          </ac:graphicFrameMkLst>
        </pc:graphicFrameChg>
      </pc:sldChg>
      <pc:sldChg chg="addSp delSp modSp add mod modClrScheme chgLayout">
        <pc:chgData name="Timothy Mahoney" userId="S::timothy.mahoney1@ingka.ikea.com::7e147517-f262-454a-9d34-86ff53a6aaf7" providerId="AD" clId="Web-{4E19AE2E-7264-8CD5-A39F-EEDC42683CEA}" dt="2023-03-08T11:46:51.677" v="697"/>
        <pc:sldMkLst>
          <pc:docMk/>
          <pc:sldMk cId="2218324040" sldId="319"/>
        </pc:sldMkLst>
        <pc:spChg chg="mod">
          <ac:chgData name="Timothy Mahoney" userId="S::timothy.mahoney1@ingka.ikea.com::7e147517-f262-454a-9d34-86ff53a6aaf7" providerId="AD" clId="Web-{4E19AE2E-7264-8CD5-A39F-EEDC42683CEA}" dt="2023-03-08T11:46:51.677" v="697"/>
          <ac:spMkLst>
            <pc:docMk/>
            <pc:sldMk cId="2218324040" sldId="319"/>
            <ac:spMk id="2" creationId="{32A9EF5E-CD01-C24C-B5A0-74B75739A80E}"/>
          </ac:spMkLst>
        </pc:spChg>
        <pc:spChg chg="del">
          <ac:chgData name="Timothy Mahoney" userId="S::timothy.mahoney1@ingka.ikea.com::7e147517-f262-454a-9d34-86ff53a6aaf7" providerId="AD" clId="Web-{4E19AE2E-7264-8CD5-A39F-EEDC42683CEA}" dt="2023-03-08T11:46:51.677" v="697"/>
          <ac:spMkLst>
            <pc:docMk/>
            <pc:sldMk cId="2218324040" sldId="319"/>
            <ac:spMk id="3" creationId="{6D2972F3-38E6-9944-A270-5AEC66404AF8}"/>
          </ac:spMkLst>
        </pc:spChg>
        <pc:spChg chg="add mod">
          <ac:chgData name="Timothy Mahoney" userId="S::timothy.mahoney1@ingka.ikea.com::7e147517-f262-454a-9d34-86ff53a6aaf7" providerId="AD" clId="Web-{4E19AE2E-7264-8CD5-A39F-EEDC42683CEA}" dt="2023-03-08T11:46:51.677" v="697"/>
          <ac:spMkLst>
            <pc:docMk/>
            <pc:sldMk cId="2218324040" sldId="319"/>
            <ac:spMk id="8" creationId="{BFE75D4B-3FB7-3999-9D35-3A2DC6316ACD}"/>
          </ac:spMkLst>
        </pc:spChg>
        <pc:spChg chg="add mod">
          <ac:chgData name="Timothy Mahoney" userId="S::timothy.mahoney1@ingka.ikea.com::7e147517-f262-454a-9d34-86ff53a6aaf7" providerId="AD" clId="Web-{4E19AE2E-7264-8CD5-A39F-EEDC42683CEA}" dt="2023-03-08T11:46:51.677" v="697"/>
          <ac:spMkLst>
            <pc:docMk/>
            <pc:sldMk cId="2218324040" sldId="319"/>
            <ac:spMk id="10" creationId="{2BC7E427-9446-46E5-712E-FD58A8F2FC60}"/>
          </ac:spMkLst>
        </pc:spChg>
      </pc:sldChg>
      <pc:sldChg chg="addSp delSp modSp add">
        <pc:chgData name="Timothy Mahoney" userId="S::timothy.mahoney1@ingka.ikea.com::7e147517-f262-454a-9d34-86ff53a6aaf7" providerId="AD" clId="Web-{4E19AE2E-7264-8CD5-A39F-EEDC42683CEA}" dt="2023-03-08T11:46:43.130" v="696"/>
        <pc:sldMkLst>
          <pc:docMk/>
          <pc:sldMk cId="1928954521" sldId="320"/>
        </pc:sldMkLst>
        <pc:spChg chg="mod">
          <ac:chgData name="Timothy Mahoney" userId="S::timothy.mahoney1@ingka.ikea.com::7e147517-f262-454a-9d34-86ff53a6aaf7" providerId="AD" clId="Web-{4E19AE2E-7264-8CD5-A39F-EEDC42683CEA}" dt="2023-03-08T11:46:43.130" v="696"/>
          <ac:spMkLst>
            <pc:docMk/>
            <pc:sldMk cId="1928954521" sldId="320"/>
            <ac:spMk id="2" creationId="{71202842-DAF1-C8BD-96DB-7EC6A92D0899}"/>
          </ac:spMkLst>
        </pc:spChg>
        <pc:spChg chg="del">
          <ac:chgData name="Timothy Mahoney" userId="S::timothy.mahoney1@ingka.ikea.com::7e147517-f262-454a-9d34-86ff53a6aaf7" providerId="AD" clId="Web-{4E19AE2E-7264-8CD5-A39F-EEDC42683CEA}" dt="2023-03-08T11:46:43.130" v="696"/>
          <ac:spMkLst>
            <pc:docMk/>
            <pc:sldMk cId="1928954521" sldId="320"/>
            <ac:spMk id="9" creationId="{B819A166-7571-4003-A6B8-B62034C3ED30}"/>
          </ac:spMkLst>
        </pc:spChg>
        <pc:spChg chg="add">
          <ac:chgData name="Timothy Mahoney" userId="S::timothy.mahoney1@ingka.ikea.com::7e147517-f262-454a-9d34-86ff53a6aaf7" providerId="AD" clId="Web-{4E19AE2E-7264-8CD5-A39F-EEDC42683CEA}" dt="2023-03-08T11:46:43.130" v="696"/>
          <ac:spMkLst>
            <pc:docMk/>
            <pc:sldMk cId="1928954521" sldId="320"/>
            <ac:spMk id="14" creationId="{C05CBC3C-2E5A-4839-8B9B-2E5A6ADF0F58}"/>
          </ac:spMkLst>
        </pc:spChg>
        <pc:spChg chg="add">
          <ac:chgData name="Timothy Mahoney" userId="S::timothy.mahoney1@ingka.ikea.com::7e147517-f262-454a-9d34-86ff53a6aaf7" providerId="AD" clId="Web-{4E19AE2E-7264-8CD5-A39F-EEDC42683CEA}" dt="2023-03-08T11:46:43.130" v="696"/>
          <ac:spMkLst>
            <pc:docMk/>
            <pc:sldMk cId="1928954521" sldId="320"/>
            <ac:spMk id="16" creationId="{DB5B423A-57CC-4C58-AA26-8E2E862B03A0}"/>
          </ac:spMkLst>
        </pc:spChg>
        <pc:graphicFrameChg chg="mod modGraphic">
          <ac:chgData name="Timothy Mahoney" userId="S::timothy.mahoney1@ingka.ikea.com::7e147517-f262-454a-9d34-86ff53a6aaf7" providerId="AD" clId="Web-{4E19AE2E-7264-8CD5-A39F-EEDC42683CEA}" dt="2023-03-08T11:46:43.130" v="696"/>
          <ac:graphicFrameMkLst>
            <pc:docMk/>
            <pc:sldMk cId="1928954521" sldId="320"/>
            <ac:graphicFrameMk id="5" creationId="{B79F7428-BEA2-69F5-29BF-2AF6EF3917BA}"/>
          </ac:graphicFrameMkLst>
        </pc:graphicFrameChg>
      </pc:sldChg>
      <pc:sldChg chg="addSp delSp modSp add mod setBg setClrOvrMap">
        <pc:chgData name="Timothy Mahoney" userId="S::timothy.mahoney1@ingka.ikea.com::7e147517-f262-454a-9d34-86ff53a6aaf7" providerId="AD" clId="Web-{4E19AE2E-7264-8CD5-A39F-EEDC42683CEA}" dt="2023-03-08T11:42:12.861" v="599"/>
        <pc:sldMkLst>
          <pc:docMk/>
          <pc:sldMk cId="4002524604" sldId="321"/>
        </pc:sldMkLst>
        <pc:spChg chg="mod">
          <ac:chgData name="Timothy Mahoney" userId="S::timothy.mahoney1@ingka.ikea.com::7e147517-f262-454a-9d34-86ff53a6aaf7" providerId="AD" clId="Web-{4E19AE2E-7264-8CD5-A39F-EEDC42683CEA}" dt="2023-03-08T11:42:12.861" v="599"/>
          <ac:spMkLst>
            <pc:docMk/>
            <pc:sldMk cId="4002524604" sldId="321"/>
            <ac:spMk id="2" creationId="{04F2EDCC-E9FB-5B21-9FFD-CB94AB173D1E}"/>
          </ac:spMkLst>
        </pc:spChg>
        <pc:spChg chg="mod">
          <ac:chgData name="Timothy Mahoney" userId="S::timothy.mahoney1@ingka.ikea.com::7e147517-f262-454a-9d34-86ff53a6aaf7" providerId="AD" clId="Web-{4E19AE2E-7264-8CD5-A39F-EEDC42683CEA}" dt="2023-03-08T11:42:12.861" v="599"/>
          <ac:spMkLst>
            <pc:docMk/>
            <pc:sldMk cId="4002524604" sldId="321"/>
            <ac:spMk id="3" creationId="{D2E5497C-D364-B3A1-242D-172221B4FFA3}"/>
          </ac:spMkLst>
        </pc:spChg>
        <pc:spChg chg="del">
          <ac:chgData name="Timothy Mahoney" userId="S::timothy.mahoney1@ingka.ikea.com::7e147517-f262-454a-9d34-86ff53a6aaf7" providerId="AD" clId="Web-{4E19AE2E-7264-8CD5-A39F-EEDC42683CEA}" dt="2023-03-08T11:42:12.861" v="599"/>
          <ac:spMkLst>
            <pc:docMk/>
            <pc:sldMk cId="4002524604" sldId="321"/>
            <ac:spMk id="10" creationId="{A86541C6-61B1-4DAA-B57A-EAF3F24F0491}"/>
          </ac:spMkLst>
        </pc:spChg>
        <pc:spChg chg="del">
          <ac:chgData name="Timothy Mahoney" userId="S::timothy.mahoney1@ingka.ikea.com::7e147517-f262-454a-9d34-86ff53a6aaf7" providerId="AD" clId="Web-{4E19AE2E-7264-8CD5-A39F-EEDC42683CEA}" dt="2023-03-08T11:42:12.861" v="599"/>
          <ac:spMkLst>
            <pc:docMk/>
            <pc:sldMk cId="4002524604" sldId="321"/>
            <ac:spMk id="12" creationId="{71750011-2006-46BB-AFDE-C6E461752333}"/>
          </ac:spMkLst>
        </pc:spChg>
        <pc:spChg chg="add">
          <ac:chgData name="Timothy Mahoney" userId="S::timothy.mahoney1@ingka.ikea.com::7e147517-f262-454a-9d34-86ff53a6aaf7" providerId="AD" clId="Web-{4E19AE2E-7264-8CD5-A39F-EEDC42683CEA}" dt="2023-03-08T11:42:12.861" v="599"/>
          <ac:spMkLst>
            <pc:docMk/>
            <pc:sldMk cId="4002524604" sldId="321"/>
            <ac:spMk id="17" creationId="{D2B783EE-0239-4717-BBEA-8C9EAC61C824}"/>
          </ac:spMkLst>
        </pc:spChg>
        <pc:spChg chg="add">
          <ac:chgData name="Timothy Mahoney" userId="S::timothy.mahoney1@ingka.ikea.com::7e147517-f262-454a-9d34-86ff53a6aaf7" providerId="AD" clId="Web-{4E19AE2E-7264-8CD5-A39F-EEDC42683CEA}" dt="2023-03-08T11:42:12.861" v="599"/>
          <ac:spMkLst>
            <pc:docMk/>
            <pc:sldMk cId="4002524604" sldId="321"/>
            <ac:spMk id="19" creationId="{A7B99495-F43F-4D80-A44F-2CB4764EB90B}"/>
          </ac:spMkLst>
        </pc:spChg>
        <pc:spChg chg="add">
          <ac:chgData name="Timothy Mahoney" userId="S::timothy.mahoney1@ingka.ikea.com::7e147517-f262-454a-9d34-86ff53a6aaf7" providerId="AD" clId="Web-{4E19AE2E-7264-8CD5-A39F-EEDC42683CEA}" dt="2023-03-08T11:42:12.861" v="599"/>
          <ac:spMkLst>
            <pc:docMk/>
            <pc:sldMk cId="4002524604" sldId="321"/>
            <ac:spMk id="21" creationId="{70BEB1E7-2F88-40BC-B73D-42E5B6F80BFC}"/>
          </ac:spMkLst>
        </pc:spChg>
        <pc:picChg chg="mod">
          <ac:chgData name="Timothy Mahoney" userId="S::timothy.mahoney1@ingka.ikea.com::7e147517-f262-454a-9d34-86ff53a6aaf7" providerId="AD" clId="Web-{4E19AE2E-7264-8CD5-A39F-EEDC42683CEA}" dt="2023-03-08T11:42:12.861" v="599"/>
          <ac:picMkLst>
            <pc:docMk/>
            <pc:sldMk cId="4002524604" sldId="321"/>
            <ac:picMk id="4" creationId="{371283CF-9406-F5E0-E9A8-DB918FB2B198}"/>
          </ac:picMkLst>
        </pc:picChg>
        <pc:picChg chg="mod ord">
          <ac:chgData name="Timothy Mahoney" userId="S::timothy.mahoney1@ingka.ikea.com::7e147517-f262-454a-9d34-86ff53a6aaf7" providerId="AD" clId="Web-{4E19AE2E-7264-8CD5-A39F-EEDC42683CEA}" dt="2023-03-08T11:42:12.861" v="599"/>
          <ac:picMkLst>
            <pc:docMk/>
            <pc:sldMk cId="4002524604" sldId="321"/>
            <ac:picMk id="5" creationId="{F2964ED0-8EC5-CE6F-62F0-6860EF572B7F}"/>
          </ac:picMkLst>
        </pc:picChg>
      </pc:sldChg>
      <pc:sldMasterChg chg="add addSldLayout">
        <pc:chgData name="Timothy Mahoney" userId="S::timothy.mahoney1@ingka.ikea.com::7e147517-f262-454a-9d34-86ff53a6aaf7" providerId="AD" clId="Web-{4E19AE2E-7264-8CD5-A39F-EEDC42683CEA}" dt="2023-03-08T09:42:57.107" v="547"/>
        <pc:sldMasterMkLst>
          <pc:docMk/>
          <pc:sldMasterMk cId="445214946" sldId="2147483809"/>
        </pc:sldMasterMkLst>
        <pc:sldLayoutChg chg="add">
          <pc:chgData name="Timothy Mahoney" userId="S::timothy.mahoney1@ingka.ikea.com::7e147517-f262-454a-9d34-86ff53a6aaf7" providerId="AD" clId="Web-{4E19AE2E-7264-8CD5-A39F-EEDC42683CEA}" dt="2023-03-08T09:42:57.107" v="547"/>
          <pc:sldLayoutMkLst>
            <pc:docMk/>
            <pc:sldMasterMk cId="445214946" sldId="2147483809"/>
            <pc:sldLayoutMk cId="4056663852" sldId="2147483703"/>
          </pc:sldLayoutMkLst>
        </pc:sldLayoutChg>
        <pc:sldLayoutChg chg="add">
          <pc:chgData name="Timothy Mahoney" userId="S::timothy.mahoney1@ingka.ikea.com::7e147517-f262-454a-9d34-86ff53a6aaf7" providerId="AD" clId="Web-{4E19AE2E-7264-8CD5-A39F-EEDC42683CEA}" dt="2023-03-08T09:42:57.107" v="547"/>
          <pc:sldLayoutMkLst>
            <pc:docMk/>
            <pc:sldMasterMk cId="445214946" sldId="2147483809"/>
            <pc:sldLayoutMk cId="1412070387" sldId="2147483810"/>
          </pc:sldLayoutMkLst>
        </pc:sldLayoutChg>
        <pc:sldLayoutChg chg="add">
          <pc:chgData name="Timothy Mahoney" userId="S::timothy.mahoney1@ingka.ikea.com::7e147517-f262-454a-9d34-86ff53a6aaf7" providerId="AD" clId="Web-{4E19AE2E-7264-8CD5-A39F-EEDC42683CEA}" dt="2023-03-08T09:42:57.107" v="547"/>
          <pc:sldLayoutMkLst>
            <pc:docMk/>
            <pc:sldMasterMk cId="445214946" sldId="2147483809"/>
            <pc:sldLayoutMk cId="3521154189" sldId="2147483811"/>
          </pc:sldLayoutMkLst>
        </pc:sldLayoutChg>
        <pc:sldLayoutChg chg="add">
          <pc:chgData name="Timothy Mahoney" userId="S::timothy.mahoney1@ingka.ikea.com::7e147517-f262-454a-9d34-86ff53a6aaf7" providerId="AD" clId="Web-{4E19AE2E-7264-8CD5-A39F-EEDC42683CEA}" dt="2023-03-08T09:42:57.107" v="547"/>
          <pc:sldLayoutMkLst>
            <pc:docMk/>
            <pc:sldMasterMk cId="445214946" sldId="2147483809"/>
            <pc:sldLayoutMk cId="2696448815" sldId="2147483812"/>
          </pc:sldLayoutMkLst>
        </pc:sldLayoutChg>
        <pc:sldLayoutChg chg="add">
          <pc:chgData name="Timothy Mahoney" userId="S::timothy.mahoney1@ingka.ikea.com::7e147517-f262-454a-9d34-86ff53a6aaf7" providerId="AD" clId="Web-{4E19AE2E-7264-8CD5-A39F-EEDC42683CEA}" dt="2023-03-08T09:42:57.107" v="547"/>
          <pc:sldLayoutMkLst>
            <pc:docMk/>
            <pc:sldMasterMk cId="445214946" sldId="2147483809"/>
            <pc:sldLayoutMk cId="3333799166" sldId="2147483813"/>
          </pc:sldLayoutMkLst>
        </pc:sldLayoutChg>
        <pc:sldLayoutChg chg="add">
          <pc:chgData name="Timothy Mahoney" userId="S::timothy.mahoney1@ingka.ikea.com::7e147517-f262-454a-9d34-86ff53a6aaf7" providerId="AD" clId="Web-{4E19AE2E-7264-8CD5-A39F-EEDC42683CEA}" dt="2023-03-08T09:42:57.107" v="547"/>
          <pc:sldLayoutMkLst>
            <pc:docMk/>
            <pc:sldMasterMk cId="445214946" sldId="2147483809"/>
            <pc:sldLayoutMk cId="249758260" sldId="2147483814"/>
          </pc:sldLayoutMkLst>
        </pc:sldLayoutChg>
        <pc:sldLayoutChg chg="add">
          <pc:chgData name="Timothy Mahoney" userId="S::timothy.mahoney1@ingka.ikea.com::7e147517-f262-454a-9d34-86ff53a6aaf7" providerId="AD" clId="Web-{4E19AE2E-7264-8CD5-A39F-EEDC42683CEA}" dt="2023-03-08T09:42:57.107" v="547"/>
          <pc:sldLayoutMkLst>
            <pc:docMk/>
            <pc:sldMasterMk cId="445214946" sldId="2147483809"/>
            <pc:sldLayoutMk cId="1651634271" sldId="2147483815"/>
          </pc:sldLayoutMkLst>
        </pc:sldLayoutChg>
        <pc:sldLayoutChg chg="add">
          <pc:chgData name="Timothy Mahoney" userId="S::timothy.mahoney1@ingka.ikea.com::7e147517-f262-454a-9d34-86ff53a6aaf7" providerId="AD" clId="Web-{4E19AE2E-7264-8CD5-A39F-EEDC42683CEA}" dt="2023-03-08T09:42:57.107" v="547"/>
          <pc:sldLayoutMkLst>
            <pc:docMk/>
            <pc:sldMasterMk cId="445214946" sldId="2147483809"/>
            <pc:sldLayoutMk cId="2772884596" sldId="2147483816"/>
          </pc:sldLayoutMkLst>
        </pc:sldLayoutChg>
        <pc:sldLayoutChg chg="add">
          <pc:chgData name="Timothy Mahoney" userId="S::timothy.mahoney1@ingka.ikea.com::7e147517-f262-454a-9d34-86ff53a6aaf7" providerId="AD" clId="Web-{4E19AE2E-7264-8CD5-A39F-EEDC42683CEA}" dt="2023-03-08T09:42:57.107" v="547"/>
          <pc:sldLayoutMkLst>
            <pc:docMk/>
            <pc:sldMasterMk cId="445214946" sldId="2147483809"/>
            <pc:sldLayoutMk cId="3195086787" sldId="2147483817"/>
          </pc:sldLayoutMkLst>
        </pc:sldLayoutChg>
        <pc:sldLayoutChg chg="add">
          <pc:chgData name="Timothy Mahoney" userId="S::timothy.mahoney1@ingka.ikea.com::7e147517-f262-454a-9d34-86ff53a6aaf7" providerId="AD" clId="Web-{4E19AE2E-7264-8CD5-A39F-EEDC42683CEA}" dt="2023-03-08T09:42:57.107" v="547"/>
          <pc:sldLayoutMkLst>
            <pc:docMk/>
            <pc:sldMasterMk cId="445214946" sldId="2147483809"/>
            <pc:sldLayoutMk cId="594426093" sldId="2147483818"/>
          </pc:sldLayoutMkLst>
        </pc:sldLayoutChg>
        <pc:sldLayoutChg chg="add">
          <pc:chgData name="Timothy Mahoney" userId="S::timothy.mahoney1@ingka.ikea.com::7e147517-f262-454a-9d34-86ff53a6aaf7" providerId="AD" clId="Web-{4E19AE2E-7264-8CD5-A39F-EEDC42683CEA}" dt="2023-03-08T09:42:57.107" v="547"/>
          <pc:sldLayoutMkLst>
            <pc:docMk/>
            <pc:sldMasterMk cId="445214946" sldId="2147483809"/>
            <pc:sldLayoutMk cId="2269223030" sldId="2147483819"/>
          </pc:sldLayoutMkLst>
        </pc:sldLayoutChg>
        <pc:sldLayoutChg chg="add">
          <pc:chgData name="Timothy Mahoney" userId="S::timothy.mahoney1@ingka.ikea.com::7e147517-f262-454a-9d34-86ff53a6aaf7" providerId="AD" clId="Web-{4E19AE2E-7264-8CD5-A39F-EEDC42683CEA}" dt="2023-03-08T09:42:57.107" v="547"/>
          <pc:sldLayoutMkLst>
            <pc:docMk/>
            <pc:sldMasterMk cId="445214946" sldId="2147483809"/>
            <pc:sldLayoutMk cId="1958573826" sldId="2147483820"/>
          </pc:sldLayoutMkLst>
        </pc:sldLayoutChg>
        <pc:sldLayoutChg chg="add">
          <pc:chgData name="Timothy Mahoney" userId="S::timothy.mahoney1@ingka.ikea.com::7e147517-f262-454a-9d34-86ff53a6aaf7" providerId="AD" clId="Web-{4E19AE2E-7264-8CD5-A39F-EEDC42683CEA}" dt="2023-03-08T09:42:57.107" v="547"/>
          <pc:sldLayoutMkLst>
            <pc:docMk/>
            <pc:sldMasterMk cId="445214946" sldId="2147483809"/>
            <pc:sldLayoutMk cId="515722068" sldId="2147483821"/>
          </pc:sldLayoutMkLst>
        </pc:sldLayoutChg>
        <pc:sldLayoutChg chg="add">
          <pc:chgData name="Timothy Mahoney" userId="S::timothy.mahoney1@ingka.ikea.com::7e147517-f262-454a-9d34-86ff53a6aaf7" providerId="AD" clId="Web-{4E19AE2E-7264-8CD5-A39F-EEDC42683CEA}" dt="2023-03-08T09:42:57.107" v="547"/>
          <pc:sldLayoutMkLst>
            <pc:docMk/>
            <pc:sldMasterMk cId="445214946" sldId="2147483809"/>
            <pc:sldLayoutMk cId="4215739343" sldId="2147483822"/>
          </pc:sldLayoutMkLst>
        </pc:sldLayoutChg>
        <pc:sldLayoutChg chg="add">
          <pc:chgData name="Timothy Mahoney" userId="S::timothy.mahoney1@ingka.ikea.com::7e147517-f262-454a-9d34-86ff53a6aaf7" providerId="AD" clId="Web-{4E19AE2E-7264-8CD5-A39F-EEDC42683CEA}" dt="2023-03-08T09:42:57.107" v="547"/>
          <pc:sldLayoutMkLst>
            <pc:docMk/>
            <pc:sldMasterMk cId="445214946" sldId="2147483809"/>
            <pc:sldLayoutMk cId="1603866459" sldId="2147483823"/>
          </pc:sldLayoutMkLst>
        </pc:sldLayoutChg>
        <pc:sldLayoutChg chg="add">
          <pc:chgData name="Timothy Mahoney" userId="S::timothy.mahoney1@ingka.ikea.com::7e147517-f262-454a-9d34-86ff53a6aaf7" providerId="AD" clId="Web-{4E19AE2E-7264-8CD5-A39F-EEDC42683CEA}" dt="2023-03-08T09:42:57.107" v="547"/>
          <pc:sldLayoutMkLst>
            <pc:docMk/>
            <pc:sldMasterMk cId="445214946" sldId="2147483809"/>
            <pc:sldLayoutMk cId="1281780704" sldId="2147483824"/>
          </pc:sldLayoutMkLst>
        </pc:sldLayoutChg>
        <pc:sldLayoutChg chg="add">
          <pc:chgData name="Timothy Mahoney" userId="S::timothy.mahoney1@ingka.ikea.com::7e147517-f262-454a-9d34-86ff53a6aaf7" providerId="AD" clId="Web-{4E19AE2E-7264-8CD5-A39F-EEDC42683CEA}" dt="2023-03-08T09:42:57.107" v="547"/>
          <pc:sldLayoutMkLst>
            <pc:docMk/>
            <pc:sldMasterMk cId="445214946" sldId="2147483809"/>
            <pc:sldLayoutMk cId="1146412268" sldId="2147483825"/>
          </pc:sldLayoutMkLst>
        </pc:sldLayoutChg>
        <pc:sldLayoutChg chg="add">
          <pc:chgData name="Timothy Mahoney" userId="S::timothy.mahoney1@ingka.ikea.com::7e147517-f262-454a-9d34-86ff53a6aaf7" providerId="AD" clId="Web-{4E19AE2E-7264-8CD5-A39F-EEDC42683CEA}" dt="2023-03-08T09:42:57.107" v="547"/>
          <pc:sldLayoutMkLst>
            <pc:docMk/>
            <pc:sldMasterMk cId="445214946" sldId="2147483809"/>
            <pc:sldLayoutMk cId="746714063" sldId="2147483826"/>
          </pc:sldLayoutMkLst>
        </pc:sldLayoutChg>
        <pc:sldLayoutChg chg="add">
          <pc:chgData name="Timothy Mahoney" userId="S::timothy.mahoney1@ingka.ikea.com::7e147517-f262-454a-9d34-86ff53a6aaf7" providerId="AD" clId="Web-{4E19AE2E-7264-8CD5-A39F-EEDC42683CEA}" dt="2023-03-08T09:42:57.107" v="547"/>
          <pc:sldLayoutMkLst>
            <pc:docMk/>
            <pc:sldMasterMk cId="445214946" sldId="2147483809"/>
            <pc:sldLayoutMk cId="891390310" sldId="2147483827"/>
          </pc:sldLayoutMkLst>
        </pc:sldLayoutChg>
        <pc:sldLayoutChg chg="add">
          <pc:chgData name="Timothy Mahoney" userId="S::timothy.mahoney1@ingka.ikea.com::7e147517-f262-454a-9d34-86ff53a6aaf7" providerId="AD" clId="Web-{4E19AE2E-7264-8CD5-A39F-EEDC42683CEA}" dt="2023-03-08T09:42:57.107" v="547"/>
          <pc:sldLayoutMkLst>
            <pc:docMk/>
            <pc:sldMasterMk cId="445214946" sldId="2147483809"/>
            <pc:sldLayoutMk cId="3025769140" sldId="2147483828"/>
          </pc:sldLayoutMkLst>
        </pc:sldLayoutChg>
        <pc:sldLayoutChg chg="add">
          <pc:chgData name="Timothy Mahoney" userId="S::timothy.mahoney1@ingka.ikea.com::7e147517-f262-454a-9d34-86ff53a6aaf7" providerId="AD" clId="Web-{4E19AE2E-7264-8CD5-A39F-EEDC42683CEA}" dt="2023-03-08T09:42:57.107" v="547"/>
          <pc:sldLayoutMkLst>
            <pc:docMk/>
            <pc:sldMasterMk cId="445214946" sldId="2147483809"/>
            <pc:sldLayoutMk cId="1436763781" sldId="2147483829"/>
          </pc:sldLayoutMkLst>
        </pc:sldLayoutChg>
        <pc:sldLayoutChg chg="add">
          <pc:chgData name="Timothy Mahoney" userId="S::timothy.mahoney1@ingka.ikea.com::7e147517-f262-454a-9d34-86ff53a6aaf7" providerId="AD" clId="Web-{4E19AE2E-7264-8CD5-A39F-EEDC42683CEA}" dt="2023-03-08T09:42:57.107" v="547"/>
          <pc:sldLayoutMkLst>
            <pc:docMk/>
            <pc:sldMasterMk cId="445214946" sldId="2147483809"/>
            <pc:sldLayoutMk cId="1033628218" sldId="2147483830"/>
          </pc:sldLayoutMkLst>
        </pc:sldLayoutChg>
        <pc:sldLayoutChg chg="add">
          <pc:chgData name="Timothy Mahoney" userId="S::timothy.mahoney1@ingka.ikea.com::7e147517-f262-454a-9d34-86ff53a6aaf7" providerId="AD" clId="Web-{4E19AE2E-7264-8CD5-A39F-EEDC42683CEA}" dt="2023-03-08T09:42:57.107" v="547"/>
          <pc:sldLayoutMkLst>
            <pc:docMk/>
            <pc:sldMasterMk cId="445214946" sldId="2147483809"/>
            <pc:sldLayoutMk cId="2497632957" sldId="2147483831"/>
          </pc:sldLayoutMkLst>
        </pc:sldLayoutChg>
        <pc:sldLayoutChg chg="add">
          <pc:chgData name="Timothy Mahoney" userId="S::timothy.mahoney1@ingka.ikea.com::7e147517-f262-454a-9d34-86ff53a6aaf7" providerId="AD" clId="Web-{4E19AE2E-7264-8CD5-A39F-EEDC42683CEA}" dt="2023-03-08T09:42:57.107" v="547"/>
          <pc:sldLayoutMkLst>
            <pc:docMk/>
            <pc:sldMasterMk cId="445214946" sldId="2147483809"/>
            <pc:sldLayoutMk cId="3929673569" sldId="2147483832"/>
          </pc:sldLayoutMkLst>
        </pc:sldLayoutChg>
        <pc:sldLayoutChg chg="add">
          <pc:chgData name="Timothy Mahoney" userId="S::timothy.mahoney1@ingka.ikea.com::7e147517-f262-454a-9d34-86ff53a6aaf7" providerId="AD" clId="Web-{4E19AE2E-7264-8CD5-A39F-EEDC42683CEA}" dt="2023-03-08T09:42:57.107" v="547"/>
          <pc:sldLayoutMkLst>
            <pc:docMk/>
            <pc:sldMasterMk cId="445214946" sldId="2147483809"/>
            <pc:sldLayoutMk cId="2151341187" sldId="2147483833"/>
          </pc:sldLayoutMkLst>
        </pc:sldLayoutChg>
        <pc:sldLayoutChg chg="add">
          <pc:chgData name="Timothy Mahoney" userId="S::timothy.mahoney1@ingka.ikea.com::7e147517-f262-454a-9d34-86ff53a6aaf7" providerId="AD" clId="Web-{4E19AE2E-7264-8CD5-A39F-EEDC42683CEA}" dt="2023-03-08T09:42:57.107" v="547"/>
          <pc:sldLayoutMkLst>
            <pc:docMk/>
            <pc:sldMasterMk cId="445214946" sldId="2147483809"/>
            <pc:sldLayoutMk cId="60742656" sldId="2147483834"/>
          </pc:sldLayoutMkLst>
        </pc:sldLayoutChg>
        <pc:sldLayoutChg chg="add">
          <pc:chgData name="Timothy Mahoney" userId="S::timothy.mahoney1@ingka.ikea.com::7e147517-f262-454a-9d34-86ff53a6aaf7" providerId="AD" clId="Web-{4E19AE2E-7264-8CD5-A39F-EEDC42683CEA}" dt="2023-03-08T09:42:57.107" v="547"/>
          <pc:sldLayoutMkLst>
            <pc:docMk/>
            <pc:sldMasterMk cId="445214946" sldId="2147483809"/>
            <pc:sldLayoutMk cId="2231637669" sldId="2147483835"/>
          </pc:sldLayoutMkLst>
        </pc:sldLayoutChg>
      </pc:sldMasterChg>
      <pc:sldMasterChg chg="replId">
        <pc:chgData name="Timothy Mahoney" userId="S::timothy.mahoney1@ingka.ikea.com::7e147517-f262-454a-9d34-86ff53a6aaf7" providerId="AD" clId="Web-{4E19AE2E-7264-8CD5-A39F-EEDC42683CEA}" dt="2023-03-08T09:42:57.107" v="547"/>
        <pc:sldMasterMkLst>
          <pc:docMk/>
          <pc:sldMasterMk cId="3707285536" sldId="2147483836"/>
        </pc:sldMasterMkLst>
      </pc:sldMasterChg>
    </pc:docChg>
  </pc:docChgLst>
  <pc:docChgLst>
    <pc:chgData name="Timothy Mahoney" userId="S::timothy.mahoney1@ingka.ikea.com::7e147517-f262-454a-9d34-86ff53a6aaf7" providerId="AD" clId="Web-{2862B2F7-624D-91CD-5A9F-335743A8F3B1}"/>
    <pc:docChg chg="addSld delSld modSld sldOrd">
      <pc:chgData name="Timothy Mahoney" userId="S::timothy.mahoney1@ingka.ikea.com::7e147517-f262-454a-9d34-86ff53a6aaf7" providerId="AD" clId="Web-{2862B2F7-624D-91CD-5A9F-335743A8F3B1}" dt="2023-03-08T13:04:03.593" v="613" actId="1076"/>
      <pc:docMkLst>
        <pc:docMk/>
      </pc:docMkLst>
      <pc:sldChg chg="modSp">
        <pc:chgData name="Timothy Mahoney" userId="S::timothy.mahoney1@ingka.ikea.com::7e147517-f262-454a-9d34-86ff53a6aaf7" providerId="AD" clId="Web-{2862B2F7-624D-91CD-5A9F-335743A8F3B1}" dt="2023-03-08T12:08:41.634" v="112" actId="20577"/>
        <pc:sldMkLst>
          <pc:docMk/>
          <pc:sldMk cId="69348960" sldId="257"/>
        </pc:sldMkLst>
        <pc:spChg chg="mod">
          <ac:chgData name="Timothy Mahoney" userId="S::timothy.mahoney1@ingka.ikea.com::7e147517-f262-454a-9d34-86ff53a6aaf7" providerId="AD" clId="Web-{2862B2F7-624D-91CD-5A9F-335743A8F3B1}" dt="2023-03-08T12:08:41.634" v="112" actId="20577"/>
          <ac:spMkLst>
            <pc:docMk/>
            <pc:sldMk cId="69348960" sldId="257"/>
            <ac:spMk id="6" creationId="{DD7E3864-A8DA-6043-8D75-6A58EE421228}"/>
          </ac:spMkLst>
        </pc:spChg>
      </pc:sldChg>
      <pc:sldChg chg="modSp">
        <pc:chgData name="Timothy Mahoney" userId="S::timothy.mahoney1@ingka.ikea.com::7e147517-f262-454a-9d34-86ff53a6aaf7" providerId="AD" clId="Web-{2862B2F7-624D-91CD-5A9F-335743A8F3B1}" dt="2023-03-08T13:03:12.359" v="608" actId="20577"/>
        <pc:sldMkLst>
          <pc:docMk/>
          <pc:sldMk cId="1378738959" sldId="259"/>
        </pc:sldMkLst>
        <pc:spChg chg="mod">
          <ac:chgData name="Timothy Mahoney" userId="S::timothy.mahoney1@ingka.ikea.com::7e147517-f262-454a-9d34-86ff53a6aaf7" providerId="AD" clId="Web-{2862B2F7-624D-91CD-5A9F-335743A8F3B1}" dt="2023-03-08T13:03:12.359" v="608" actId="20577"/>
          <ac:spMkLst>
            <pc:docMk/>
            <pc:sldMk cId="1378738959" sldId="259"/>
            <ac:spMk id="4" creationId="{C8260D25-5541-0F4C-B2DA-2C1B35B20498}"/>
          </ac:spMkLst>
        </pc:spChg>
      </pc:sldChg>
      <pc:sldChg chg="modSp modNotes">
        <pc:chgData name="Timothy Mahoney" userId="S::timothy.mahoney1@ingka.ikea.com::7e147517-f262-454a-9d34-86ff53a6aaf7" providerId="AD" clId="Web-{2862B2F7-624D-91CD-5A9F-335743A8F3B1}" dt="2023-03-08T12:25:01.314" v="243"/>
        <pc:sldMkLst>
          <pc:docMk/>
          <pc:sldMk cId="1695538964" sldId="260"/>
        </pc:sldMkLst>
        <pc:spChg chg="mod">
          <ac:chgData name="Timothy Mahoney" userId="S::timothy.mahoney1@ingka.ikea.com::7e147517-f262-454a-9d34-86ff53a6aaf7" providerId="AD" clId="Web-{2862B2F7-624D-91CD-5A9F-335743A8F3B1}" dt="2023-03-08T12:23:42.236" v="215" actId="20577"/>
          <ac:spMkLst>
            <pc:docMk/>
            <pc:sldMk cId="1695538964" sldId="260"/>
            <ac:spMk id="16" creationId="{F9E40B3A-4CF8-4FFB-994E-2064C275A477}"/>
          </ac:spMkLst>
        </pc:spChg>
        <pc:picChg chg="mod modCrop">
          <ac:chgData name="Timothy Mahoney" userId="S::timothy.mahoney1@ingka.ikea.com::7e147517-f262-454a-9d34-86ff53a6aaf7" providerId="AD" clId="Web-{2862B2F7-624D-91CD-5A9F-335743A8F3B1}" dt="2023-03-08T12:24:26.674" v="219" actId="14100"/>
          <ac:picMkLst>
            <pc:docMk/>
            <pc:sldMk cId="1695538964" sldId="260"/>
            <ac:picMk id="11" creationId="{C12B344E-0BEE-423F-3674-57F94B1DD558}"/>
          </ac:picMkLst>
        </pc:picChg>
      </pc:sldChg>
      <pc:sldChg chg="modNotes">
        <pc:chgData name="Timothy Mahoney" userId="S::timothy.mahoney1@ingka.ikea.com::7e147517-f262-454a-9d34-86ff53a6aaf7" providerId="AD" clId="Web-{2862B2F7-624D-91CD-5A9F-335743A8F3B1}" dt="2023-03-08T12:30:44.452" v="444"/>
        <pc:sldMkLst>
          <pc:docMk/>
          <pc:sldMk cId="1636113265" sldId="261"/>
        </pc:sldMkLst>
      </pc:sldChg>
      <pc:sldChg chg="addSp delSp modSp mod modClrScheme chgLayout">
        <pc:chgData name="Timothy Mahoney" userId="S::timothy.mahoney1@ingka.ikea.com::7e147517-f262-454a-9d34-86ff53a6aaf7" providerId="AD" clId="Web-{2862B2F7-624D-91CD-5A9F-335743A8F3B1}" dt="2023-03-08T12:27:55.875" v="352" actId="20577"/>
        <pc:sldMkLst>
          <pc:docMk/>
          <pc:sldMk cId="2308182805" sldId="262"/>
        </pc:sldMkLst>
        <pc:spChg chg="mod">
          <ac:chgData name="Timothy Mahoney" userId="S::timothy.mahoney1@ingka.ikea.com::7e147517-f262-454a-9d34-86ff53a6aaf7" providerId="AD" clId="Web-{2862B2F7-624D-91CD-5A9F-335743A8F3B1}" dt="2023-03-08T12:27:37.703" v="345" actId="20577"/>
          <ac:spMkLst>
            <pc:docMk/>
            <pc:sldMk cId="2308182805" sldId="262"/>
            <ac:spMk id="15" creationId="{721E74AC-CE1C-C864-2F1F-1832D36ECBDD}"/>
          </ac:spMkLst>
        </pc:spChg>
        <pc:spChg chg="del">
          <ac:chgData name="Timothy Mahoney" userId="S::timothy.mahoney1@ingka.ikea.com::7e147517-f262-454a-9d34-86ff53a6aaf7" providerId="AD" clId="Web-{2862B2F7-624D-91CD-5A9F-335743A8F3B1}" dt="2023-03-08T12:27:15.313" v="297"/>
          <ac:spMkLst>
            <pc:docMk/>
            <pc:sldMk cId="2308182805" sldId="262"/>
            <ac:spMk id="17" creationId="{C38275F4-BC9F-E8AE-DFE8-DA78F17EF832}"/>
          </ac:spMkLst>
        </pc:spChg>
        <pc:spChg chg="add mod">
          <ac:chgData name="Timothy Mahoney" userId="S::timothy.mahoney1@ingka.ikea.com::7e147517-f262-454a-9d34-86ff53a6aaf7" providerId="AD" clId="Web-{2862B2F7-624D-91CD-5A9F-335743A8F3B1}" dt="2023-03-08T12:27:55.875" v="352" actId="20577"/>
          <ac:spMkLst>
            <pc:docMk/>
            <pc:sldMk cId="2308182805" sldId="262"/>
            <ac:spMk id="22" creationId="{DEF00EF5-DC70-20E8-CDA9-D91E8EE6D55D}"/>
          </ac:spMkLst>
        </pc:spChg>
        <pc:spChg chg="add mod">
          <ac:chgData name="Timothy Mahoney" userId="S::timothy.mahoney1@ingka.ikea.com::7e147517-f262-454a-9d34-86ff53a6aaf7" providerId="AD" clId="Web-{2862B2F7-624D-91CD-5A9F-335743A8F3B1}" dt="2023-03-08T12:27:15.313" v="297"/>
          <ac:spMkLst>
            <pc:docMk/>
            <pc:sldMk cId="2308182805" sldId="262"/>
            <ac:spMk id="24" creationId="{C7F54B5E-E7A0-D769-55EE-05A9E309FAA8}"/>
          </ac:spMkLst>
        </pc:spChg>
        <pc:picChg chg="mod">
          <ac:chgData name="Timothy Mahoney" userId="S::timothy.mahoney1@ingka.ikea.com::7e147517-f262-454a-9d34-86ff53a6aaf7" providerId="AD" clId="Web-{2862B2F7-624D-91CD-5A9F-335743A8F3B1}" dt="2023-03-08T12:27:15.313" v="297"/>
          <ac:picMkLst>
            <pc:docMk/>
            <pc:sldMk cId="2308182805" sldId="262"/>
            <ac:picMk id="10" creationId="{FA6BC96E-66A8-F52D-D57E-49ECA11801D8}"/>
          </ac:picMkLst>
        </pc:picChg>
      </pc:sldChg>
      <pc:sldChg chg="modSp">
        <pc:chgData name="Timothy Mahoney" userId="S::timothy.mahoney1@ingka.ikea.com::7e147517-f262-454a-9d34-86ff53a6aaf7" providerId="AD" clId="Web-{2862B2F7-624D-91CD-5A9F-335743A8F3B1}" dt="2023-03-08T12:27:02.891" v="296" actId="14100"/>
        <pc:sldMkLst>
          <pc:docMk/>
          <pc:sldMk cId="125078278" sldId="263"/>
        </pc:sldMkLst>
        <pc:spChg chg="mod">
          <ac:chgData name="Timothy Mahoney" userId="S::timothy.mahoney1@ingka.ikea.com::7e147517-f262-454a-9d34-86ff53a6aaf7" providerId="AD" clId="Web-{2862B2F7-624D-91CD-5A9F-335743A8F3B1}" dt="2023-03-08T12:27:02.891" v="296" actId="14100"/>
          <ac:spMkLst>
            <pc:docMk/>
            <pc:sldMk cId="125078278" sldId="263"/>
            <ac:spMk id="15" creationId="{EE877A63-2187-3EAB-229A-869B38054950}"/>
          </ac:spMkLst>
        </pc:spChg>
      </pc:sldChg>
      <pc:sldChg chg="modSp modNotes">
        <pc:chgData name="Timothy Mahoney" userId="S::timothy.mahoney1@ingka.ikea.com::7e147517-f262-454a-9d34-86ff53a6aaf7" providerId="AD" clId="Web-{2862B2F7-624D-91CD-5A9F-335743A8F3B1}" dt="2023-03-08T12:54:55.847" v="565" actId="1076"/>
        <pc:sldMkLst>
          <pc:docMk/>
          <pc:sldMk cId="3048267443" sldId="264"/>
        </pc:sldMkLst>
        <pc:picChg chg="mod">
          <ac:chgData name="Timothy Mahoney" userId="S::timothy.mahoney1@ingka.ikea.com::7e147517-f262-454a-9d34-86ff53a6aaf7" providerId="AD" clId="Web-{2862B2F7-624D-91CD-5A9F-335743A8F3B1}" dt="2023-03-08T12:54:55.847" v="565" actId="1076"/>
          <ac:picMkLst>
            <pc:docMk/>
            <pc:sldMk cId="3048267443" sldId="264"/>
            <ac:picMk id="2" creationId="{79B950A2-81EB-085D-B186-580FB9AA25A5}"/>
          </ac:picMkLst>
        </pc:picChg>
        <pc:picChg chg="mod">
          <ac:chgData name="Timothy Mahoney" userId="S::timothy.mahoney1@ingka.ikea.com::7e147517-f262-454a-9d34-86ff53a6aaf7" providerId="AD" clId="Web-{2862B2F7-624D-91CD-5A9F-335743A8F3B1}" dt="2023-03-08T12:54:52.597" v="563" actId="1076"/>
          <ac:picMkLst>
            <pc:docMk/>
            <pc:sldMk cId="3048267443" sldId="264"/>
            <ac:picMk id="3" creationId="{56977D26-B812-B1F0-A235-B0DC242B2530}"/>
          </ac:picMkLst>
        </pc:picChg>
        <pc:picChg chg="mod">
          <ac:chgData name="Timothy Mahoney" userId="S::timothy.mahoney1@ingka.ikea.com::7e147517-f262-454a-9d34-86ff53a6aaf7" providerId="AD" clId="Web-{2862B2F7-624D-91CD-5A9F-335743A8F3B1}" dt="2023-03-08T12:54:41.457" v="553" actId="1076"/>
          <ac:picMkLst>
            <pc:docMk/>
            <pc:sldMk cId="3048267443" sldId="264"/>
            <ac:picMk id="5" creationId="{845BD397-019B-3C4C-F08F-2EBD809B10C4}"/>
          </ac:picMkLst>
        </pc:picChg>
        <pc:picChg chg="mod">
          <ac:chgData name="Timothy Mahoney" userId="S::timothy.mahoney1@ingka.ikea.com::7e147517-f262-454a-9d34-86ff53a6aaf7" providerId="AD" clId="Web-{2862B2F7-624D-91CD-5A9F-335743A8F3B1}" dt="2023-03-08T12:54:46.519" v="558" actId="1076"/>
          <ac:picMkLst>
            <pc:docMk/>
            <pc:sldMk cId="3048267443" sldId="264"/>
            <ac:picMk id="6" creationId="{8256C6E1-BB82-748B-E54A-E768AF46E342}"/>
          </ac:picMkLst>
        </pc:picChg>
        <pc:picChg chg="mod">
          <ac:chgData name="Timothy Mahoney" userId="S::timothy.mahoney1@ingka.ikea.com::7e147517-f262-454a-9d34-86ff53a6aaf7" providerId="AD" clId="Web-{2862B2F7-624D-91CD-5A9F-335743A8F3B1}" dt="2023-03-08T12:54:48.113" v="560" actId="1076"/>
          <ac:picMkLst>
            <pc:docMk/>
            <pc:sldMk cId="3048267443" sldId="264"/>
            <ac:picMk id="10" creationId="{95BD6754-CCD7-F54E-B615-47BB75CBF9B0}"/>
          </ac:picMkLst>
        </pc:picChg>
        <pc:picChg chg="mod">
          <ac:chgData name="Timothy Mahoney" userId="S::timothy.mahoney1@ingka.ikea.com::7e147517-f262-454a-9d34-86ff53a6aaf7" providerId="AD" clId="Web-{2862B2F7-624D-91CD-5A9F-335743A8F3B1}" dt="2023-03-08T12:54:53.707" v="564" actId="1076"/>
          <ac:picMkLst>
            <pc:docMk/>
            <pc:sldMk cId="3048267443" sldId="264"/>
            <ac:picMk id="11" creationId="{D637C382-EB65-A48D-73FA-2674C77FFF18}"/>
          </ac:picMkLst>
        </pc:picChg>
        <pc:picChg chg="mod">
          <ac:chgData name="Timothy Mahoney" userId="S::timothy.mahoney1@ingka.ikea.com::7e147517-f262-454a-9d34-86ff53a6aaf7" providerId="AD" clId="Web-{2862B2F7-624D-91CD-5A9F-335743A8F3B1}" dt="2023-03-08T12:54:47.144" v="559" actId="1076"/>
          <ac:picMkLst>
            <pc:docMk/>
            <pc:sldMk cId="3048267443" sldId="264"/>
            <ac:picMk id="12" creationId="{C8F993FE-1FEA-C1DD-036B-DB50FDEEF6E0}"/>
          </ac:picMkLst>
        </pc:picChg>
        <pc:picChg chg="mod">
          <ac:chgData name="Timothy Mahoney" userId="S::timothy.mahoney1@ingka.ikea.com::7e147517-f262-454a-9d34-86ff53a6aaf7" providerId="AD" clId="Web-{2862B2F7-624D-91CD-5A9F-335743A8F3B1}" dt="2023-03-08T12:54:51.222" v="562" actId="1076"/>
          <ac:picMkLst>
            <pc:docMk/>
            <pc:sldMk cId="3048267443" sldId="264"/>
            <ac:picMk id="15" creationId="{BABF7888-3018-6DAC-5855-09093A404176}"/>
          </ac:picMkLst>
        </pc:picChg>
        <pc:picChg chg="mod">
          <ac:chgData name="Timothy Mahoney" userId="S::timothy.mahoney1@ingka.ikea.com::7e147517-f262-454a-9d34-86ff53a6aaf7" providerId="AD" clId="Web-{2862B2F7-624D-91CD-5A9F-335743A8F3B1}" dt="2023-03-08T12:54:42.863" v="554" actId="1076"/>
          <ac:picMkLst>
            <pc:docMk/>
            <pc:sldMk cId="3048267443" sldId="264"/>
            <ac:picMk id="17" creationId="{4669FC8A-2558-CB4B-4660-288887401C9B}"/>
          </ac:picMkLst>
        </pc:picChg>
      </pc:sldChg>
      <pc:sldChg chg="modSp modNotes">
        <pc:chgData name="Timothy Mahoney" userId="S::timothy.mahoney1@ingka.ikea.com::7e147517-f262-454a-9d34-86ff53a6aaf7" providerId="AD" clId="Web-{2862B2F7-624D-91CD-5A9F-335743A8F3B1}" dt="2023-03-08T12:25:44.579" v="250"/>
        <pc:sldMkLst>
          <pc:docMk/>
          <pc:sldMk cId="1551843396" sldId="265"/>
        </pc:sldMkLst>
        <pc:spChg chg="mod">
          <ac:chgData name="Timothy Mahoney" userId="S::timothy.mahoney1@ingka.ikea.com::7e147517-f262-454a-9d34-86ff53a6aaf7" providerId="AD" clId="Web-{2862B2F7-624D-91CD-5A9F-335743A8F3B1}" dt="2023-03-08T12:25:10.798" v="248" actId="20577"/>
          <ac:spMkLst>
            <pc:docMk/>
            <pc:sldMk cId="1551843396" sldId="265"/>
            <ac:spMk id="5" creationId="{437B44C8-183E-3F41-AA41-67E20AA896C3}"/>
          </ac:spMkLst>
        </pc:spChg>
        <pc:spChg chg="mod">
          <ac:chgData name="Timothy Mahoney" userId="S::timothy.mahoney1@ingka.ikea.com::7e147517-f262-454a-9d34-86ff53a6aaf7" providerId="AD" clId="Web-{2862B2F7-624D-91CD-5A9F-335743A8F3B1}" dt="2023-03-08T12:25:07.126" v="247" actId="20577"/>
          <ac:spMkLst>
            <pc:docMk/>
            <pc:sldMk cId="1551843396" sldId="265"/>
            <ac:spMk id="14" creationId="{013DD5C4-90DF-EDE9-C615-9B781AD9B357}"/>
          </ac:spMkLst>
        </pc:spChg>
      </pc:sldChg>
      <pc:sldChg chg="addSp delSp modSp mod modClrScheme chgLayout">
        <pc:chgData name="Timothy Mahoney" userId="S::timothy.mahoney1@ingka.ikea.com::7e147517-f262-454a-9d34-86ff53a6aaf7" providerId="AD" clId="Web-{2862B2F7-624D-91CD-5A9F-335743A8F3B1}" dt="2023-03-08T12:22:53.956" v="185"/>
        <pc:sldMkLst>
          <pc:docMk/>
          <pc:sldMk cId="2772301380" sldId="267"/>
        </pc:sldMkLst>
        <pc:spChg chg="mod">
          <ac:chgData name="Timothy Mahoney" userId="S::timothy.mahoney1@ingka.ikea.com::7e147517-f262-454a-9d34-86ff53a6aaf7" providerId="AD" clId="Web-{2862B2F7-624D-91CD-5A9F-335743A8F3B1}" dt="2023-03-08T12:22:53.956" v="185"/>
          <ac:spMkLst>
            <pc:docMk/>
            <pc:sldMk cId="2772301380" sldId="267"/>
            <ac:spMk id="2" creationId="{7DCCBBC8-DD45-EA4F-8FB0-6FA96746DF4B}"/>
          </ac:spMkLst>
        </pc:spChg>
        <pc:spChg chg="del">
          <ac:chgData name="Timothy Mahoney" userId="S::timothy.mahoney1@ingka.ikea.com::7e147517-f262-454a-9d34-86ff53a6aaf7" providerId="AD" clId="Web-{2862B2F7-624D-91CD-5A9F-335743A8F3B1}" dt="2023-03-08T12:22:53.956" v="185"/>
          <ac:spMkLst>
            <pc:docMk/>
            <pc:sldMk cId="2772301380" sldId="267"/>
            <ac:spMk id="3" creationId="{0B9AEA5D-818F-EB4F-8B32-D628BC6BD528}"/>
          </ac:spMkLst>
        </pc:spChg>
        <pc:spChg chg="del">
          <ac:chgData name="Timothy Mahoney" userId="S::timothy.mahoney1@ingka.ikea.com::7e147517-f262-454a-9d34-86ff53a6aaf7" providerId="AD" clId="Web-{2862B2F7-624D-91CD-5A9F-335743A8F3B1}" dt="2023-03-08T12:22:53.956" v="185"/>
          <ac:spMkLst>
            <pc:docMk/>
            <pc:sldMk cId="2772301380" sldId="267"/>
            <ac:spMk id="4" creationId="{61712A46-D068-394B-AFA2-41DDC97E20E1}"/>
          </ac:spMkLst>
        </pc:spChg>
        <pc:spChg chg="del">
          <ac:chgData name="Timothy Mahoney" userId="S::timothy.mahoney1@ingka.ikea.com::7e147517-f262-454a-9d34-86ff53a6aaf7" providerId="AD" clId="Web-{2862B2F7-624D-91CD-5A9F-335743A8F3B1}" dt="2023-03-08T12:22:53.956" v="185"/>
          <ac:spMkLst>
            <pc:docMk/>
            <pc:sldMk cId="2772301380" sldId="267"/>
            <ac:spMk id="5" creationId="{DFCE03B6-C27D-064B-9EE6-920F02C7A22B}"/>
          </ac:spMkLst>
        </pc:spChg>
        <pc:spChg chg="del">
          <ac:chgData name="Timothy Mahoney" userId="S::timothy.mahoney1@ingka.ikea.com::7e147517-f262-454a-9d34-86ff53a6aaf7" providerId="AD" clId="Web-{2862B2F7-624D-91CD-5A9F-335743A8F3B1}" dt="2023-03-08T12:22:53.956" v="185"/>
          <ac:spMkLst>
            <pc:docMk/>
            <pc:sldMk cId="2772301380" sldId="267"/>
            <ac:spMk id="6" creationId="{2315EEB1-21E4-F945-8E04-5AC83851146B}"/>
          </ac:spMkLst>
        </pc:spChg>
        <pc:spChg chg="add mod">
          <ac:chgData name="Timothy Mahoney" userId="S::timothy.mahoney1@ingka.ikea.com::7e147517-f262-454a-9d34-86ff53a6aaf7" providerId="AD" clId="Web-{2862B2F7-624D-91CD-5A9F-335743A8F3B1}" dt="2023-03-08T12:22:53.956" v="185"/>
          <ac:spMkLst>
            <pc:docMk/>
            <pc:sldMk cId="2772301380" sldId="267"/>
            <ac:spMk id="11" creationId="{A0CBAE16-520D-225C-CBB5-0791DCED423D}"/>
          </ac:spMkLst>
        </pc:spChg>
        <pc:spChg chg="add mod">
          <ac:chgData name="Timothy Mahoney" userId="S::timothy.mahoney1@ingka.ikea.com::7e147517-f262-454a-9d34-86ff53a6aaf7" providerId="AD" clId="Web-{2862B2F7-624D-91CD-5A9F-335743A8F3B1}" dt="2023-03-08T12:22:53.956" v="185"/>
          <ac:spMkLst>
            <pc:docMk/>
            <pc:sldMk cId="2772301380" sldId="267"/>
            <ac:spMk id="13" creationId="{3521B8B5-DC1C-3C40-D565-BA096F5955FB}"/>
          </ac:spMkLst>
        </pc:spChg>
      </pc:sldChg>
      <pc:sldChg chg="addSp delSp modSp mod modClrScheme chgLayout">
        <pc:chgData name="Timothy Mahoney" userId="S::timothy.mahoney1@ingka.ikea.com::7e147517-f262-454a-9d34-86ff53a6aaf7" providerId="AD" clId="Web-{2862B2F7-624D-91CD-5A9F-335743A8F3B1}" dt="2023-03-08T12:22:47.393" v="184"/>
        <pc:sldMkLst>
          <pc:docMk/>
          <pc:sldMk cId="860321679" sldId="268"/>
        </pc:sldMkLst>
        <pc:spChg chg="mod">
          <ac:chgData name="Timothy Mahoney" userId="S::timothy.mahoney1@ingka.ikea.com::7e147517-f262-454a-9d34-86ff53a6aaf7" providerId="AD" clId="Web-{2862B2F7-624D-91CD-5A9F-335743A8F3B1}" dt="2023-03-08T12:22:47.393" v="184"/>
          <ac:spMkLst>
            <pc:docMk/>
            <pc:sldMk cId="860321679" sldId="268"/>
            <ac:spMk id="2" creationId="{A8548CFC-00A7-F648-BD1C-0845DA0FFDA3}"/>
          </ac:spMkLst>
        </pc:spChg>
        <pc:spChg chg="del">
          <ac:chgData name="Timothy Mahoney" userId="S::timothy.mahoney1@ingka.ikea.com::7e147517-f262-454a-9d34-86ff53a6aaf7" providerId="AD" clId="Web-{2862B2F7-624D-91CD-5A9F-335743A8F3B1}" dt="2023-03-08T12:22:47.393" v="184"/>
          <ac:spMkLst>
            <pc:docMk/>
            <pc:sldMk cId="860321679" sldId="268"/>
            <ac:spMk id="3" creationId="{5DF8C0D3-B469-024D-A04E-489A298792A7}"/>
          </ac:spMkLst>
        </pc:spChg>
        <pc:spChg chg="del">
          <ac:chgData name="Timothy Mahoney" userId="S::timothy.mahoney1@ingka.ikea.com::7e147517-f262-454a-9d34-86ff53a6aaf7" providerId="AD" clId="Web-{2862B2F7-624D-91CD-5A9F-335743A8F3B1}" dt="2023-03-08T12:22:47.393" v="184"/>
          <ac:spMkLst>
            <pc:docMk/>
            <pc:sldMk cId="860321679" sldId="268"/>
            <ac:spMk id="4" creationId="{960829F8-00A1-A24E-B7A4-964D3316DD4D}"/>
          </ac:spMkLst>
        </pc:spChg>
        <pc:spChg chg="del">
          <ac:chgData name="Timothy Mahoney" userId="S::timothy.mahoney1@ingka.ikea.com::7e147517-f262-454a-9d34-86ff53a6aaf7" providerId="AD" clId="Web-{2862B2F7-624D-91CD-5A9F-335743A8F3B1}" dt="2023-03-08T12:22:47.393" v="184"/>
          <ac:spMkLst>
            <pc:docMk/>
            <pc:sldMk cId="860321679" sldId="268"/>
            <ac:spMk id="5" creationId="{C924A679-FA71-9046-B6D3-B3A2C7DDE5EE}"/>
          </ac:spMkLst>
        </pc:spChg>
        <pc:spChg chg="add mod">
          <ac:chgData name="Timothy Mahoney" userId="S::timothy.mahoney1@ingka.ikea.com::7e147517-f262-454a-9d34-86ff53a6aaf7" providerId="AD" clId="Web-{2862B2F7-624D-91CD-5A9F-335743A8F3B1}" dt="2023-03-08T12:22:47.393" v="184"/>
          <ac:spMkLst>
            <pc:docMk/>
            <pc:sldMk cId="860321679" sldId="268"/>
            <ac:spMk id="10" creationId="{10CDCC15-D083-B631-C280-24B75F034FDA}"/>
          </ac:spMkLst>
        </pc:spChg>
        <pc:spChg chg="add mod">
          <ac:chgData name="Timothy Mahoney" userId="S::timothy.mahoney1@ingka.ikea.com::7e147517-f262-454a-9d34-86ff53a6aaf7" providerId="AD" clId="Web-{2862B2F7-624D-91CD-5A9F-335743A8F3B1}" dt="2023-03-08T12:22:47.393" v="184"/>
          <ac:spMkLst>
            <pc:docMk/>
            <pc:sldMk cId="860321679" sldId="268"/>
            <ac:spMk id="12" creationId="{902353AA-C11C-BBC6-02C7-DA8D2B98AE48}"/>
          </ac:spMkLst>
        </pc:spChg>
      </pc:sldChg>
      <pc:sldChg chg="addSp delSp modSp mod modClrScheme chgLayout">
        <pc:chgData name="Timothy Mahoney" userId="S::timothy.mahoney1@ingka.ikea.com::7e147517-f262-454a-9d34-86ff53a6aaf7" providerId="AD" clId="Web-{2862B2F7-624D-91CD-5A9F-335743A8F3B1}" dt="2023-03-08T12:22:35.690" v="183" actId="1076"/>
        <pc:sldMkLst>
          <pc:docMk/>
          <pc:sldMk cId="4251635111" sldId="269"/>
        </pc:sldMkLst>
        <pc:spChg chg="mod ord">
          <ac:chgData name="Timothy Mahoney" userId="S::timothy.mahoney1@ingka.ikea.com::7e147517-f262-454a-9d34-86ff53a6aaf7" providerId="AD" clId="Web-{2862B2F7-624D-91CD-5A9F-335743A8F3B1}" dt="2023-03-08T12:22:10.518" v="178"/>
          <ac:spMkLst>
            <pc:docMk/>
            <pc:sldMk cId="4251635111" sldId="269"/>
            <ac:spMk id="2" creationId="{125DFBB9-C948-0241-BB2C-66964BA9F93F}"/>
          </ac:spMkLst>
        </pc:spChg>
        <pc:spChg chg="del">
          <ac:chgData name="Timothy Mahoney" userId="S::timothy.mahoney1@ingka.ikea.com::7e147517-f262-454a-9d34-86ff53a6aaf7" providerId="AD" clId="Web-{2862B2F7-624D-91CD-5A9F-335743A8F3B1}" dt="2023-03-08T12:22:10.518" v="178"/>
          <ac:spMkLst>
            <pc:docMk/>
            <pc:sldMk cId="4251635111" sldId="269"/>
            <ac:spMk id="3" creationId="{891606CC-5434-E244-A13A-B680C50D9A7A}"/>
          </ac:spMkLst>
        </pc:spChg>
        <pc:spChg chg="del">
          <ac:chgData name="Timothy Mahoney" userId="S::timothy.mahoney1@ingka.ikea.com::7e147517-f262-454a-9d34-86ff53a6aaf7" providerId="AD" clId="Web-{2862B2F7-624D-91CD-5A9F-335743A8F3B1}" dt="2023-03-08T12:22:10.518" v="178"/>
          <ac:spMkLst>
            <pc:docMk/>
            <pc:sldMk cId="4251635111" sldId="269"/>
            <ac:spMk id="4" creationId="{1E1F1D7C-89DD-304C-9E7C-8CAA4DD79CF0}"/>
          </ac:spMkLst>
        </pc:spChg>
        <pc:spChg chg="add del mod">
          <ac:chgData name="Timothy Mahoney" userId="S::timothy.mahoney1@ingka.ikea.com::7e147517-f262-454a-9d34-86ff53a6aaf7" providerId="AD" clId="Web-{2862B2F7-624D-91CD-5A9F-335743A8F3B1}" dt="2023-03-08T12:22:21.800" v="180"/>
          <ac:spMkLst>
            <pc:docMk/>
            <pc:sldMk cId="4251635111" sldId="269"/>
            <ac:spMk id="10" creationId="{67DDD32F-C36F-E8D7-C55A-4C1C043EF59E}"/>
          </ac:spMkLst>
        </pc:spChg>
        <pc:spChg chg="add mod">
          <ac:chgData name="Timothy Mahoney" userId="S::timothy.mahoney1@ingka.ikea.com::7e147517-f262-454a-9d34-86ff53a6aaf7" providerId="AD" clId="Web-{2862B2F7-624D-91CD-5A9F-335743A8F3B1}" dt="2023-03-08T12:22:10.518" v="178"/>
          <ac:spMkLst>
            <pc:docMk/>
            <pc:sldMk cId="4251635111" sldId="269"/>
            <ac:spMk id="12" creationId="{E96F8298-B269-4873-8E39-A0CD468D128C}"/>
          </ac:spMkLst>
        </pc:spChg>
        <pc:spChg chg="add mod">
          <ac:chgData name="Timothy Mahoney" userId="S::timothy.mahoney1@ingka.ikea.com::7e147517-f262-454a-9d34-86ff53a6aaf7" providerId="AD" clId="Web-{2862B2F7-624D-91CD-5A9F-335743A8F3B1}" dt="2023-03-08T12:22:10.518" v="178"/>
          <ac:spMkLst>
            <pc:docMk/>
            <pc:sldMk cId="4251635111" sldId="269"/>
            <ac:spMk id="14" creationId="{0AA48E6E-D8B9-4959-EA5A-D277CC669508}"/>
          </ac:spMkLst>
        </pc:spChg>
        <pc:picChg chg="mod">
          <ac:chgData name="Timothy Mahoney" userId="S::timothy.mahoney1@ingka.ikea.com::7e147517-f262-454a-9d34-86ff53a6aaf7" providerId="AD" clId="Web-{2862B2F7-624D-91CD-5A9F-335743A8F3B1}" dt="2023-03-08T12:22:35.690" v="183" actId="1076"/>
          <ac:picMkLst>
            <pc:docMk/>
            <pc:sldMk cId="4251635111" sldId="269"/>
            <ac:picMk id="5" creationId="{16393723-2846-0ED3-A35A-0946EE6F342D}"/>
          </ac:picMkLst>
        </pc:picChg>
      </pc:sldChg>
      <pc:sldChg chg="addSp delSp modSp mod modClrScheme chgLayout modNotes">
        <pc:chgData name="Timothy Mahoney" userId="S::timothy.mahoney1@ingka.ikea.com::7e147517-f262-454a-9d34-86ff53a6aaf7" providerId="AD" clId="Web-{2862B2F7-624D-91CD-5A9F-335743A8F3B1}" dt="2023-03-08T12:16:55.536" v="151"/>
        <pc:sldMkLst>
          <pc:docMk/>
          <pc:sldMk cId="2772439778" sldId="270"/>
        </pc:sldMkLst>
        <pc:spChg chg="mod">
          <ac:chgData name="Timothy Mahoney" userId="S::timothy.mahoney1@ingka.ikea.com::7e147517-f262-454a-9d34-86ff53a6aaf7" providerId="AD" clId="Web-{2862B2F7-624D-91CD-5A9F-335743A8F3B1}" dt="2023-03-08T12:16:55.536" v="151"/>
          <ac:spMkLst>
            <pc:docMk/>
            <pc:sldMk cId="2772439778" sldId="270"/>
            <ac:spMk id="7" creationId="{A713F60C-9794-A044-B719-C5ABE7D9CD2C}"/>
          </ac:spMkLst>
        </pc:spChg>
        <pc:spChg chg="del">
          <ac:chgData name="Timothy Mahoney" userId="S::timothy.mahoney1@ingka.ikea.com::7e147517-f262-454a-9d34-86ff53a6aaf7" providerId="AD" clId="Web-{2862B2F7-624D-91CD-5A9F-335743A8F3B1}" dt="2023-03-08T12:16:55.536" v="151"/>
          <ac:spMkLst>
            <pc:docMk/>
            <pc:sldMk cId="2772439778" sldId="270"/>
            <ac:spMk id="21" creationId="{99E2DF31-8847-713D-31FB-6D489E9BF7D6}"/>
          </ac:spMkLst>
        </pc:spChg>
        <pc:spChg chg="add mod">
          <ac:chgData name="Timothy Mahoney" userId="S::timothy.mahoney1@ingka.ikea.com::7e147517-f262-454a-9d34-86ff53a6aaf7" providerId="AD" clId="Web-{2862B2F7-624D-91CD-5A9F-335743A8F3B1}" dt="2023-03-08T12:16:55.536" v="151"/>
          <ac:spMkLst>
            <pc:docMk/>
            <pc:sldMk cId="2772439778" sldId="270"/>
            <ac:spMk id="26" creationId="{6ED99FAA-1BAF-13BD-861A-5677EFEB96C2}"/>
          </ac:spMkLst>
        </pc:spChg>
        <pc:spChg chg="add mod">
          <ac:chgData name="Timothy Mahoney" userId="S::timothy.mahoney1@ingka.ikea.com::7e147517-f262-454a-9d34-86ff53a6aaf7" providerId="AD" clId="Web-{2862B2F7-624D-91CD-5A9F-335743A8F3B1}" dt="2023-03-08T12:16:55.536" v="151"/>
          <ac:spMkLst>
            <pc:docMk/>
            <pc:sldMk cId="2772439778" sldId="270"/>
            <ac:spMk id="28" creationId="{02672772-B35F-6558-3851-E10F86AA74B7}"/>
          </ac:spMkLst>
        </pc:spChg>
      </pc:sldChg>
      <pc:sldChg chg="modNotes">
        <pc:chgData name="Timothy Mahoney" userId="S::timothy.mahoney1@ingka.ikea.com::7e147517-f262-454a-9d34-86ff53a6aaf7" providerId="AD" clId="Web-{2862B2F7-624D-91CD-5A9F-335743A8F3B1}" dt="2023-03-08T12:16:42.208" v="148"/>
        <pc:sldMkLst>
          <pc:docMk/>
          <pc:sldMk cId="4126689746" sldId="271"/>
        </pc:sldMkLst>
      </pc:sldChg>
      <pc:sldChg chg="ord modNotes">
        <pc:chgData name="Timothy Mahoney" userId="S::timothy.mahoney1@ingka.ikea.com::7e147517-f262-454a-9d34-86ff53a6aaf7" providerId="AD" clId="Web-{2862B2F7-624D-91CD-5A9F-335743A8F3B1}" dt="2023-03-08T12:19:50.176" v="177"/>
        <pc:sldMkLst>
          <pc:docMk/>
          <pc:sldMk cId="1898695971" sldId="272"/>
        </pc:sldMkLst>
      </pc:sldChg>
      <pc:sldChg chg="addSp delSp modSp modNotes">
        <pc:chgData name="Timothy Mahoney" userId="S::timothy.mahoney1@ingka.ikea.com::7e147517-f262-454a-9d34-86ff53a6aaf7" providerId="AD" clId="Web-{2862B2F7-624D-91CD-5A9F-335743A8F3B1}" dt="2023-03-08T12:14:39.803" v="141"/>
        <pc:sldMkLst>
          <pc:docMk/>
          <pc:sldMk cId="323866020" sldId="273"/>
        </pc:sldMkLst>
        <pc:spChg chg="add del mod">
          <ac:chgData name="Timothy Mahoney" userId="S::timothy.mahoney1@ingka.ikea.com::7e147517-f262-454a-9d34-86ff53a6aaf7" providerId="AD" clId="Web-{2862B2F7-624D-91CD-5A9F-335743A8F3B1}" dt="2023-03-08T12:14:31.709" v="139"/>
          <ac:spMkLst>
            <pc:docMk/>
            <pc:sldMk cId="323866020" sldId="273"/>
            <ac:spMk id="3" creationId="{A18773C5-EB54-BB92-0443-3F29B3DB091A}"/>
          </ac:spMkLst>
        </pc:spChg>
      </pc:sldChg>
      <pc:sldChg chg="addSp delSp modSp mod modClrScheme chgLayout modNotes">
        <pc:chgData name="Timothy Mahoney" userId="S::timothy.mahoney1@ingka.ikea.com::7e147517-f262-454a-9d34-86ff53a6aaf7" providerId="AD" clId="Web-{2862B2F7-624D-91CD-5A9F-335743A8F3B1}" dt="2023-03-08T12:15:14.709" v="145" actId="20577"/>
        <pc:sldMkLst>
          <pc:docMk/>
          <pc:sldMk cId="101031098" sldId="274"/>
        </pc:sldMkLst>
        <pc:spChg chg="mod">
          <ac:chgData name="Timothy Mahoney" userId="S::timothy.mahoney1@ingka.ikea.com::7e147517-f262-454a-9d34-86ff53a6aaf7" providerId="AD" clId="Web-{2862B2F7-624D-91CD-5A9F-335743A8F3B1}" dt="2023-03-08T12:15:14.709" v="145" actId="20577"/>
          <ac:spMkLst>
            <pc:docMk/>
            <pc:sldMk cId="101031098" sldId="274"/>
            <ac:spMk id="16" creationId="{74286E7A-D75E-28A4-9F98-5E2A8AFEFC70}"/>
          </ac:spMkLst>
        </pc:spChg>
        <pc:spChg chg="del">
          <ac:chgData name="Timothy Mahoney" userId="S::timothy.mahoney1@ingka.ikea.com::7e147517-f262-454a-9d34-86ff53a6aaf7" providerId="AD" clId="Web-{2862B2F7-624D-91CD-5A9F-335743A8F3B1}" dt="2023-03-08T12:15:06.865" v="144"/>
          <ac:spMkLst>
            <pc:docMk/>
            <pc:sldMk cId="101031098" sldId="274"/>
            <ac:spMk id="18" creationId="{E69D95E0-B776-883F-EFC9-A916B6FBC805}"/>
          </ac:spMkLst>
        </pc:spChg>
        <pc:spChg chg="del">
          <ac:chgData name="Timothy Mahoney" userId="S::timothy.mahoney1@ingka.ikea.com::7e147517-f262-454a-9d34-86ff53a6aaf7" providerId="AD" clId="Web-{2862B2F7-624D-91CD-5A9F-335743A8F3B1}" dt="2023-03-08T12:15:06.865" v="144"/>
          <ac:spMkLst>
            <pc:docMk/>
            <pc:sldMk cId="101031098" sldId="274"/>
            <ac:spMk id="20" creationId="{875DF298-D7FD-FD21-3A96-34486A0C012B}"/>
          </ac:spMkLst>
        </pc:spChg>
        <pc:spChg chg="add mod">
          <ac:chgData name="Timothy Mahoney" userId="S::timothy.mahoney1@ingka.ikea.com::7e147517-f262-454a-9d34-86ff53a6aaf7" providerId="AD" clId="Web-{2862B2F7-624D-91CD-5A9F-335743A8F3B1}" dt="2023-03-08T12:15:06.865" v="144"/>
          <ac:spMkLst>
            <pc:docMk/>
            <pc:sldMk cId="101031098" sldId="274"/>
            <ac:spMk id="25" creationId="{378C953D-44C9-008C-C96D-EFA764F7618D}"/>
          </ac:spMkLst>
        </pc:spChg>
        <pc:spChg chg="add mod">
          <ac:chgData name="Timothy Mahoney" userId="S::timothy.mahoney1@ingka.ikea.com::7e147517-f262-454a-9d34-86ff53a6aaf7" providerId="AD" clId="Web-{2862B2F7-624D-91CD-5A9F-335743A8F3B1}" dt="2023-03-08T12:15:06.865" v="144"/>
          <ac:spMkLst>
            <pc:docMk/>
            <pc:sldMk cId="101031098" sldId="274"/>
            <ac:spMk id="27" creationId="{1120054B-1253-EA7C-2400-C4FBB16184E8}"/>
          </ac:spMkLst>
        </pc:spChg>
        <pc:spChg chg="add mod">
          <ac:chgData name="Timothy Mahoney" userId="S::timothy.mahoney1@ingka.ikea.com::7e147517-f262-454a-9d34-86ff53a6aaf7" providerId="AD" clId="Web-{2862B2F7-624D-91CD-5A9F-335743A8F3B1}" dt="2023-03-08T12:15:06.865" v="144"/>
          <ac:spMkLst>
            <pc:docMk/>
            <pc:sldMk cId="101031098" sldId="274"/>
            <ac:spMk id="29" creationId="{D8909658-F1A8-D084-468C-7CF31C698BA1}"/>
          </ac:spMkLst>
        </pc:spChg>
        <pc:picChg chg="mod">
          <ac:chgData name="Timothy Mahoney" userId="S::timothy.mahoney1@ingka.ikea.com::7e147517-f262-454a-9d34-86ff53a6aaf7" providerId="AD" clId="Web-{2862B2F7-624D-91CD-5A9F-335743A8F3B1}" dt="2023-03-08T12:15:06.865" v="144"/>
          <ac:picMkLst>
            <pc:docMk/>
            <pc:sldMk cId="101031098" sldId="274"/>
            <ac:picMk id="2" creationId="{A484AFA0-12FA-E797-36AC-B2D78CA3CCCB}"/>
          </ac:picMkLst>
        </pc:picChg>
      </pc:sldChg>
      <pc:sldChg chg="del">
        <pc:chgData name="Timothy Mahoney" userId="S::timothy.mahoney1@ingka.ikea.com::7e147517-f262-454a-9d34-86ff53a6aaf7" providerId="AD" clId="Web-{2862B2F7-624D-91CD-5A9F-335743A8F3B1}" dt="2023-03-08T12:08:52.306" v="113"/>
        <pc:sldMkLst>
          <pc:docMk/>
          <pc:sldMk cId="2023604341" sldId="275"/>
        </pc:sldMkLst>
      </pc:sldChg>
      <pc:sldChg chg="addSp delSp modSp">
        <pc:chgData name="Timothy Mahoney" userId="S::timothy.mahoney1@ingka.ikea.com::7e147517-f262-454a-9d34-86ff53a6aaf7" providerId="AD" clId="Web-{2862B2F7-624D-91CD-5A9F-335743A8F3B1}" dt="2023-03-08T12:08:08.681" v="99" actId="20577"/>
        <pc:sldMkLst>
          <pc:docMk/>
          <pc:sldMk cId="3947487319" sldId="277"/>
        </pc:sldMkLst>
        <pc:spChg chg="mod ord">
          <ac:chgData name="Timothy Mahoney" userId="S::timothy.mahoney1@ingka.ikea.com::7e147517-f262-454a-9d34-86ff53a6aaf7" providerId="AD" clId="Web-{2862B2F7-624D-91CD-5A9F-335743A8F3B1}" dt="2023-03-08T12:04:43.495" v="9"/>
          <ac:spMkLst>
            <pc:docMk/>
            <pc:sldMk cId="3947487319" sldId="277"/>
            <ac:spMk id="2" creationId="{21634068-D5E3-6676-6EDC-AC9B6D411499}"/>
          </ac:spMkLst>
        </pc:spChg>
        <pc:spChg chg="mod">
          <ac:chgData name="Timothy Mahoney" userId="S::timothy.mahoney1@ingka.ikea.com::7e147517-f262-454a-9d34-86ff53a6aaf7" providerId="AD" clId="Web-{2862B2F7-624D-91CD-5A9F-335743A8F3B1}" dt="2023-03-08T12:08:08.681" v="99" actId="20577"/>
          <ac:spMkLst>
            <pc:docMk/>
            <pc:sldMk cId="3947487319" sldId="277"/>
            <ac:spMk id="3" creationId="{9DE9D43C-00B6-9F74-B65B-AF9CE743A58F}"/>
          </ac:spMkLst>
        </pc:spChg>
        <pc:spChg chg="del">
          <ac:chgData name="Timothy Mahoney" userId="S::timothy.mahoney1@ingka.ikea.com::7e147517-f262-454a-9d34-86ff53a6aaf7" providerId="AD" clId="Web-{2862B2F7-624D-91CD-5A9F-335743A8F3B1}" dt="2023-03-08T12:04:43.495" v="9"/>
          <ac:spMkLst>
            <pc:docMk/>
            <pc:sldMk cId="3947487319" sldId="277"/>
            <ac:spMk id="9" creationId="{4038CB10-1F5C-4D54-9DF7-12586DE5B007}"/>
          </ac:spMkLst>
        </pc:spChg>
        <pc:spChg chg="del">
          <ac:chgData name="Timothy Mahoney" userId="S::timothy.mahoney1@ingka.ikea.com::7e147517-f262-454a-9d34-86ff53a6aaf7" providerId="AD" clId="Web-{2862B2F7-624D-91CD-5A9F-335743A8F3B1}" dt="2023-03-08T12:04:43.495" v="9"/>
          <ac:spMkLst>
            <pc:docMk/>
            <pc:sldMk cId="3947487319" sldId="277"/>
            <ac:spMk id="11" creationId="{73ED6512-6858-4552-B699-9A97FE9A4EA2}"/>
          </ac:spMkLst>
        </pc:spChg>
        <pc:spChg chg="add">
          <ac:chgData name="Timothy Mahoney" userId="S::timothy.mahoney1@ingka.ikea.com::7e147517-f262-454a-9d34-86ff53a6aaf7" providerId="AD" clId="Web-{2862B2F7-624D-91CD-5A9F-335743A8F3B1}" dt="2023-03-08T12:04:43.495" v="9"/>
          <ac:spMkLst>
            <pc:docMk/>
            <pc:sldMk cId="3947487319" sldId="277"/>
            <ac:spMk id="16" creationId="{4AC6B390-BC59-4F1D-A0EE-D71A92F0A0B2}"/>
          </ac:spMkLst>
        </pc:spChg>
        <pc:spChg chg="add">
          <ac:chgData name="Timothy Mahoney" userId="S::timothy.mahoney1@ingka.ikea.com::7e147517-f262-454a-9d34-86ff53a6aaf7" providerId="AD" clId="Web-{2862B2F7-624D-91CD-5A9F-335743A8F3B1}" dt="2023-03-08T12:04:43.495" v="9"/>
          <ac:spMkLst>
            <pc:docMk/>
            <pc:sldMk cId="3947487319" sldId="277"/>
            <ac:spMk id="18" creationId="{B6C60D79-16F1-4C4B-B7E3-7634E7069CDE}"/>
          </ac:spMkLst>
        </pc:spChg>
        <pc:spChg chg="add">
          <ac:chgData name="Timothy Mahoney" userId="S::timothy.mahoney1@ingka.ikea.com::7e147517-f262-454a-9d34-86ff53a6aaf7" providerId="AD" clId="Web-{2862B2F7-624D-91CD-5A9F-335743A8F3B1}" dt="2023-03-08T12:04:43.495" v="9"/>
          <ac:spMkLst>
            <pc:docMk/>
            <pc:sldMk cId="3947487319" sldId="277"/>
            <ac:spMk id="20" creationId="{426B127E-6498-4C77-9C9D-4553A5113B80}"/>
          </ac:spMkLst>
        </pc:spChg>
        <pc:picChg chg="mod">
          <ac:chgData name="Timothy Mahoney" userId="S::timothy.mahoney1@ingka.ikea.com::7e147517-f262-454a-9d34-86ff53a6aaf7" providerId="AD" clId="Web-{2862B2F7-624D-91CD-5A9F-335743A8F3B1}" dt="2023-03-08T12:04:43.495" v="9"/>
          <ac:picMkLst>
            <pc:docMk/>
            <pc:sldMk cId="3947487319" sldId="277"/>
            <ac:picMk id="4" creationId="{DDDA522B-F759-D3A5-1EFD-5A236255B919}"/>
          </ac:picMkLst>
        </pc:picChg>
      </pc:sldChg>
      <pc:sldChg chg="mod modShow">
        <pc:chgData name="Timothy Mahoney" userId="S::timothy.mahoney1@ingka.ikea.com::7e147517-f262-454a-9d34-86ff53a6aaf7" providerId="AD" clId="Web-{2862B2F7-624D-91CD-5A9F-335743A8F3B1}" dt="2023-03-08T12:38:28.980" v="450"/>
        <pc:sldMkLst>
          <pc:docMk/>
          <pc:sldMk cId="3771805099" sldId="281"/>
        </pc:sldMkLst>
      </pc:sldChg>
      <pc:sldChg chg="mod modShow">
        <pc:chgData name="Timothy Mahoney" userId="S::timothy.mahoney1@ingka.ikea.com::7e147517-f262-454a-9d34-86ff53a6aaf7" providerId="AD" clId="Web-{2862B2F7-624D-91CD-5A9F-335743A8F3B1}" dt="2023-03-08T12:38:33.480" v="451"/>
        <pc:sldMkLst>
          <pc:docMk/>
          <pc:sldMk cId="3209547834" sldId="282"/>
        </pc:sldMkLst>
      </pc:sldChg>
      <pc:sldChg chg="ord">
        <pc:chgData name="Timothy Mahoney" userId="S::timothy.mahoney1@ingka.ikea.com::7e147517-f262-454a-9d34-86ff53a6aaf7" providerId="AD" clId="Web-{2862B2F7-624D-91CD-5A9F-335743A8F3B1}" dt="2023-03-08T12:18:01.692" v="154"/>
        <pc:sldMkLst>
          <pc:docMk/>
          <pc:sldMk cId="1198186720" sldId="283"/>
        </pc:sldMkLst>
      </pc:sldChg>
      <pc:sldChg chg="modSp">
        <pc:chgData name="Timothy Mahoney" userId="S::timothy.mahoney1@ingka.ikea.com::7e147517-f262-454a-9d34-86ff53a6aaf7" providerId="AD" clId="Web-{2862B2F7-624D-91CD-5A9F-335743A8F3B1}" dt="2023-03-08T12:18:52.129" v="175" actId="20577"/>
        <pc:sldMkLst>
          <pc:docMk/>
          <pc:sldMk cId="1885071860" sldId="284"/>
        </pc:sldMkLst>
        <pc:spChg chg="mod">
          <ac:chgData name="Timothy Mahoney" userId="S::timothy.mahoney1@ingka.ikea.com::7e147517-f262-454a-9d34-86ff53a6aaf7" providerId="AD" clId="Web-{2862B2F7-624D-91CD-5A9F-335743A8F3B1}" dt="2023-03-08T12:18:52.129" v="175" actId="20577"/>
          <ac:spMkLst>
            <pc:docMk/>
            <pc:sldMk cId="1885071860" sldId="284"/>
            <ac:spMk id="11" creationId="{2EF92BA9-5A69-AD3B-D48E-F72A9D3C5051}"/>
          </ac:spMkLst>
        </pc:spChg>
      </pc:sldChg>
      <pc:sldChg chg="modSp">
        <pc:chgData name="Timothy Mahoney" userId="S::timothy.mahoney1@ingka.ikea.com::7e147517-f262-454a-9d34-86ff53a6aaf7" providerId="AD" clId="Web-{2862B2F7-624D-91CD-5A9F-335743A8F3B1}" dt="2023-03-08T13:04:03.593" v="613" actId="1076"/>
        <pc:sldMkLst>
          <pc:docMk/>
          <pc:sldMk cId="830426295" sldId="285"/>
        </pc:sldMkLst>
        <pc:spChg chg="mod">
          <ac:chgData name="Timothy Mahoney" userId="S::timothy.mahoney1@ingka.ikea.com::7e147517-f262-454a-9d34-86ff53a6aaf7" providerId="AD" clId="Web-{2862B2F7-624D-91CD-5A9F-335743A8F3B1}" dt="2023-03-08T13:04:03.593" v="613" actId="1076"/>
          <ac:spMkLst>
            <pc:docMk/>
            <pc:sldMk cId="830426295" sldId="285"/>
            <ac:spMk id="3" creationId="{70899D8A-9DFF-3860-19C8-73092900678E}"/>
          </ac:spMkLst>
        </pc:spChg>
      </pc:sldChg>
      <pc:sldChg chg="addSp delSp modSp mod modClrScheme chgLayout modNotes">
        <pc:chgData name="Timothy Mahoney" userId="S::timothy.mahoney1@ingka.ikea.com::7e147517-f262-454a-9d34-86ff53a6aaf7" providerId="AD" clId="Web-{2862B2F7-624D-91CD-5A9F-335743A8F3B1}" dt="2023-03-08T12:29:24.062" v="398"/>
        <pc:sldMkLst>
          <pc:docMk/>
          <pc:sldMk cId="2101292866" sldId="286"/>
        </pc:sldMkLst>
        <pc:spChg chg="del mod">
          <ac:chgData name="Timothy Mahoney" userId="S::timothy.mahoney1@ingka.ikea.com::7e147517-f262-454a-9d34-86ff53a6aaf7" providerId="AD" clId="Web-{2862B2F7-624D-91CD-5A9F-335743A8F3B1}" dt="2023-03-08T12:28:31.844" v="359"/>
          <ac:spMkLst>
            <pc:docMk/>
            <pc:sldMk cId="2101292866" sldId="286"/>
            <ac:spMk id="10" creationId="{948D8E1B-BBC1-C824-6E4D-3690C0D32940}"/>
          </ac:spMkLst>
        </pc:spChg>
        <pc:spChg chg="del">
          <ac:chgData name="Timothy Mahoney" userId="S::timothy.mahoney1@ingka.ikea.com::7e147517-f262-454a-9d34-86ff53a6aaf7" providerId="AD" clId="Web-{2862B2F7-624D-91CD-5A9F-335743A8F3B1}" dt="2023-03-08T12:28:13.172" v="353"/>
          <ac:spMkLst>
            <pc:docMk/>
            <pc:sldMk cId="2101292866" sldId="286"/>
            <ac:spMk id="12" creationId="{D5846A1D-5CFD-720C-E4FC-18E608D3BEF8}"/>
          </ac:spMkLst>
        </pc:spChg>
        <pc:spChg chg="del">
          <ac:chgData name="Timothy Mahoney" userId="S::timothy.mahoney1@ingka.ikea.com::7e147517-f262-454a-9d34-86ff53a6aaf7" providerId="AD" clId="Web-{2862B2F7-624D-91CD-5A9F-335743A8F3B1}" dt="2023-03-08T12:28:13.172" v="353"/>
          <ac:spMkLst>
            <pc:docMk/>
            <pc:sldMk cId="2101292866" sldId="286"/>
            <ac:spMk id="14" creationId="{09B9DF93-D7B4-7ACE-ED5C-BF60D7A7F2AC}"/>
          </ac:spMkLst>
        </pc:spChg>
        <pc:spChg chg="add mod">
          <ac:chgData name="Timothy Mahoney" userId="S::timothy.mahoney1@ingka.ikea.com::7e147517-f262-454a-9d34-86ff53a6aaf7" providerId="AD" clId="Web-{2862B2F7-624D-91CD-5A9F-335743A8F3B1}" dt="2023-03-08T12:28:38.125" v="360" actId="1076"/>
          <ac:spMkLst>
            <pc:docMk/>
            <pc:sldMk cId="2101292866" sldId="286"/>
            <ac:spMk id="19" creationId="{C1264738-65FC-E730-A2C6-D38536C0161A}"/>
          </ac:spMkLst>
        </pc:spChg>
        <pc:spChg chg="add mod">
          <ac:chgData name="Timothy Mahoney" userId="S::timothy.mahoney1@ingka.ikea.com::7e147517-f262-454a-9d34-86ff53a6aaf7" providerId="AD" clId="Web-{2862B2F7-624D-91CD-5A9F-335743A8F3B1}" dt="2023-03-08T12:28:13.172" v="353"/>
          <ac:spMkLst>
            <pc:docMk/>
            <pc:sldMk cId="2101292866" sldId="286"/>
            <ac:spMk id="21" creationId="{B0932D9B-AEFB-76FA-3BC8-642082C1C2C1}"/>
          </ac:spMkLst>
        </pc:spChg>
        <pc:spChg chg="add mod">
          <ac:chgData name="Timothy Mahoney" userId="S::timothy.mahoney1@ingka.ikea.com::7e147517-f262-454a-9d34-86ff53a6aaf7" providerId="AD" clId="Web-{2862B2F7-624D-91CD-5A9F-335743A8F3B1}" dt="2023-03-08T12:28:13.172" v="353"/>
          <ac:spMkLst>
            <pc:docMk/>
            <pc:sldMk cId="2101292866" sldId="286"/>
            <ac:spMk id="23" creationId="{91AE6E3E-405A-5E44-305F-4402668B3C00}"/>
          </ac:spMkLst>
        </pc:spChg>
        <pc:picChg chg="mod">
          <ac:chgData name="Timothy Mahoney" userId="S::timothy.mahoney1@ingka.ikea.com::7e147517-f262-454a-9d34-86ff53a6aaf7" providerId="AD" clId="Web-{2862B2F7-624D-91CD-5A9F-335743A8F3B1}" dt="2023-03-08T12:28:13.172" v="353"/>
          <ac:picMkLst>
            <pc:docMk/>
            <pc:sldMk cId="2101292866" sldId="286"/>
            <ac:picMk id="5" creationId="{50DEFD0C-773D-2A06-5EF8-0B6E49080588}"/>
          </ac:picMkLst>
        </pc:picChg>
      </pc:sldChg>
      <pc:sldChg chg="addSp modSp mod setBg">
        <pc:chgData name="Timothy Mahoney" userId="S::timothy.mahoney1@ingka.ikea.com::7e147517-f262-454a-9d34-86ff53a6aaf7" providerId="AD" clId="Web-{2862B2F7-624D-91CD-5A9F-335743A8F3B1}" dt="2023-03-08T12:30:51.764" v="445"/>
        <pc:sldMkLst>
          <pc:docMk/>
          <pc:sldMk cId="2087031875" sldId="287"/>
        </pc:sldMkLst>
        <pc:spChg chg="mod">
          <ac:chgData name="Timothy Mahoney" userId="S::timothy.mahoney1@ingka.ikea.com::7e147517-f262-454a-9d34-86ff53a6aaf7" providerId="AD" clId="Web-{2862B2F7-624D-91CD-5A9F-335743A8F3B1}" dt="2023-03-08T12:30:51.764" v="445"/>
          <ac:spMkLst>
            <pc:docMk/>
            <pc:sldMk cId="2087031875" sldId="287"/>
            <ac:spMk id="2" creationId="{18812453-DEB2-589E-BCF2-1932CAC53076}"/>
          </ac:spMkLst>
        </pc:spChg>
        <pc:spChg chg="mod">
          <ac:chgData name="Timothy Mahoney" userId="S::timothy.mahoney1@ingka.ikea.com::7e147517-f262-454a-9d34-86ff53a6aaf7" providerId="AD" clId="Web-{2862B2F7-624D-91CD-5A9F-335743A8F3B1}" dt="2023-03-08T12:30:51.764" v="445"/>
          <ac:spMkLst>
            <pc:docMk/>
            <pc:sldMk cId="2087031875" sldId="287"/>
            <ac:spMk id="3" creationId="{A689C33F-E56D-D765-890D-ED93478653E8}"/>
          </ac:spMkLst>
        </pc:spChg>
        <pc:spChg chg="add">
          <ac:chgData name="Timothy Mahoney" userId="S::timothy.mahoney1@ingka.ikea.com::7e147517-f262-454a-9d34-86ff53a6aaf7" providerId="AD" clId="Web-{2862B2F7-624D-91CD-5A9F-335743A8F3B1}" dt="2023-03-08T12:30:51.764" v="445"/>
          <ac:spMkLst>
            <pc:docMk/>
            <pc:sldMk cId="2087031875" sldId="287"/>
            <ac:spMk id="9" creationId="{665DBBEF-238B-476B-96AB-8AAC3224ECEA}"/>
          </ac:spMkLst>
        </pc:spChg>
        <pc:spChg chg="add">
          <ac:chgData name="Timothy Mahoney" userId="S::timothy.mahoney1@ingka.ikea.com::7e147517-f262-454a-9d34-86ff53a6aaf7" providerId="AD" clId="Web-{2862B2F7-624D-91CD-5A9F-335743A8F3B1}" dt="2023-03-08T12:30:51.764" v="445"/>
          <ac:spMkLst>
            <pc:docMk/>
            <pc:sldMk cId="2087031875" sldId="287"/>
            <ac:spMk id="11" creationId="{3FCFB1DE-0B7E-48CC-BA90-B2AB0889F9D6}"/>
          </ac:spMkLst>
        </pc:spChg>
        <pc:picChg chg="mod">
          <ac:chgData name="Timothy Mahoney" userId="S::timothy.mahoney1@ingka.ikea.com::7e147517-f262-454a-9d34-86ff53a6aaf7" providerId="AD" clId="Web-{2862B2F7-624D-91CD-5A9F-335743A8F3B1}" dt="2023-03-08T12:30:51.764" v="445"/>
          <ac:picMkLst>
            <pc:docMk/>
            <pc:sldMk cId="2087031875" sldId="287"/>
            <ac:picMk id="4" creationId="{63B1D319-3A92-3045-D156-FD97513A6C95}"/>
          </ac:picMkLst>
        </pc:picChg>
      </pc:sldChg>
      <pc:sldChg chg="addSp delSp modSp modNotes">
        <pc:chgData name="Timothy Mahoney" userId="S::timothy.mahoney1@ingka.ikea.com::7e147517-f262-454a-9d34-86ff53a6aaf7" providerId="AD" clId="Web-{2862B2F7-624D-91CD-5A9F-335743A8F3B1}" dt="2023-03-08T12:26:27.048" v="291"/>
        <pc:sldMkLst>
          <pc:docMk/>
          <pc:sldMk cId="1859146917" sldId="289"/>
        </pc:sldMkLst>
        <pc:spChg chg="mod ord">
          <ac:chgData name="Timothy Mahoney" userId="S::timothy.mahoney1@ingka.ikea.com::7e147517-f262-454a-9d34-86ff53a6aaf7" providerId="AD" clId="Web-{2862B2F7-624D-91CD-5A9F-335743A8F3B1}" dt="2023-03-08T12:26:27.048" v="291"/>
          <ac:spMkLst>
            <pc:docMk/>
            <pc:sldMk cId="1859146917" sldId="289"/>
            <ac:spMk id="5" creationId="{2EF22892-E5ED-A49C-E637-B17E3876F854}"/>
          </ac:spMkLst>
        </pc:spChg>
        <pc:spChg chg="mod">
          <ac:chgData name="Timothy Mahoney" userId="S::timothy.mahoney1@ingka.ikea.com::7e147517-f262-454a-9d34-86ff53a6aaf7" providerId="AD" clId="Web-{2862B2F7-624D-91CD-5A9F-335743A8F3B1}" dt="2023-03-08T12:26:27.048" v="291"/>
          <ac:spMkLst>
            <pc:docMk/>
            <pc:sldMk cId="1859146917" sldId="289"/>
            <ac:spMk id="7" creationId="{1989CA33-A2E5-B785-F846-67755827C033}"/>
          </ac:spMkLst>
        </pc:spChg>
        <pc:spChg chg="del">
          <ac:chgData name="Timothy Mahoney" userId="S::timothy.mahoney1@ingka.ikea.com::7e147517-f262-454a-9d34-86ff53a6aaf7" providerId="AD" clId="Web-{2862B2F7-624D-91CD-5A9F-335743A8F3B1}" dt="2023-03-08T12:26:27.048" v="291"/>
          <ac:spMkLst>
            <pc:docMk/>
            <pc:sldMk cId="1859146917" sldId="289"/>
            <ac:spMk id="33" creationId="{F13C74B1-5B17-4795-BED0-7140497B445A}"/>
          </ac:spMkLst>
        </pc:spChg>
        <pc:spChg chg="del">
          <ac:chgData name="Timothy Mahoney" userId="S::timothy.mahoney1@ingka.ikea.com::7e147517-f262-454a-9d34-86ff53a6aaf7" providerId="AD" clId="Web-{2862B2F7-624D-91CD-5A9F-335743A8F3B1}" dt="2023-03-08T12:26:27.048" v="291"/>
          <ac:spMkLst>
            <pc:docMk/>
            <pc:sldMk cId="1859146917" sldId="289"/>
            <ac:spMk id="35" creationId="{D4974D33-8DC5-464E-8C6D-BE58F0669C17}"/>
          </ac:spMkLst>
        </pc:spChg>
        <pc:spChg chg="add">
          <ac:chgData name="Timothy Mahoney" userId="S::timothy.mahoney1@ingka.ikea.com::7e147517-f262-454a-9d34-86ff53a6aaf7" providerId="AD" clId="Web-{2862B2F7-624D-91CD-5A9F-335743A8F3B1}" dt="2023-03-08T12:26:27.048" v="291"/>
          <ac:spMkLst>
            <pc:docMk/>
            <pc:sldMk cId="1859146917" sldId="289"/>
            <ac:spMk id="40" creationId="{665DBBEF-238B-476B-96AB-8AAC3224ECEA}"/>
          </ac:spMkLst>
        </pc:spChg>
        <pc:spChg chg="add">
          <ac:chgData name="Timothy Mahoney" userId="S::timothy.mahoney1@ingka.ikea.com::7e147517-f262-454a-9d34-86ff53a6aaf7" providerId="AD" clId="Web-{2862B2F7-624D-91CD-5A9F-335743A8F3B1}" dt="2023-03-08T12:26:27.048" v="291"/>
          <ac:spMkLst>
            <pc:docMk/>
            <pc:sldMk cId="1859146917" sldId="289"/>
            <ac:spMk id="42" creationId="{3FCFB1DE-0B7E-48CC-BA90-B2AB0889F9D6}"/>
          </ac:spMkLst>
        </pc:spChg>
        <pc:picChg chg="mod">
          <ac:chgData name="Timothy Mahoney" userId="S::timothy.mahoney1@ingka.ikea.com::7e147517-f262-454a-9d34-86ff53a6aaf7" providerId="AD" clId="Web-{2862B2F7-624D-91CD-5A9F-335743A8F3B1}" dt="2023-03-08T12:26:27.048" v="291"/>
          <ac:picMkLst>
            <pc:docMk/>
            <pc:sldMk cId="1859146917" sldId="289"/>
            <ac:picMk id="10" creationId="{AF3BB8B0-924F-AA1E-E1C7-E430DC2855FA}"/>
          </ac:picMkLst>
        </pc:picChg>
      </pc:sldChg>
      <pc:sldChg chg="addSp delSp modSp">
        <pc:chgData name="Timothy Mahoney" userId="S::timothy.mahoney1@ingka.ikea.com::7e147517-f262-454a-9d34-86ff53a6aaf7" providerId="AD" clId="Web-{2862B2F7-624D-91CD-5A9F-335743A8F3B1}" dt="2023-03-08T12:32:07.983" v="446"/>
        <pc:sldMkLst>
          <pc:docMk/>
          <pc:sldMk cId="1487819053" sldId="290"/>
        </pc:sldMkLst>
        <pc:spChg chg="mod">
          <ac:chgData name="Timothy Mahoney" userId="S::timothy.mahoney1@ingka.ikea.com::7e147517-f262-454a-9d34-86ff53a6aaf7" providerId="AD" clId="Web-{2862B2F7-624D-91CD-5A9F-335743A8F3B1}" dt="2023-03-08T12:32:07.983" v="446"/>
          <ac:spMkLst>
            <pc:docMk/>
            <pc:sldMk cId="1487819053" sldId="290"/>
            <ac:spMk id="2" creationId="{D0C7B03F-5194-C310-139A-978A4CF2BA2E}"/>
          </ac:spMkLst>
        </pc:spChg>
        <pc:spChg chg="mod">
          <ac:chgData name="Timothy Mahoney" userId="S::timothy.mahoney1@ingka.ikea.com::7e147517-f262-454a-9d34-86ff53a6aaf7" providerId="AD" clId="Web-{2862B2F7-624D-91CD-5A9F-335743A8F3B1}" dt="2023-03-08T12:32:07.983" v="446"/>
          <ac:spMkLst>
            <pc:docMk/>
            <pc:sldMk cId="1487819053" sldId="290"/>
            <ac:spMk id="3" creationId="{FF6D7F1A-91FC-F822-FDC2-E935A970F0B2}"/>
          </ac:spMkLst>
        </pc:spChg>
        <pc:spChg chg="del">
          <ac:chgData name="Timothy Mahoney" userId="S::timothy.mahoney1@ingka.ikea.com::7e147517-f262-454a-9d34-86ff53a6aaf7" providerId="AD" clId="Web-{2862B2F7-624D-91CD-5A9F-335743A8F3B1}" dt="2023-03-08T12:32:07.983" v="446"/>
          <ac:spMkLst>
            <pc:docMk/>
            <pc:sldMk cId="1487819053" sldId="290"/>
            <ac:spMk id="30" creationId="{4AC6B390-BC59-4F1D-A0EE-D71A92F0A0B2}"/>
          </ac:spMkLst>
        </pc:spChg>
        <pc:spChg chg="del">
          <ac:chgData name="Timothy Mahoney" userId="S::timothy.mahoney1@ingka.ikea.com::7e147517-f262-454a-9d34-86ff53a6aaf7" providerId="AD" clId="Web-{2862B2F7-624D-91CD-5A9F-335743A8F3B1}" dt="2023-03-08T12:32:07.983" v="446"/>
          <ac:spMkLst>
            <pc:docMk/>
            <pc:sldMk cId="1487819053" sldId="290"/>
            <ac:spMk id="32" creationId="{B6C60D79-16F1-4C4B-B7E3-7634E7069CDE}"/>
          </ac:spMkLst>
        </pc:spChg>
        <pc:spChg chg="del">
          <ac:chgData name="Timothy Mahoney" userId="S::timothy.mahoney1@ingka.ikea.com::7e147517-f262-454a-9d34-86ff53a6aaf7" providerId="AD" clId="Web-{2862B2F7-624D-91CD-5A9F-335743A8F3B1}" dt="2023-03-08T12:32:07.983" v="446"/>
          <ac:spMkLst>
            <pc:docMk/>
            <pc:sldMk cId="1487819053" sldId="290"/>
            <ac:spMk id="34" creationId="{426B127E-6498-4C77-9C9D-4553A5113B80}"/>
          </ac:spMkLst>
        </pc:spChg>
        <pc:spChg chg="add">
          <ac:chgData name="Timothy Mahoney" userId="S::timothy.mahoney1@ingka.ikea.com::7e147517-f262-454a-9d34-86ff53a6aaf7" providerId="AD" clId="Web-{2862B2F7-624D-91CD-5A9F-335743A8F3B1}" dt="2023-03-08T12:32:07.983" v="446"/>
          <ac:spMkLst>
            <pc:docMk/>
            <pc:sldMk cId="1487819053" sldId="290"/>
            <ac:spMk id="39" creationId="{7B831B6F-405A-4B47-B9BB-5CA88F285844}"/>
          </ac:spMkLst>
        </pc:spChg>
        <pc:spChg chg="add">
          <ac:chgData name="Timothy Mahoney" userId="S::timothy.mahoney1@ingka.ikea.com::7e147517-f262-454a-9d34-86ff53a6aaf7" providerId="AD" clId="Web-{2862B2F7-624D-91CD-5A9F-335743A8F3B1}" dt="2023-03-08T12:32:07.983" v="446"/>
          <ac:spMkLst>
            <pc:docMk/>
            <pc:sldMk cId="1487819053" sldId="290"/>
            <ac:spMk id="41" creationId="{15109354-9C5D-4F8C-B0E6-D1043C7BF20A}"/>
          </ac:spMkLst>
        </pc:spChg>
        <pc:spChg chg="add">
          <ac:chgData name="Timothy Mahoney" userId="S::timothy.mahoney1@ingka.ikea.com::7e147517-f262-454a-9d34-86ff53a6aaf7" providerId="AD" clId="Web-{2862B2F7-624D-91CD-5A9F-335743A8F3B1}" dt="2023-03-08T12:32:07.983" v="446"/>
          <ac:spMkLst>
            <pc:docMk/>
            <pc:sldMk cId="1487819053" sldId="290"/>
            <ac:spMk id="43" creationId="{49B530FE-A87D-41A0-A920-ADC6539EAA44}"/>
          </ac:spMkLst>
        </pc:spChg>
        <pc:picChg chg="mod">
          <ac:chgData name="Timothy Mahoney" userId="S::timothy.mahoney1@ingka.ikea.com::7e147517-f262-454a-9d34-86ff53a6aaf7" providerId="AD" clId="Web-{2862B2F7-624D-91CD-5A9F-335743A8F3B1}" dt="2023-03-08T12:32:07.983" v="446"/>
          <ac:picMkLst>
            <pc:docMk/>
            <pc:sldMk cId="1487819053" sldId="290"/>
            <ac:picMk id="9" creationId="{0C8E525D-2781-66C5-1957-17F4DC251D72}"/>
          </ac:picMkLst>
        </pc:picChg>
      </pc:sldChg>
      <pc:sldChg chg="modNotes">
        <pc:chgData name="Timothy Mahoney" userId="S::timothy.mahoney1@ingka.ikea.com::7e147517-f262-454a-9d34-86ff53a6aaf7" providerId="AD" clId="Web-{2862B2F7-624D-91CD-5A9F-335743A8F3B1}" dt="2023-03-08T12:32:39.514" v="448"/>
        <pc:sldMkLst>
          <pc:docMk/>
          <pc:sldMk cId="1331537635" sldId="291"/>
        </pc:sldMkLst>
      </pc:sldChg>
      <pc:sldChg chg="addSp delSp modSp">
        <pc:chgData name="Timothy Mahoney" userId="S::timothy.mahoney1@ingka.ikea.com::7e147517-f262-454a-9d34-86ff53a6aaf7" providerId="AD" clId="Web-{2862B2F7-624D-91CD-5A9F-335743A8F3B1}" dt="2023-03-08T13:02:50.672" v="590" actId="20577"/>
        <pc:sldMkLst>
          <pc:docMk/>
          <pc:sldMk cId="4278974830" sldId="295"/>
        </pc:sldMkLst>
        <pc:spChg chg="mod">
          <ac:chgData name="Timothy Mahoney" userId="S::timothy.mahoney1@ingka.ikea.com::7e147517-f262-454a-9d34-86ff53a6aaf7" providerId="AD" clId="Web-{2862B2F7-624D-91CD-5A9F-335743A8F3B1}" dt="2023-03-08T12:46:55.023" v="487"/>
          <ac:spMkLst>
            <pc:docMk/>
            <pc:sldMk cId="4278974830" sldId="295"/>
            <ac:spMk id="2" creationId="{DF879E58-E452-2157-4E78-A53FA6333371}"/>
          </ac:spMkLst>
        </pc:spChg>
        <pc:spChg chg="add del mod">
          <ac:chgData name="Timothy Mahoney" userId="S::timothy.mahoney1@ingka.ikea.com::7e147517-f262-454a-9d34-86ff53a6aaf7" providerId="AD" clId="Web-{2862B2F7-624D-91CD-5A9F-335743A8F3B1}" dt="2023-03-08T12:46:14.226" v="483"/>
          <ac:spMkLst>
            <pc:docMk/>
            <pc:sldMk cId="4278974830" sldId="295"/>
            <ac:spMk id="43" creationId="{FD707065-F5D2-E84F-73C2-3BC65C77B4D8}"/>
          </ac:spMkLst>
        </pc:spChg>
        <pc:spChg chg="add del">
          <ac:chgData name="Timothy Mahoney" userId="S::timothy.mahoney1@ingka.ikea.com::7e147517-f262-454a-9d34-86ff53a6aaf7" providerId="AD" clId="Web-{2862B2F7-624D-91CD-5A9F-335743A8F3B1}" dt="2023-03-08T12:46:01.148" v="481"/>
          <ac:spMkLst>
            <pc:docMk/>
            <pc:sldMk cId="4278974830" sldId="295"/>
            <ac:spMk id="74" creationId="{C05CBC3C-2E5A-4839-8B9B-2E5A6ADF0F58}"/>
          </ac:spMkLst>
        </pc:spChg>
        <pc:spChg chg="add del">
          <ac:chgData name="Timothy Mahoney" userId="S::timothy.mahoney1@ingka.ikea.com::7e147517-f262-454a-9d34-86ff53a6aaf7" providerId="AD" clId="Web-{2862B2F7-624D-91CD-5A9F-335743A8F3B1}" dt="2023-03-08T12:46:01.148" v="481"/>
          <ac:spMkLst>
            <pc:docMk/>
            <pc:sldMk cId="4278974830" sldId="295"/>
            <ac:spMk id="75" creationId="{DB5B423A-57CC-4C58-AA26-8E2E862B03A0}"/>
          </ac:spMkLst>
        </pc:spChg>
        <pc:spChg chg="add del">
          <ac:chgData name="Timothy Mahoney" userId="S::timothy.mahoney1@ingka.ikea.com::7e147517-f262-454a-9d34-86ff53a6aaf7" providerId="AD" clId="Web-{2862B2F7-624D-91CD-5A9F-335743A8F3B1}" dt="2023-03-08T12:46:01.117" v="480"/>
          <ac:spMkLst>
            <pc:docMk/>
            <pc:sldMk cId="4278974830" sldId="295"/>
            <ac:spMk id="80" creationId="{35DB3719-6FDC-4E5D-891D-FF40B7300F64}"/>
          </ac:spMkLst>
        </pc:spChg>
        <pc:spChg chg="add del">
          <ac:chgData name="Timothy Mahoney" userId="S::timothy.mahoney1@ingka.ikea.com::7e147517-f262-454a-9d34-86ff53a6aaf7" providerId="AD" clId="Web-{2862B2F7-624D-91CD-5A9F-335743A8F3B1}" dt="2023-03-08T12:46:01.117" v="480"/>
          <ac:spMkLst>
            <pc:docMk/>
            <pc:sldMk cId="4278974830" sldId="295"/>
            <ac:spMk id="82" creationId="{E0CBAC23-2E3F-4A90-BA59-F8299F6A5439}"/>
          </ac:spMkLst>
        </pc:spChg>
        <pc:spChg chg="add del">
          <ac:chgData name="Timothy Mahoney" userId="S::timothy.mahoney1@ingka.ikea.com::7e147517-f262-454a-9d34-86ff53a6aaf7" providerId="AD" clId="Web-{2862B2F7-624D-91CD-5A9F-335743A8F3B1}" dt="2023-03-08T12:46:55.023" v="487"/>
          <ac:spMkLst>
            <pc:docMk/>
            <pc:sldMk cId="4278974830" sldId="295"/>
            <ac:spMk id="84" creationId="{6C4028FD-8BAA-4A19-BFDE-594D991B7552}"/>
          </ac:spMkLst>
        </pc:spChg>
        <pc:spChg chg="add">
          <ac:chgData name="Timothy Mahoney" userId="S::timothy.mahoney1@ingka.ikea.com::7e147517-f262-454a-9d34-86ff53a6aaf7" providerId="AD" clId="Web-{2862B2F7-624D-91CD-5A9F-335743A8F3B1}" dt="2023-03-08T12:46:55.023" v="487"/>
          <ac:spMkLst>
            <pc:docMk/>
            <pc:sldMk cId="4278974830" sldId="295"/>
            <ac:spMk id="89" creationId="{35DB3719-6FDC-4E5D-891D-FF40B7300F64}"/>
          </ac:spMkLst>
        </pc:spChg>
        <pc:spChg chg="add">
          <ac:chgData name="Timothy Mahoney" userId="S::timothy.mahoney1@ingka.ikea.com::7e147517-f262-454a-9d34-86ff53a6aaf7" providerId="AD" clId="Web-{2862B2F7-624D-91CD-5A9F-335743A8F3B1}" dt="2023-03-08T12:46:55.023" v="487"/>
          <ac:spMkLst>
            <pc:docMk/>
            <pc:sldMk cId="4278974830" sldId="295"/>
            <ac:spMk id="91" creationId="{E0CBAC23-2E3F-4A90-BA59-F8299F6A5439}"/>
          </ac:spMkLst>
        </pc:spChg>
        <pc:graphicFrameChg chg="add del mod modGraphic">
          <ac:chgData name="Timothy Mahoney" userId="S::timothy.mahoney1@ingka.ikea.com::7e147517-f262-454a-9d34-86ff53a6aaf7" providerId="AD" clId="Web-{2862B2F7-624D-91CD-5A9F-335743A8F3B1}" dt="2023-03-08T13:02:50.672" v="590" actId="20577"/>
          <ac:graphicFrameMkLst>
            <pc:docMk/>
            <pc:sldMk cId="4278974830" sldId="295"/>
            <ac:graphicFrameMk id="5" creationId="{BC2BD913-1A53-5144-785E-61824839B7E2}"/>
          </ac:graphicFrameMkLst>
        </pc:graphicFrameChg>
      </pc:sldChg>
      <pc:sldChg chg="addSp delSp modSp">
        <pc:chgData name="Timothy Mahoney" userId="S::timothy.mahoney1@ingka.ikea.com::7e147517-f262-454a-9d34-86ff53a6aaf7" providerId="AD" clId="Web-{2862B2F7-624D-91CD-5A9F-335743A8F3B1}" dt="2023-03-08T12:45:01.664" v="478"/>
        <pc:sldMkLst>
          <pc:docMk/>
          <pc:sldMk cId="3294475047" sldId="296"/>
        </pc:sldMkLst>
        <pc:spChg chg="mod">
          <ac:chgData name="Timothy Mahoney" userId="S::timothy.mahoney1@ingka.ikea.com::7e147517-f262-454a-9d34-86ff53a6aaf7" providerId="AD" clId="Web-{2862B2F7-624D-91CD-5A9F-335743A8F3B1}" dt="2023-03-08T12:45:01.664" v="478"/>
          <ac:spMkLst>
            <pc:docMk/>
            <pc:sldMk cId="3294475047" sldId="296"/>
            <ac:spMk id="2" creationId="{1742E0C3-9F38-6D70-B72F-55E971F3D044}"/>
          </ac:spMkLst>
        </pc:spChg>
        <pc:spChg chg="del">
          <ac:chgData name="Timothy Mahoney" userId="S::timothy.mahoney1@ingka.ikea.com::7e147517-f262-454a-9d34-86ff53a6aaf7" providerId="AD" clId="Web-{2862B2F7-624D-91CD-5A9F-335743A8F3B1}" dt="2023-03-08T12:45:01.664" v="478"/>
          <ac:spMkLst>
            <pc:docMk/>
            <pc:sldMk cId="3294475047" sldId="296"/>
            <ac:spMk id="46" creationId="{C05CBC3C-2E5A-4839-8B9B-2E5A6ADF0F58}"/>
          </ac:spMkLst>
        </pc:spChg>
        <pc:spChg chg="del">
          <ac:chgData name="Timothy Mahoney" userId="S::timothy.mahoney1@ingka.ikea.com::7e147517-f262-454a-9d34-86ff53a6aaf7" providerId="AD" clId="Web-{2862B2F7-624D-91CD-5A9F-335743A8F3B1}" dt="2023-03-08T12:45:01.664" v="478"/>
          <ac:spMkLst>
            <pc:docMk/>
            <pc:sldMk cId="3294475047" sldId="296"/>
            <ac:spMk id="48" creationId="{DB5B423A-57CC-4C58-AA26-8E2E862B03A0}"/>
          </ac:spMkLst>
        </pc:spChg>
        <pc:spChg chg="add">
          <ac:chgData name="Timothy Mahoney" userId="S::timothy.mahoney1@ingka.ikea.com::7e147517-f262-454a-9d34-86ff53a6aaf7" providerId="AD" clId="Web-{2862B2F7-624D-91CD-5A9F-335743A8F3B1}" dt="2023-03-08T12:45:01.664" v="478"/>
          <ac:spMkLst>
            <pc:docMk/>
            <pc:sldMk cId="3294475047" sldId="296"/>
            <ac:spMk id="53" creationId="{35DB3719-6FDC-4E5D-891D-FF40B7300F64}"/>
          </ac:spMkLst>
        </pc:spChg>
        <pc:spChg chg="add">
          <ac:chgData name="Timothy Mahoney" userId="S::timothy.mahoney1@ingka.ikea.com::7e147517-f262-454a-9d34-86ff53a6aaf7" providerId="AD" clId="Web-{2862B2F7-624D-91CD-5A9F-335743A8F3B1}" dt="2023-03-08T12:45:01.664" v="478"/>
          <ac:spMkLst>
            <pc:docMk/>
            <pc:sldMk cId="3294475047" sldId="296"/>
            <ac:spMk id="55" creationId="{E0CBAC23-2E3F-4A90-BA59-F8299F6A5439}"/>
          </ac:spMkLst>
        </pc:spChg>
        <pc:graphicFrameChg chg="mod modGraphic">
          <ac:chgData name="Timothy Mahoney" userId="S::timothy.mahoney1@ingka.ikea.com::7e147517-f262-454a-9d34-86ff53a6aaf7" providerId="AD" clId="Web-{2862B2F7-624D-91CD-5A9F-335743A8F3B1}" dt="2023-03-08T12:45:01.664" v="478"/>
          <ac:graphicFrameMkLst>
            <pc:docMk/>
            <pc:sldMk cId="3294475047" sldId="296"/>
            <ac:graphicFrameMk id="5" creationId="{55E65371-B92A-59E8-178D-0E9AAAA1F887}"/>
          </ac:graphicFrameMkLst>
        </pc:graphicFrameChg>
      </pc:sldChg>
      <pc:sldChg chg="modSp modNotes">
        <pc:chgData name="Timothy Mahoney" userId="S::timothy.mahoney1@ingka.ikea.com::7e147517-f262-454a-9d34-86ff53a6aaf7" providerId="AD" clId="Web-{2862B2F7-624D-91CD-5A9F-335743A8F3B1}" dt="2023-03-08T13:01:01.313" v="586" actId="1076"/>
        <pc:sldMkLst>
          <pc:docMk/>
          <pc:sldMk cId="2226726246" sldId="299"/>
        </pc:sldMkLst>
        <pc:spChg chg="mod">
          <ac:chgData name="Timothy Mahoney" userId="S::timothy.mahoney1@ingka.ikea.com::7e147517-f262-454a-9d34-86ff53a6aaf7" providerId="AD" clId="Web-{2862B2F7-624D-91CD-5A9F-335743A8F3B1}" dt="2023-03-08T13:00:54.157" v="583" actId="20577"/>
          <ac:spMkLst>
            <pc:docMk/>
            <pc:sldMk cId="2226726246" sldId="299"/>
            <ac:spMk id="3" creationId="{0CC5B8EF-9E0C-5185-2DA5-EF62AAA6BAAA}"/>
          </ac:spMkLst>
        </pc:spChg>
        <pc:picChg chg="mod">
          <ac:chgData name="Timothy Mahoney" userId="S::timothy.mahoney1@ingka.ikea.com::7e147517-f262-454a-9d34-86ff53a6aaf7" providerId="AD" clId="Web-{2862B2F7-624D-91CD-5A9F-335743A8F3B1}" dt="2023-03-08T13:01:01.313" v="586" actId="1076"/>
          <ac:picMkLst>
            <pc:docMk/>
            <pc:sldMk cId="2226726246" sldId="299"/>
            <ac:picMk id="4" creationId="{5498EB1F-EB39-2AF5-59AF-B39BC67FC05F}"/>
          </ac:picMkLst>
        </pc:picChg>
      </pc:sldChg>
      <pc:sldChg chg="modSp modNotes">
        <pc:chgData name="Timothy Mahoney" userId="S::timothy.mahoney1@ingka.ikea.com::7e147517-f262-454a-9d34-86ff53a6aaf7" providerId="AD" clId="Web-{2862B2F7-624D-91CD-5A9F-335743A8F3B1}" dt="2023-03-08T13:00:33.360" v="582" actId="20577"/>
        <pc:sldMkLst>
          <pc:docMk/>
          <pc:sldMk cId="1013266038" sldId="300"/>
        </pc:sldMkLst>
        <pc:spChg chg="mod">
          <ac:chgData name="Timothy Mahoney" userId="S::timothy.mahoney1@ingka.ikea.com::7e147517-f262-454a-9d34-86ff53a6aaf7" providerId="AD" clId="Web-{2862B2F7-624D-91CD-5A9F-335743A8F3B1}" dt="2023-03-08T13:00:33.360" v="582" actId="20577"/>
          <ac:spMkLst>
            <pc:docMk/>
            <pc:sldMk cId="1013266038" sldId="300"/>
            <ac:spMk id="5" creationId="{CC57792A-3B48-6E6F-0885-5A92FFB3768C}"/>
          </ac:spMkLst>
        </pc:spChg>
      </pc:sldChg>
      <pc:sldChg chg="mod modShow">
        <pc:chgData name="Timothy Mahoney" userId="S::timothy.mahoney1@ingka.ikea.com::7e147517-f262-454a-9d34-86ff53a6aaf7" providerId="AD" clId="Web-{2862B2F7-624D-91CD-5A9F-335743A8F3B1}" dt="2023-03-08T12:43:55.868" v="474"/>
        <pc:sldMkLst>
          <pc:docMk/>
          <pc:sldMk cId="2135668569" sldId="301"/>
        </pc:sldMkLst>
      </pc:sldChg>
      <pc:sldChg chg="mod modShow">
        <pc:chgData name="Timothy Mahoney" userId="S::timothy.mahoney1@ingka.ikea.com::7e147517-f262-454a-9d34-86ff53a6aaf7" providerId="AD" clId="Web-{2862B2F7-624D-91CD-5A9F-335743A8F3B1}" dt="2023-03-08T12:44:19.524" v="476"/>
        <pc:sldMkLst>
          <pc:docMk/>
          <pc:sldMk cId="2980729265" sldId="302"/>
        </pc:sldMkLst>
      </pc:sldChg>
      <pc:sldChg chg="mod modShow">
        <pc:chgData name="Timothy Mahoney" userId="S::timothy.mahoney1@ingka.ikea.com::7e147517-f262-454a-9d34-86ff53a6aaf7" providerId="AD" clId="Web-{2862B2F7-624D-91CD-5A9F-335743A8F3B1}" dt="2023-03-08T12:44:15.352" v="475"/>
        <pc:sldMkLst>
          <pc:docMk/>
          <pc:sldMk cId="1103777867" sldId="303"/>
        </pc:sldMkLst>
      </pc:sldChg>
      <pc:sldChg chg="addSp modSp mod setBg">
        <pc:chgData name="Timothy Mahoney" userId="S::timothy.mahoney1@ingka.ikea.com::7e147517-f262-454a-9d34-86ff53a6aaf7" providerId="AD" clId="Web-{2862B2F7-624D-91CD-5A9F-335743A8F3B1}" dt="2023-03-08T12:50:05.506" v="549"/>
        <pc:sldMkLst>
          <pc:docMk/>
          <pc:sldMk cId="1754341994" sldId="304"/>
        </pc:sldMkLst>
        <pc:spChg chg="mod">
          <ac:chgData name="Timothy Mahoney" userId="S::timothy.mahoney1@ingka.ikea.com::7e147517-f262-454a-9d34-86ff53a6aaf7" providerId="AD" clId="Web-{2862B2F7-624D-91CD-5A9F-335743A8F3B1}" dt="2023-03-08T12:50:05.506" v="549"/>
          <ac:spMkLst>
            <pc:docMk/>
            <pc:sldMk cId="1754341994" sldId="304"/>
            <ac:spMk id="7" creationId="{392E4B6E-4520-4B92-3266-16506339986E}"/>
          </ac:spMkLst>
        </pc:spChg>
        <pc:spChg chg="add">
          <ac:chgData name="Timothy Mahoney" userId="S::timothy.mahoney1@ingka.ikea.com::7e147517-f262-454a-9d34-86ff53a6aaf7" providerId="AD" clId="Web-{2862B2F7-624D-91CD-5A9F-335743A8F3B1}" dt="2023-03-08T12:50:05.506" v="549"/>
          <ac:spMkLst>
            <pc:docMk/>
            <pc:sldMk cId="1754341994" sldId="304"/>
            <ac:spMk id="14" creationId="{35DB3719-6FDC-4E5D-891D-FF40B7300F64}"/>
          </ac:spMkLst>
        </pc:spChg>
        <pc:spChg chg="add">
          <ac:chgData name="Timothy Mahoney" userId="S::timothy.mahoney1@ingka.ikea.com::7e147517-f262-454a-9d34-86ff53a6aaf7" providerId="AD" clId="Web-{2862B2F7-624D-91CD-5A9F-335743A8F3B1}" dt="2023-03-08T12:50:05.506" v="549"/>
          <ac:spMkLst>
            <pc:docMk/>
            <pc:sldMk cId="1754341994" sldId="304"/>
            <ac:spMk id="16" creationId="{E0CBAC23-2E3F-4A90-BA59-F8299F6A5439}"/>
          </ac:spMkLst>
        </pc:spChg>
        <pc:graphicFrameChg chg="mod modGraphic">
          <ac:chgData name="Timothy Mahoney" userId="S::timothy.mahoney1@ingka.ikea.com::7e147517-f262-454a-9d34-86ff53a6aaf7" providerId="AD" clId="Web-{2862B2F7-624D-91CD-5A9F-335743A8F3B1}" dt="2023-03-08T12:50:05.506" v="549"/>
          <ac:graphicFrameMkLst>
            <pc:docMk/>
            <pc:sldMk cId="1754341994" sldId="304"/>
            <ac:graphicFrameMk id="9" creationId="{C20A9700-B36E-F6F2-4D83-1971406EF9E9}"/>
          </ac:graphicFrameMkLst>
        </pc:graphicFrameChg>
      </pc:sldChg>
      <pc:sldChg chg="addSp delSp modSp modNotes">
        <pc:chgData name="Timothy Mahoney" userId="S::timothy.mahoney1@ingka.ikea.com::7e147517-f262-454a-9d34-86ff53a6aaf7" providerId="AD" clId="Web-{2862B2F7-624D-91CD-5A9F-335743A8F3B1}" dt="2023-03-08T12:50:16.162" v="550"/>
        <pc:sldMkLst>
          <pc:docMk/>
          <pc:sldMk cId="2198917829" sldId="305"/>
        </pc:sldMkLst>
        <pc:spChg chg="mod">
          <ac:chgData name="Timothy Mahoney" userId="S::timothy.mahoney1@ingka.ikea.com::7e147517-f262-454a-9d34-86ff53a6aaf7" providerId="AD" clId="Web-{2862B2F7-624D-91CD-5A9F-335743A8F3B1}" dt="2023-03-08T12:50:16.162" v="550"/>
          <ac:spMkLst>
            <pc:docMk/>
            <pc:sldMk cId="2198917829" sldId="305"/>
            <ac:spMk id="17" creationId="{DB38147A-7812-F28B-7C0D-AECC51501267}"/>
          </ac:spMkLst>
        </pc:spChg>
        <pc:spChg chg="del">
          <ac:chgData name="Timothy Mahoney" userId="S::timothy.mahoney1@ingka.ikea.com::7e147517-f262-454a-9d34-86ff53a6aaf7" providerId="AD" clId="Web-{2862B2F7-624D-91CD-5A9F-335743A8F3B1}" dt="2023-03-08T12:50:16.162" v="550"/>
          <ac:spMkLst>
            <pc:docMk/>
            <pc:sldMk cId="2198917829" sldId="305"/>
            <ac:spMk id="19" creationId="{844329A1-0029-324F-8574-5A3FA8E271A6}"/>
          </ac:spMkLst>
        </pc:spChg>
        <pc:spChg chg="mod">
          <ac:chgData name="Timothy Mahoney" userId="S::timothy.mahoney1@ingka.ikea.com::7e147517-f262-454a-9d34-86ff53a6aaf7" providerId="AD" clId="Web-{2862B2F7-624D-91CD-5A9F-335743A8F3B1}" dt="2023-03-08T12:50:16.162" v="550"/>
          <ac:spMkLst>
            <pc:docMk/>
            <pc:sldMk cId="2198917829" sldId="305"/>
            <ac:spMk id="21" creationId="{67BE7F98-E0C8-6848-5D12-3683892B16C0}"/>
          </ac:spMkLst>
        </pc:spChg>
        <pc:spChg chg="add">
          <ac:chgData name="Timothy Mahoney" userId="S::timothy.mahoney1@ingka.ikea.com::7e147517-f262-454a-9d34-86ff53a6aaf7" providerId="AD" clId="Web-{2862B2F7-624D-91CD-5A9F-335743A8F3B1}" dt="2023-03-08T12:50:16.162" v="550"/>
          <ac:spMkLst>
            <pc:docMk/>
            <pc:sldMk cId="2198917829" sldId="305"/>
            <ac:spMk id="26" creationId="{6388F823-3440-A4C7-E038-00EB08792ED6}"/>
          </ac:spMkLst>
        </pc:spChg>
        <pc:picChg chg="mod">
          <ac:chgData name="Timothy Mahoney" userId="S::timothy.mahoney1@ingka.ikea.com::7e147517-f262-454a-9d34-86ff53a6aaf7" providerId="AD" clId="Web-{2862B2F7-624D-91CD-5A9F-335743A8F3B1}" dt="2023-03-08T12:50:16.162" v="550"/>
          <ac:picMkLst>
            <pc:docMk/>
            <pc:sldMk cId="2198917829" sldId="305"/>
            <ac:picMk id="11" creationId="{A0C528BA-D5A3-25C4-51A9-71A98EDB1FAE}"/>
          </ac:picMkLst>
        </pc:picChg>
      </pc:sldChg>
      <pc:sldChg chg="addSp delSp modSp modNotes">
        <pc:chgData name="Timothy Mahoney" userId="S::timothy.mahoney1@ingka.ikea.com::7e147517-f262-454a-9d34-86ff53a6aaf7" providerId="AD" clId="Web-{2862B2F7-624D-91CD-5A9F-335743A8F3B1}" dt="2023-03-08T12:50:23.146" v="551"/>
        <pc:sldMkLst>
          <pc:docMk/>
          <pc:sldMk cId="932922110" sldId="306"/>
        </pc:sldMkLst>
        <pc:spChg chg="mod">
          <ac:chgData name="Timothy Mahoney" userId="S::timothy.mahoney1@ingka.ikea.com::7e147517-f262-454a-9d34-86ff53a6aaf7" providerId="AD" clId="Web-{2862B2F7-624D-91CD-5A9F-335743A8F3B1}" dt="2023-03-08T12:50:23.146" v="551"/>
          <ac:spMkLst>
            <pc:docMk/>
            <pc:sldMk cId="932922110" sldId="306"/>
            <ac:spMk id="16" creationId="{3B76DAF6-41FE-6B3C-A5F7-2D973AED453A}"/>
          </ac:spMkLst>
        </pc:spChg>
        <pc:spChg chg="del">
          <ac:chgData name="Timothy Mahoney" userId="S::timothy.mahoney1@ingka.ikea.com::7e147517-f262-454a-9d34-86ff53a6aaf7" providerId="AD" clId="Web-{2862B2F7-624D-91CD-5A9F-335743A8F3B1}" dt="2023-03-08T12:50:23.146" v="551"/>
          <ac:spMkLst>
            <pc:docMk/>
            <pc:sldMk cId="932922110" sldId="306"/>
            <ac:spMk id="18" creationId="{E5D8C5E4-A384-71CA-585E-5DA1D25DBFFC}"/>
          </ac:spMkLst>
        </pc:spChg>
        <pc:spChg chg="mod">
          <ac:chgData name="Timothy Mahoney" userId="S::timothy.mahoney1@ingka.ikea.com::7e147517-f262-454a-9d34-86ff53a6aaf7" providerId="AD" clId="Web-{2862B2F7-624D-91CD-5A9F-335743A8F3B1}" dt="2023-03-08T12:50:23.146" v="551"/>
          <ac:spMkLst>
            <pc:docMk/>
            <pc:sldMk cId="932922110" sldId="306"/>
            <ac:spMk id="20" creationId="{3C08EFCE-8D84-4D1E-5D67-56997BFDCB56}"/>
          </ac:spMkLst>
        </pc:spChg>
        <pc:spChg chg="add">
          <ac:chgData name="Timothy Mahoney" userId="S::timothy.mahoney1@ingka.ikea.com::7e147517-f262-454a-9d34-86ff53a6aaf7" providerId="AD" clId="Web-{2862B2F7-624D-91CD-5A9F-335743A8F3B1}" dt="2023-03-08T12:50:23.146" v="551"/>
          <ac:spMkLst>
            <pc:docMk/>
            <pc:sldMk cId="932922110" sldId="306"/>
            <ac:spMk id="25" creationId="{BC1DBE39-614B-A013-719D-BECB8A8A7FC7}"/>
          </ac:spMkLst>
        </pc:spChg>
        <pc:picChg chg="mod">
          <ac:chgData name="Timothy Mahoney" userId="S::timothy.mahoney1@ingka.ikea.com::7e147517-f262-454a-9d34-86ff53a6aaf7" providerId="AD" clId="Web-{2862B2F7-624D-91CD-5A9F-335743A8F3B1}" dt="2023-03-08T12:50:23.146" v="551"/>
          <ac:picMkLst>
            <pc:docMk/>
            <pc:sldMk cId="932922110" sldId="306"/>
            <ac:picMk id="2" creationId="{AFF1CD3F-68DB-81DB-D5FE-EF5EB8CE4253}"/>
          </ac:picMkLst>
        </pc:picChg>
      </pc:sldChg>
      <pc:sldChg chg="modSp modNotes">
        <pc:chgData name="Timothy Mahoney" userId="S::timothy.mahoney1@ingka.ikea.com::7e147517-f262-454a-9d34-86ff53a6aaf7" providerId="AD" clId="Web-{2862B2F7-624D-91CD-5A9F-335743A8F3B1}" dt="2023-03-08T12:49:22.881" v="545" actId="20577"/>
        <pc:sldMkLst>
          <pc:docMk/>
          <pc:sldMk cId="2842704563" sldId="307"/>
        </pc:sldMkLst>
        <pc:spChg chg="mod">
          <ac:chgData name="Timothy Mahoney" userId="S::timothy.mahoney1@ingka.ikea.com::7e147517-f262-454a-9d34-86ff53a6aaf7" providerId="AD" clId="Web-{2862B2F7-624D-91CD-5A9F-335743A8F3B1}" dt="2023-03-08T12:49:22.881" v="545" actId="20577"/>
          <ac:spMkLst>
            <pc:docMk/>
            <pc:sldMk cId="2842704563" sldId="307"/>
            <ac:spMk id="14" creationId="{984FDCB8-95B8-22D5-E787-AA53C65EAF22}"/>
          </ac:spMkLst>
        </pc:spChg>
      </pc:sldChg>
      <pc:sldChg chg="modSp modNotes">
        <pc:chgData name="Timothy Mahoney" userId="S::timothy.mahoney1@ingka.ikea.com::7e147517-f262-454a-9d34-86ff53a6aaf7" providerId="AD" clId="Web-{2862B2F7-624D-91CD-5A9F-335743A8F3B1}" dt="2023-03-08T12:49:45.896" v="548" actId="1076"/>
        <pc:sldMkLst>
          <pc:docMk/>
          <pc:sldMk cId="1002381326" sldId="308"/>
        </pc:sldMkLst>
        <pc:spChg chg="mod">
          <ac:chgData name="Timothy Mahoney" userId="S::timothy.mahoney1@ingka.ikea.com::7e147517-f262-454a-9d34-86ff53a6aaf7" providerId="AD" clId="Web-{2862B2F7-624D-91CD-5A9F-335743A8F3B1}" dt="2023-03-08T12:49:45.896" v="548" actId="1076"/>
          <ac:spMkLst>
            <pc:docMk/>
            <pc:sldMk cId="1002381326" sldId="308"/>
            <ac:spMk id="24" creationId="{12FA7CBA-9B52-D158-826E-1E83E7F01B35}"/>
          </ac:spMkLst>
        </pc:spChg>
        <pc:spChg chg="mod">
          <ac:chgData name="Timothy Mahoney" userId="S::timothy.mahoney1@ingka.ikea.com::7e147517-f262-454a-9d34-86ff53a6aaf7" providerId="AD" clId="Web-{2862B2F7-624D-91CD-5A9F-335743A8F3B1}" dt="2023-03-08T12:49:40.350" v="547" actId="20577"/>
          <ac:spMkLst>
            <pc:docMk/>
            <pc:sldMk cId="1002381326" sldId="308"/>
            <ac:spMk id="32" creationId="{AEFA82C9-6B10-0B61-C357-C5449A8ADD0E}"/>
          </ac:spMkLst>
        </pc:spChg>
      </pc:sldChg>
      <pc:sldChg chg="addSp delSp modSp mod modClrScheme chgLayout modNotes">
        <pc:chgData name="Timothy Mahoney" userId="S::timothy.mahoney1@ingka.ikea.com::7e147517-f262-454a-9d34-86ff53a6aaf7" providerId="AD" clId="Web-{2862B2F7-624D-91CD-5A9F-335743A8F3B1}" dt="2023-03-08T12:42:43.775" v="465" actId="1076"/>
        <pc:sldMkLst>
          <pc:docMk/>
          <pc:sldMk cId="1139957465" sldId="309"/>
        </pc:sldMkLst>
        <pc:spChg chg="mod">
          <ac:chgData name="Timothy Mahoney" userId="S::timothy.mahoney1@ingka.ikea.com::7e147517-f262-454a-9d34-86ff53a6aaf7" providerId="AD" clId="Web-{2862B2F7-624D-91CD-5A9F-335743A8F3B1}" dt="2023-03-08T12:42:19.853" v="461" actId="1076"/>
          <ac:spMkLst>
            <pc:docMk/>
            <pc:sldMk cId="1139957465" sldId="309"/>
            <ac:spMk id="14" creationId="{92E65514-655C-1E7F-99AB-BCBB28B25DC9}"/>
          </ac:spMkLst>
        </pc:spChg>
        <pc:spChg chg="del mod">
          <ac:chgData name="Timothy Mahoney" userId="S::timothy.mahoney1@ingka.ikea.com::7e147517-f262-454a-9d34-86ff53a6aaf7" providerId="AD" clId="Web-{2862B2F7-624D-91CD-5A9F-335743A8F3B1}" dt="2023-03-08T12:42:10.869" v="460"/>
          <ac:spMkLst>
            <pc:docMk/>
            <pc:sldMk cId="1139957465" sldId="309"/>
            <ac:spMk id="16" creationId="{13441E7E-AF4C-791E-195B-CB0362794754}"/>
          </ac:spMkLst>
        </pc:spChg>
        <pc:spChg chg="del">
          <ac:chgData name="Timothy Mahoney" userId="S::timothy.mahoney1@ingka.ikea.com::7e147517-f262-454a-9d34-86ff53a6aaf7" providerId="AD" clId="Web-{2862B2F7-624D-91CD-5A9F-335743A8F3B1}" dt="2023-03-08T12:42:10.869" v="460"/>
          <ac:spMkLst>
            <pc:docMk/>
            <pc:sldMk cId="1139957465" sldId="309"/>
            <ac:spMk id="23" creationId="{2D4B7648-1345-D216-A238-4CFA6173BF56}"/>
          </ac:spMkLst>
        </pc:spChg>
        <pc:spChg chg="add mod">
          <ac:chgData name="Timothy Mahoney" userId="S::timothy.mahoney1@ingka.ikea.com::7e147517-f262-454a-9d34-86ff53a6aaf7" providerId="AD" clId="Web-{2862B2F7-624D-91CD-5A9F-335743A8F3B1}" dt="2023-03-08T12:42:10.869" v="460"/>
          <ac:spMkLst>
            <pc:docMk/>
            <pc:sldMk cId="1139957465" sldId="309"/>
            <ac:spMk id="28" creationId="{58EC2F35-65E2-756B-8DAB-76660863480A}"/>
          </ac:spMkLst>
        </pc:spChg>
        <pc:spChg chg="add mod">
          <ac:chgData name="Timothy Mahoney" userId="S::timothy.mahoney1@ingka.ikea.com::7e147517-f262-454a-9d34-86ff53a6aaf7" providerId="AD" clId="Web-{2862B2F7-624D-91CD-5A9F-335743A8F3B1}" dt="2023-03-08T12:42:10.869" v="460"/>
          <ac:spMkLst>
            <pc:docMk/>
            <pc:sldMk cId="1139957465" sldId="309"/>
            <ac:spMk id="30" creationId="{F3DC719C-C33D-C643-2B8F-6A18DF5ECC58}"/>
          </ac:spMkLst>
        </pc:spChg>
        <pc:picChg chg="mod modCrop">
          <ac:chgData name="Timothy Mahoney" userId="S::timothy.mahoney1@ingka.ikea.com::7e147517-f262-454a-9d34-86ff53a6aaf7" providerId="AD" clId="Web-{2862B2F7-624D-91CD-5A9F-335743A8F3B1}" dt="2023-03-08T12:42:43.775" v="465" actId="1076"/>
          <ac:picMkLst>
            <pc:docMk/>
            <pc:sldMk cId="1139957465" sldId="309"/>
            <ac:picMk id="2" creationId="{7F7C9371-8AA3-99E5-5309-357C3F4E8FF0}"/>
          </ac:picMkLst>
        </pc:picChg>
      </pc:sldChg>
      <pc:sldChg chg="addSp delSp modSp modNotes">
        <pc:chgData name="Timothy Mahoney" userId="S::timothy.mahoney1@ingka.ikea.com::7e147517-f262-454a-9d34-86ff53a6aaf7" providerId="AD" clId="Web-{2862B2F7-624D-91CD-5A9F-335743A8F3B1}" dt="2023-03-08T12:43:14.806" v="473"/>
        <pc:sldMkLst>
          <pc:docMk/>
          <pc:sldMk cId="2553268397" sldId="310"/>
        </pc:sldMkLst>
        <pc:spChg chg="mod">
          <ac:chgData name="Timothy Mahoney" userId="S::timothy.mahoney1@ingka.ikea.com::7e147517-f262-454a-9d34-86ff53a6aaf7" providerId="AD" clId="Web-{2862B2F7-624D-91CD-5A9F-335743A8F3B1}" dt="2023-03-08T12:42:48.478" v="466"/>
          <ac:spMkLst>
            <pc:docMk/>
            <pc:sldMk cId="2553268397" sldId="310"/>
            <ac:spMk id="5" creationId="{A4A63207-2BD1-6E18-A1A5-760D5A1FF9F1}"/>
          </ac:spMkLst>
        </pc:spChg>
        <pc:spChg chg="mod">
          <ac:chgData name="Timothy Mahoney" userId="S::timothy.mahoney1@ingka.ikea.com::7e147517-f262-454a-9d34-86ff53a6aaf7" providerId="AD" clId="Web-{2862B2F7-624D-91CD-5A9F-335743A8F3B1}" dt="2023-03-08T12:42:56.243" v="467" actId="20577"/>
          <ac:spMkLst>
            <pc:docMk/>
            <pc:sldMk cId="2553268397" sldId="310"/>
            <ac:spMk id="7" creationId="{DF5DF0AA-551C-020E-415C-D1F86C0D8659}"/>
          </ac:spMkLst>
        </pc:spChg>
        <pc:spChg chg="del">
          <ac:chgData name="Timothy Mahoney" userId="S::timothy.mahoney1@ingka.ikea.com::7e147517-f262-454a-9d34-86ff53a6aaf7" providerId="AD" clId="Web-{2862B2F7-624D-91CD-5A9F-335743A8F3B1}" dt="2023-03-08T12:42:48.478" v="466"/>
          <ac:spMkLst>
            <pc:docMk/>
            <pc:sldMk cId="2553268397" sldId="310"/>
            <ac:spMk id="25" creationId="{D7A453D2-15D8-4403-815F-291FA16340D9}"/>
          </ac:spMkLst>
        </pc:spChg>
        <pc:spChg chg="del">
          <ac:chgData name="Timothy Mahoney" userId="S::timothy.mahoney1@ingka.ikea.com::7e147517-f262-454a-9d34-86ff53a6aaf7" providerId="AD" clId="Web-{2862B2F7-624D-91CD-5A9F-335743A8F3B1}" dt="2023-03-08T12:42:48.478" v="466"/>
          <ac:spMkLst>
            <pc:docMk/>
            <pc:sldMk cId="2553268397" sldId="310"/>
            <ac:spMk id="26" creationId="{B8114C98-A349-4111-A123-E8EAB86ABE30}"/>
          </ac:spMkLst>
        </pc:spChg>
        <pc:spChg chg="del">
          <ac:chgData name="Timothy Mahoney" userId="S::timothy.mahoney1@ingka.ikea.com::7e147517-f262-454a-9d34-86ff53a6aaf7" providerId="AD" clId="Web-{2862B2F7-624D-91CD-5A9F-335743A8F3B1}" dt="2023-03-08T12:42:48.478" v="466"/>
          <ac:spMkLst>
            <pc:docMk/>
            <pc:sldMk cId="2553268397" sldId="310"/>
            <ac:spMk id="27" creationId="{8161EA6B-09CA-445B-AB0D-8DF76FA92DEF}"/>
          </ac:spMkLst>
        </pc:spChg>
        <pc:spChg chg="del">
          <ac:chgData name="Timothy Mahoney" userId="S::timothy.mahoney1@ingka.ikea.com::7e147517-f262-454a-9d34-86ff53a6aaf7" providerId="AD" clId="Web-{2862B2F7-624D-91CD-5A9F-335743A8F3B1}" dt="2023-03-08T12:42:48.478" v="466"/>
          <ac:spMkLst>
            <pc:docMk/>
            <pc:sldMk cId="2553268397" sldId="310"/>
            <ac:spMk id="34" creationId="{E2D3D3F2-ABBB-4453-B1C5-1BEBF7E4DD56}"/>
          </ac:spMkLst>
        </pc:spChg>
        <pc:spChg chg="del">
          <ac:chgData name="Timothy Mahoney" userId="S::timothy.mahoney1@ingka.ikea.com::7e147517-f262-454a-9d34-86ff53a6aaf7" providerId="AD" clId="Web-{2862B2F7-624D-91CD-5A9F-335743A8F3B1}" dt="2023-03-08T12:42:48.478" v="466"/>
          <ac:spMkLst>
            <pc:docMk/>
            <pc:sldMk cId="2553268397" sldId="310"/>
            <ac:spMk id="48" creationId="{773AEA78-C03B-40B7-9D11-DC022119D577}"/>
          </ac:spMkLst>
        </pc:spChg>
        <pc:spChg chg="add">
          <ac:chgData name="Timothy Mahoney" userId="S::timothy.mahoney1@ingka.ikea.com::7e147517-f262-454a-9d34-86ff53a6aaf7" providerId="AD" clId="Web-{2862B2F7-624D-91CD-5A9F-335743A8F3B1}" dt="2023-03-08T12:42:48.478" v="466"/>
          <ac:spMkLst>
            <pc:docMk/>
            <pc:sldMk cId="2553268397" sldId="310"/>
            <ac:spMk id="53" creationId="{B1595A09-E336-4D1B-9B3A-06A2287A54E2}"/>
          </ac:spMkLst>
        </pc:spChg>
        <pc:spChg chg="add">
          <ac:chgData name="Timothy Mahoney" userId="S::timothy.mahoney1@ingka.ikea.com::7e147517-f262-454a-9d34-86ff53a6aaf7" providerId="AD" clId="Web-{2862B2F7-624D-91CD-5A9F-335743A8F3B1}" dt="2023-03-08T12:42:48.478" v="466"/>
          <ac:spMkLst>
            <pc:docMk/>
            <pc:sldMk cId="2553268397" sldId="310"/>
            <ac:spMk id="55" creationId="{3540989C-C7B8-473B-BF87-6F2DA6A90006}"/>
          </ac:spMkLst>
        </pc:spChg>
        <pc:grpChg chg="del">
          <ac:chgData name="Timothy Mahoney" userId="S::timothy.mahoney1@ingka.ikea.com::7e147517-f262-454a-9d34-86ff53a6aaf7" providerId="AD" clId="Web-{2862B2F7-624D-91CD-5A9F-335743A8F3B1}" dt="2023-03-08T12:42:48.478" v="466"/>
          <ac:grpSpMkLst>
            <pc:docMk/>
            <pc:sldMk cId="2553268397" sldId="310"/>
            <ac:grpSpMk id="18" creationId="{913B067F-3154-4968-A886-DF93A787EC44}"/>
          </ac:grpSpMkLst>
        </pc:grpChg>
        <pc:grpChg chg="del">
          <ac:chgData name="Timothy Mahoney" userId="S::timothy.mahoney1@ingka.ikea.com::7e147517-f262-454a-9d34-86ff53a6aaf7" providerId="AD" clId="Web-{2862B2F7-624D-91CD-5A9F-335743A8F3B1}" dt="2023-03-08T12:42:48.478" v="466"/>
          <ac:grpSpMkLst>
            <pc:docMk/>
            <pc:sldMk cId="2553268397" sldId="310"/>
            <ac:grpSpMk id="28" creationId="{670FB431-AE18-414D-92F4-1D12D1991152}"/>
          </ac:grpSpMkLst>
        </pc:grpChg>
        <pc:grpChg chg="del">
          <ac:chgData name="Timothy Mahoney" userId="S::timothy.mahoney1@ingka.ikea.com::7e147517-f262-454a-9d34-86ff53a6aaf7" providerId="AD" clId="Web-{2862B2F7-624D-91CD-5A9F-335743A8F3B1}" dt="2023-03-08T12:42:48.478" v="466"/>
          <ac:grpSpMkLst>
            <pc:docMk/>
            <pc:sldMk cId="2553268397" sldId="310"/>
            <ac:grpSpMk id="36" creationId="{8214E4A5-A0D2-42C4-8D14-D2A7E495F041}"/>
          </ac:grpSpMkLst>
        </pc:grpChg>
        <pc:grpChg chg="del">
          <ac:chgData name="Timothy Mahoney" userId="S::timothy.mahoney1@ingka.ikea.com::7e147517-f262-454a-9d34-86ff53a6aaf7" providerId="AD" clId="Web-{2862B2F7-624D-91CD-5A9F-335743A8F3B1}" dt="2023-03-08T12:42:48.478" v="466"/>
          <ac:grpSpMkLst>
            <pc:docMk/>
            <pc:sldMk cId="2553268397" sldId="310"/>
            <ac:grpSpMk id="42" creationId="{1F4E1649-4D1F-4A91-AF97-A254BFDD524D}"/>
          </ac:grpSpMkLst>
        </pc:grpChg>
        <pc:picChg chg="mod">
          <ac:chgData name="Timothy Mahoney" userId="S::timothy.mahoney1@ingka.ikea.com::7e147517-f262-454a-9d34-86ff53a6aaf7" providerId="AD" clId="Web-{2862B2F7-624D-91CD-5A9F-335743A8F3B1}" dt="2023-03-08T12:42:48.478" v="466"/>
          <ac:picMkLst>
            <pc:docMk/>
            <pc:sldMk cId="2553268397" sldId="310"/>
            <ac:picMk id="9" creationId="{43B2650A-A13D-D346-5BD5-06BC64AE0D07}"/>
          </ac:picMkLst>
        </pc:picChg>
      </pc:sldChg>
      <pc:sldChg chg="addSp delSp modSp mod setBg modClrScheme addAnim chgLayout">
        <pc:chgData name="Timothy Mahoney" userId="S::timothy.mahoney1@ingka.ikea.com::7e147517-f262-454a-9d34-86ff53a6aaf7" providerId="AD" clId="Web-{2862B2F7-624D-91CD-5A9F-335743A8F3B1}" dt="2023-03-08T12:59:29.001" v="581"/>
        <pc:sldMkLst>
          <pc:docMk/>
          <pc:sldMk cId="362093305" sldId="312"/>
        </pc:sldMkLst>
        <pc:spChg chg="mod ord">
          <ac:chgData name="Timothy Mahoney" userId="S::timothy.mahoney1@ingka.ikea.com::7e147517-f262-454a-9d34-86ff53a6aaf7" providerId="AD" clId="Web-{2862B2F7-624D-91CD-5A9F-335743A8F3B1}" dt="2023-03-08T12:59:29.001" v="580"/>
          <ac:spMkLst>
            <pc:docMk/>
            <pc:sldMk cId="362093305" sldId="312"/>
            <ac:spMk id="2" creationId="{CEA9F5FC-3C0C-6A34-C006-9D62FA24456E}"/>
          </ac:spMkLst>
        </pc:spChg>
        <pc:spChg chg="del">
          <ac:chgData name="Timothy Mahoney" userId="S::timothy.mahoney1@ingka.ikea.com::7e147517-f262-454a-9d34-86ff53a6aaf7" providerId="AD" clId="Web-{2862B2F7-624D-91CD-5A9F-335743A8F3B1}" dt="2023-03-08T12:40:51.322" v="452"/>
          <ac:spMkLst>
            <pc:docMk/>
            <pc:sldMk cId="362093305" sldId="312"/>
            <ac:spMk id="23" creationId="{60E5B3D7-709A-4EF3-7E1C-A4455F7778D1}"/>
          </ac:spMkLst>
        </pc:spChg>
        <pc:spChg chg="del">
          <ac:chgData name="Timothy Mahoney" userId="S::timothy.mahoney1@ingka.ikea.com::7e147517-f262-454a-9d34-86ff53a6aaf7" providerId="AD" clId="Web-{2862B2F7-624D-91CD-5A9F-335743A8F3B1}" dt="2023-03-08T12:40:51.322" v="452"/>
          <ac:spMkLst>
            <pc:docMk/>
            <pc:sldMk cId="362093305" sldId="312"/>
            <ac:spMk id="24" creationId="{0AA556A8-B196-F3DD-74DC-7CE3C6F6486F}"/>
          </ac:spMkLst>
        </pc:spChg>
        <pc:spChg chg="del">
          <ac:chgData name="Timothy Mahoney" userId="S::timothy.mahoney1@ingka.ikea.com::7e147517-f262-454a-9d34-86ff53a6aaf7" providerId="AD" clId="Web-{2862B2F7-624D-91CD-5A9F-335743A8F3B1}" dt="2023-03-08T12:40:51.322" v="452"/>
          <ac:spMkLst>
            <pc:docMk/>
            <pc:sldMk cId="362093305" sldId="312"/>
            <ac:spMk id="25" creationId="{6ABB0EAB-81D9-53FC-C32C-EC3C22F41C12}"/>
          </ac:spMkLst>
        </pc:spChg>
        <pc:spChg chg="del">
          <ac:chgData name="Timothy Mahoney" userId="S::timothy.mahoney1@ingka.ikea.com::7e147517-f262-454a-9d34-86ff53a6aaf7" providerId="AD" clId="Web-{2862B2F7-624D-91CD-5A9F-335743A8F3B1}" dt="2023-03-08T12:40:51.322" v="452"/>
          <ac:spMkLst>
            <pc:docMk/>
            <pc:sldMk cId="362093305" sldId="312"/>
            <ac:spMk id="26" creationId="{1725B204-AD3F-50B7-E607-CFA406115502}"/>
          </ac:spMkLst>
        </pc:spChg>
        <pc:spChg chg="del">
          <ac:chgData name="Timothy Mahoney" userId="S::timothy.mahoney1@ingka.ikea.com::7e147517-f262-454a-9d34-86ff53a6aaf7" providerId="AD" clId="Web-{2862B2F7-624D-91CD-5A9F-335743A8F3B1}" dt="2023-03-08T12:40:51.322" v="452"/>
          <ac:spMkLst>
            <pc:docMk/>
            <pc:sldMk cId="362093305" sldId="312"/>
            <ac:spMk id="27" creationId="{0E390541-D227-799E-4299-D28A4982F60F}"/>
          </ac:spMkLst>
        </pc:spChg>
        <pc:spChg chg="del">
          <ac:chgData name="Timothy Mahoney" userId="S::timothy.mahoney1@ingka.ikea.com::7e147517-f262-454a-9d34-86ff53a6aaf7" providerId="AD" clId="Web-{2862B2F7-624D-91CD-5A9F-335743A8F3B1}" dt="2023-03-08T12:40:51.322" v="452"/>
          <ac:spMkLst>
            <pc:docMk/>
            <pc:sldMk cId="362093305" sldId="312"/>
            <ac:spMk id="28" creationId="{CEA1B6F9-360F-CF5B-6101-47AC4660F3B7}"/>
          </ac:spMkLst>
        </pc:spChg>
        <pc:spChg chg="del">
          <ac:chgData name="Timothy Mahoney" userId="S::timothy.mahoney1@ingka.ikea.com::7e147517-f262-454a-9d34-86ff53a6aaf7" providerId="AD" clId="Web-{2862B2F7-624D-91CD-5A9F-335743A8F3B1}" dt="2023-03-08T12:40:51.322" v="452"/>
          <ac:spMkLst>
            <pc:docMk/>
            <pc:sldMk cId="362093305" sldId="312"/>
            <ac:spMk id="29" creationId="{A2777FCC-E624-0916-428F-06C5892EB064}"/>
          </ac:spMkLst>
        </pc:spChg>
        <pc:spChg chg="add mod ord">
          <ac:chgData name="Timothy Mahoney" userId="S::timothy.mahoney1@ingka.ikea.com::7e147517-f262-454a-9d34-86ff53a6aaf7" providerId="AD" clId="Web-{2862B2F7-624D-91CD-5A9F-335743A8F3B1}" dt="2023-03-08T12:59:29.001" v="580"/>
          <ac:spMkLst>
            <pc:docMk/>
            <pc:sldMk cId="362093305" sldId="312"/>
            <ac:spMk id="34" creationId="{210628D6-60CE-963C-F067-D3B55403B177}"/>
          </ac:spMkLst>
        </pc:spChg>
        <pc:spChg chg="add del mod ord">
          <ac:chgData name="Timothy Mahoney" userId="S::timothy.mahoney1@ingka.ikea.com::7e147517-f262-454a-9d34-86ff53a6aaf7" providerId="AD" clId="Web-{2862B2F7-624D-91CD-5A9F-335743A8F3B1}" dt="2023-03-08T12:58:36.705" v="567"/>
          <ac:spMkLst>
            <pc:docMk/>
            <pc:sldMk cId="362093305" sldId="312"/>
            <ac:spMk id="36" creationId="{3FE195BB-37C8-A760-505C-5C8653D62986}"/>
          </ac:spMkLst>
        </pc:spChg>
        <pc:spChg chg="add del mod ord">
          <ac:chgData name="Timothy Mahoney" userId="S::timothy.mahoney1@ingka.ikea.com::7e147517-f262-454a-9d34-86ff53a6aaf7" providerId="AD" clId="Web-{2862B2F7-624D-91CD-5A9F-335743A8F3B1}" dt="2023-03-08T12:58:38.627" v="568"/>
          <ac:spMkLst>
            <pc:docMk/>
            <pc:sldMk cId="362093305" sldId="312"/>
            <ac:spMk id="38" creationId="{A395C815-FA14-F1EC-3892-F4CD40BADF7B}"/>
          </ac:spMkLst>
        </pc:spChg>
        <pc:spChg chg="add">
          <ac:chgData name="Timothy Mahoney" userId="S::timothy.mahoney1@ingka.ikea.com::7e147517-f262-454a-9d34-86ff53a6aaf7" providerId="AD" clId="Web-{2862B2F7-624D-91CD-5A9F-335743A8F3B1}" dt="2023-03-08T12:59:29.001" v="580"/>
          <ac:spMkLst>
            <pc:docMk/>
            <pc:sldMk cId="362093305" sldId="312"/>
            <ac:spMk id="39" creationId="{6234BCC6-39B9-47D9-8BF8-C665401AE23C}"/>
          </ac:spMkLst>
        </pc:spChg>
        <pc:spChg chg="add">
          <ac:chgData name="Timothy Mahoney" userId="S::timothy.mahoney1@ingka.ikea.com::7e147517-f262-454a-9d34-86ff53a6aaf7" providerId="AD" clId="Web-{2862B2F7-624D-91CD-5A9F-335743A8F3B1}" dt="2023-03-08T12:59:29.001" v="580"/>
          <ac:spMkLst>
            <pc:docMk/>
            <pc:sldMk cId="362093305" sldId="312"/>
            <ac:spMk id="41" creationId="{72A9CE9D-DAC3-40AF-B504-78A64A909F9D}"/>
          </ac:spMkLst>
        </pc:spChg>
        <pc:spChg chg="add">
          <ac:chgData name="Timothy Mahoney" userId="S::timothy.mahoney1@ingka.ikea.com::7e147517-f262-454a-9d34-86ff53a6aaf7" providerId="AD" clId="Web-{2862B2F7-624D-91CD-5A9F-335743A8F3B1}" dt="2023-03-08T12:59:29.001" v="580"/>
          <ac:spMkLst>
            <pc:docMk/>
            <pc:sldMk cId="362093305" sldId="312"/>
            <ac:spMk id="43" creationId="{506D7452-6CDE-4381-86CE-07B2459383D5}"/>
          </ac:spMkLst>
        </pc:spChg>
        <pc:spChg chg="add">
          <ac:chgData name="Timothy Mahoney" userId="S::timothy.mahoney1@ingka.ikea.com::7e147517-f262-454a-9d34-86ff53a6aaf7" providerId="AD" clId="Web-{2862B2F7-624D-91CD-5A9F-335743A8F3B1}" dt="2023-03-08T12:59:29.001" v="580"/>
          <ac:spMkLst>
            <pc:docMk/>
            <pc:sldMk cId="362093305" sldId="312"/>
            <ac:spMk id="45" creationId="{762DA937-8B55-4317-BD32-98D7AF30E39E}"/>
          </ac:spMkLst>
        </pc:spChg>
        <pc:spChg chg="add">
          <ac:chgData name="Timothy Mahoney" userId="S::timothy.mahoney1@ingka.ikea.com::7e147517-f262-454a-9d34-86ff53a6aaf7" providerId="AD" clId="Web-{2862B2F7-624D-91CD-5A9F-335743A8F3B1}" dt="2023-03-08T12:59:29.001" v="580"/>
          <ac:spMkLst>
            <pc:docMk/>
            <pc:sldMk cId="362093305" sldId="312"/>
            <ac:spMk id="47" creationId="{C52EE5A8-045B-4D39-8ED1-513334085EEC}"/>
          </ac:spMkLst>
        </pc:spChg>
        <pc:picChg chg="mod modCrop">
          <ac:chgData name="Timothy Mahoney" userId="S::timothy.mahoney1@ingka.ikea.com::7e147517-f262-454a-9d34-86ff53a6aaf7" providerId="AD" clId="Web-{2862B2F7-624D-91CD-5A9F-335743A8F3B1}" dt="2023-03-08T12:59:29.001" v="580"/>
          <ac:picMkLst>
            <pc:docMk/>
            <pc:sldMk cId="362093305" sldId="312"/>
            <ac:picMk id="5" creationId="{A427391E-ABB3-7C8B-E62A-85673E46506F}"/>
          </ac:picMkLst>
        </pc:picChg>
        <pc:picChg chg="mod modCrop">
          <ac:chgData name="Timothy Mahoney" userId="S::timothy.mahoney1@ingka.ikea.com::7e147517-f262-454a-9d34-86ff53a6aaf7" providerId="AD" clId="Web-{2862B2F7-624D-91CD-5A9F-335743A8F3B1}" dt="2023-03-08T12:59:29.001" v="580"/>
          <ac:picMkLst>
            <pc:docMk/>
            <pc:sldMk cId="362093305" sldId="312"/>
            <ac:picMk id="6" creationId="{545C826E-F712-6F5E-D4A8-ACD38507B321}"/>
          </ac:picMkLst>
        </pc:picChg>
      </pc:sldChg>
      <pc:sldChg chg="addSp delSp modSp mod modClrScheme chgLayout">
        <pc:chgData name="Timothy Mahoney" userId="S::timothy.mahoney1@ingka.ikea.com::7e147517-f262-454a-9d34-86ff53a6aaf7" providerId="AD" clId="Web-{2862B2F7-624D-91CD-5A9F-335743A8F3B1}" dt="2023-03-08T12:50:38.427" v="552"/>
        <pc:sldMkLst>
          <pc:docMk/>
          <pc:sldMk cId="686964902" sldId="313"/>
        </pc:sldMkLst>
        <pc:spChg chg="del">
          <ac:chgData name="Timothy Mahoney" userId="S::timothy.mahoney1@ingka.ikea.com::7e147517-f262-454a-9d34-86ff53a6aaf7" providerId="AD" clId="Web-{2862B2F7-624D-91CD-5A9F-335743A8F3B1}" dt="2023-03-08T12:50:38.427" v="552"/>
          <ac:spMkLst>
            <pc:docMk/>
            <pc:sldMk cId="686964902" sldId="313"/>
            <ac:spMk id="3" creationId="{C9B677AA-CB92-9257-9086-2B3712A30BF2}"/>
          </ac:spMkLst>
        </pc:spChg>
        <pc:spChg chg="mod ord">
          <ac:chgData name="Timothy Mahoney" userId="S::timothy.mahoney1@ingka.ikea.com::7e147517-f262-454a-9d34-86ff53a6aaf7" providerId="AD" clId="Web-{2862B2F7-624D-91CD-5A9F-335743A8F3B1}" dt="2023-03-08T12:50:38.427" v="552"/>
          <ac:spMkLst>
            <pc:docMk/>
            <pc:sldMk cId="686964902" sldId="313"/>
            <ac:spMk id="10" creationId="{A5A9D76F-33BC-B468-D9AA-94755ED26D6B}"/>
          </ac:spMkLst>
        </pc:spChg>
        <pc:spChg chg="del">
          <ac:chgData name="Timothy Mahoney" userId="S::timothy.mahoney1@ingka.ikea.com::7e147517-f262-454a-9d34-86ff53a6aaf7" providerId="AD" clId="Web-{2862B2F7-624D-91CD-5A9F-335743A8F3B1}" dt="2023-03-08T12:50:38.427" v="552"/>
          <ac:spMkLst>
            <pc:docMk/>
            <pc:sldMk cId="686964902" sldId="313"/>
            <ac:spMk id="14" creationId="{C537E4FD-7A45-E8BB-1682-8CE5F04A3505}"/>
          </ac:spMkLst>
        </pc:spChg>
        <pc:spChg chg="add mod">
          <ac:chgData name="Timothy Mahoney" userId="S::timothy.mahoney1@ingka.ikea.com::7e147517-f262-454a-9d34-86ff53a6aaf7" providerId="AD" clId="Web-{2862B2F7-624D-91CD-5A9F-335743A8F3B1}" dt="2023-03-08T12:50:38.427" v="552"/>
          <ac:spMkLst>
            <pc:docMk/>
            <pc:sldMk cId="686964902" sldId="313"/>
            <ac:spMk id="16" creationId="{1E7D5300-938E-C5E6-EC76-6A6F13C2CCEB}"/>
          </ac:spMkLst>
        </pc:spChg>
        <pc:spChg chg="add mod">
          <ac:chgData name="Timothy Mahoney" userId="S::timothy.mahoney1@ingka.ikea.com::7e147517-f262-454a-9d34-86ff53a6aaf7" providerId="AD" clId="Web-{2862B2F7-624D-91CD-5A9F-335743A8F3B1}" dt="2023-03-08T12:50:38.427" v="552"/>
          <ac:spMkLst>
            <pc:docMk/>
            <pc:sldMk cId="686964902" sldId="313"/>
            <ac:spMk id="17" creationId="{DBCC9A56-38AC-71D3-30D3-7E3F6344B92C}"/>
          </ac:spMkLst>
        </pc:spChg>
        <pc:spChg chg="add mod">
          <ac:chgData name="Timothy Mahoney" userId="S::timothy.mahoney1@ingka.ikea.com::7e147517-f262-454a-9d34-86ff53a6aaf7" providerId="AD" clId="Web-{2862B2F7-624D-91CD-5A9F-335743A8F3B1}" dt="2023-03-08T12:50:38.427" v="552"/>
          <ac:spMkLst>
            <pc:docMk/>
            <pc:sldMk cId="686964902" sldId="313"/>
            <ac:spMk id="18" creationId="{C0434131-1042-4F71-EF48-9C3AEE30A153}"/>
          </ac:spMkLst>
        </pc:spChg>
        <pc:spChg chg="add mod">
          <ac:chgData name="Timothy Mahoney" userId="S::timothy.mahoney1@ingka.ikea.com::7e147517-f262-454a-9d34-86ff53a6aaf7" providerId="AD" clId="Web-{2862B2F7-624D-91CD-5A9F-335743A8F3B1}" dt="2023-03-08T12:50:38.427" v="552"/>
          <ac:spMkLst>
            <pc:docMk/>
            <pc:sldMk cId="686964902" sldId="313"/>
            <ac:spMk id="20" creationId="{C4806594-AF9E-D44F-B585-3530D1E4ED67}"/>
          </ac:spMkLst>
        </pc:spChg>
        <pc:picChg chg="mod">
          <ac:chgData name="Timothy Mahoney" userId="S::timothy.mahoney1@ingka.ikea.com::7e147517-f262-454a-9d34-86ff53a6aaf7" providerId="AD" clId="Web-{2862B2F7-624D-91CD-5A9F-335743A8F3B1}" dt="2023-03-08T12:50:38.427" v="552"/>
          <ac:picMkLst>
            <pc:docMk/>
            <pc:sldMk cId="686964902" sldId="313"/>
            <ac:picMk id="6" creationId="{B833BCAB-1137-F785-6186-F2A106754E1E}"/>
          </ac:picMkLst>
        </pc:picChg>
        <pc:picChg chg="mod">
          <ac:chgData name="Timothy Mahoney" userId="S::timothy.mahoney1@ingka.ikea.com::7e147517-f262-454a-9d34-86ff53a6aaf7" providerId="AD" clId="Web-{2862B2F7-624D-91CD-5A9F-335743A8F3B1}" dt="2023-03-08T12:50:38.427" v="552"/>
          <ac:picMkLst>
            <pc:docMk/>
            <pc:sldMk cId="686964902" sldId="313"/>
            <ac:picMk id="7" creationId="{DDBF2A76-498C-C6C6-7841-C374967212C9}"/>
          </ac:picMkLst>
        </pc:picChg>
        <pc:picChg chg="mod">
          <ac:chgData name="Timothy Mahoney" userId="S::timothy.mahoney1@ingka.ikea.com::7e147517-f262-454a-9d34-86ff53a6aaf7" providerId="AD" clId="Web-{2862B2F7-624D-91CD-5A9F-335743A8F3B1}" dt="2023-03-08T12:50:38.427" v="552"/>
          <ac:picMkLst>
            <pc:docMk/>
            <pc:sldMk cId="686964902" sldId="313"/>
            <ac:picMk id="8" creationId="{1874EDD7-1B93-2D75-FAF6-3123E29C45F7}"/>
          </ac:picMkLst>
        </pc:picChg>
      </pc:sldChg>
      <pc:sldChg chg="mod modShow">
        <pc:chgData name="Timothy Mahoney" userId="S::timothy.mahoney1@ingka.ikea.com::7e147517-f262-454a-9d34-86ff53a6aaf7" providerId="AD" clId="Web-{2862B2F7-624D-91CD-5A9F-335743A8F3B1}" dt="2023-03-08T12:41:27.228" v="453"/>
        <pc:sldMkLst>
          <pc:docMk/>
          <pc:sldMk cId="4119883122" sldId="314"/>
        </pc:sldMkLst>
      </pc:sldChg>
      <pc:sldChg chg="addSp delSp modSp">
        <pc:chgData name="Timothy Mahoney" userId="S::timothy.mahoney1@ingka.ikea.com::7e147517-f262-454a-9d34-86ff53a6aaf7" providerId="AD" clId="Web-{2862B2F7-624D-91CD-5A9F-335743A8F3B1}" dt="2023-03-08T12:37:53.589" v="449"/>
        <pc:sldMkLst>
          <pc:docMk/>
          <pc:sldMk cId="1928954521" sldId="320"/>
        </pc:sldMkLst>
        <pc:spChg chg="mod">
          <ac:chgData name="Timothy Mahoney" userId="S::timothy.mahoney1@ingka.ikea.com::7e147517-f262-454a-9d34-86ff53a6aaf7" providerId="AD" clId="Web-{2862B2F7-624D-91CD-5A9F-335743A8F3B1}" dt="2023-03-08T12:37:53.589" v="449"/>
          <ac:spMkLst>
            <pc:docMk/>
            <pc:sldMk cId="1928954521" sldId="320"/>
            <ac:spMk id="2" creationId="{71202842-DAF1-C8BD-96DB-7EC6A92D0899}"/>
          </ac:spMkLst>
        </pc:spChg>
        <pc:spChg chg="del">
          <ac:chgData name="Timothy Mahoney" userId="S::timothy.mahoney1@ingka.ikea.com::7e147517-f262-454a-9d34-86ff53a6aaf7" providerId="AD" clId="Web-{2862B2F7-624D-91CD-5A9F-335743A8F3B1}" dt="2023-03-08T12:37:53.589" v="449"/>
          <ac:spMkLst>
            <pc:docMk/>
            <pc:sldMk cId="1928954521" sldId="320"/>
            <ac:spMk id="14" creationId="{C05CBC3C-2E5A-4839-8B9B-2E5A6ADF0F58}"/>
          </ac:spMkLst>
        </pc:spChg>
        <pc:spChg chg="del">
          <ac:chgData name="Timothy Mahoney" userId="S::timothy.mahoney1@ingka.ikea.com::7e147517-f262-454a-9d34-86ff53a6aaf7" providerId="AD" clId="Web-{2862B2F7-624D-91CD-5A9F-335743A8F3B1}" dt="2023-03-08T12:37:53.589" v="449"/>
          <ac:spMkLst>
            <pc:docMk/>
            <pc:sldMk cId="1928954521" sldId="320"/>
            <ac:spMk id="16" creationId="{DB5B423A-57CC-4C58-AA26-8E2E862B03A0}"/>
          </ac:spMkLst>
        </pc:spChg>
        <pc:spChg chg="add">
          <ac:chgData name="Timothy Mahoney" userId="S::timothy.mahoney1@ingka.ikea.com::7e147517-f262-454a-9d34-86ff53a6aaf7" providerId="AD" clId="Web-{2862B2F7-624D-91CD-5A9F-335743A8F3B1}" dt="2023-03-08T12:37:53.589" v="449"/>
          <ac:spMkLst>
            <pc:docMk/>
            <pc:sldMk cId="1928954521" sldId="320"/>
            <ac:spMk id="21" creationId="{35DB3719-6FDC-4E5D-891D-FF40B7300F64}"/>
          </ac:spMkLst>
        </pc:spChg>
        <pc:spChg chg="add">
          <ac:chgData name="Timothy Mahoney" userId="S::timothy.mahoney1@ingka.ikea.com::7e147517-f262-454a-9d34-86ff53a6aaf7" providerId="AD" clId="Web-{2862B2F7-624D-91CD-5A9F-335743A8F3B1}" dt="2023-03-08T12:37:53.589" v="449"/>
          <ac:spMkLst>
            <pc:docMk/>
            <pc:sldMk cId="1928954521" sldId="320"/>
            <ac:spMk id="23" creationId="{E0CBAC23-2E3F-4A90-BA59-F8299F6A5439}"/>
          </ac:spMkLst>
        </pc:spChg>
        <pc:graphicFrameChg chg="mod modGraphic">
          <ac:chgData name="Timothy Mahoney" userId="S::timothy.mahoney1@ingka.ikea.com::7e147517-f262-454a-9d34-86ff53a6aaf7" providerId="AD" clId="Web-{2862B2F7-624D-91CD-5A9F-335743A8F3B1}" dt="2023-03-08T12:37:53.589" v="449"/>
          <ac:graphicFrameMkLst>
            <pc:docMk/>
            <pc:sldMk cId="1928954521" sldId="320"/>
            <ac:graphicFrameMk id="5" creationId="{B79F7428-BEA2-69F5-29BF-2AF6EF3917BA}"/>
          </ac:graphicFrameMkLst>
        </pc:graphicFrameChg>
      </pc:sldChg>
      <pc:sldChg chg="addSp delSp modSp modNotes">
        <pc:chgData name="Timothy Mahoney" userId="S::timothy.mahoney1@ingka.ikea.com::7e147517-f262-454a-9d34-86ff53a6aaf7" providerId="AD" clId="Web-{2862B2F7-624D-91CD-5A9F-335743A8F3B1}" dt="2023-03-08T12:23:19.752" v="189"/>
        <pc:sldMkLst>
          <pc:docMk/>
          <pc:sldMk cId="4002524604" sldId="321"/>
        </pc:sldMkLst>
        <pc:spChg chg="mod">
          <ac:chgData name="Timothy Mahoney" userId="S::timothy.mahoney1@ingka.ikea.com::7e147517-f262-454a-9d34-86ff53a6aaf7" providerId="AD" clId="Web-{2862B2F7-624D-91CD-5A9F-335743A8F3B1}" dt="2023-03-08T12:23:19.752" v="189"/>
          <ac:spMkLst>
            <pc:docMk/>
            <pc:sldMk cId="4002524604" sldId="321"/>
            <ac:spMk id="2" creationId="{04F2EDCC-E9FB-5B21-9FFD-CB94AB173D1E}"/>
          </ac:spMkLst>
        </pc:spChg>
        <pc:spChg chg="mod ord">
          <ac:chgData name="Timothy Mahoney" userId="S::timothy.mahoney1@ingka.ikea.com::7e147517-f262-454a-9d34-86ff53a6aaf7" providerId="AD" clId="Web-{2862B2F7-624D-91CD-5A9F-335743A8F3B1}" dt="2023-03-08T12:23:19.752" v="189"/>
          <ac:spMkLst>
            <pc:docMk/>
            <pc:sldMk cId="4002524604" sldId="321"/>
            <ac:spMk id="3" creationId="{D2E5497C-D364-B3A1-242D-172221B4FFA3}"/>
          </ac:spMkLst>
        </pc:spChg>
        <pc:spChg chg="del">
          <ac:chgData name="Timothy Mahoney" userId="S::timothy.mahoney1@ingka.ikea.com::7e147517-f262-454a-9d34-86ff53a6aaf7" providerId="AD" clId="Web-{2862B2F7-624D-91CD-5A9F-335743A8F3B1}" dt="2023-03-08T12:23:19.752" v="189"/>
          <ac:spMkLst>
            <pc:docMk/>
            <pc:sldMk cId="4002524604" sldId="321"/>
            <ac:spMk id="17" creationId="{D2B783EE-0239-4717-BBEA-8C9EAC61C824}"/>
          </ac:spMkLst>
        </pc:spChg>
        <pc:spChg chg="del">
          <ac:chgData name="Timothy Mahoney" userId="S::timothy.mahoney1@ingka.ikea.com::7e147517-f262-454a-9d34-86ff53a6aaf7" providerId="AD" clId="Web-{2862B2F7-624D-91CD-5A9F-335743A8F3B1}" dt="2023-03-08T12:23:19.752" v="189"/>
          <ac:spMkLst>
            <pc:docMk/>
            <pc:sldMk cId="4002524604" sldId="321"/>
            <ac:spMk id="19" creationId="{A7B99495-F43F-4D80-A44F-2CB4764EB90B}"/>
          </ac:spMkLst>
        </pc:spChg>
        <pc:spChg chg="del">
          <ac:chgData name="Timothy Mahoney" userId="S::timothy.mahoney1@ingka.ikea.com::7e147517-f262-454a-9d34-86ff53a6aaf7" providerId="AD" clId="Web-{2862B2F7-624D-91CD-5A9F-335743A8F3B1}" dt="2023-03-08T12:23:19.752" v="189"/>
          <ac:spMkLst>
            <pc:docMk/>
            <pc:sldMk cId="4002524604" sldId="321"/>
            <ac:spMk id="21" creationId="{70BEB1E7-2F88-40BC-B73D-42E5B6F80BFC}"/>
          </ac:spMkLst>
        </pc:spChg>
        <pc:spChg chg="add">
          <ac:chgData name="Timothy Mahoney" userId="S::timothy.mahoney1@ingka.ikea.com::7e147517-f262-454a-9d34-86ff53a6aaf7" providerId="AD" clId="Web-{2862B2F7-624D-91CD-5A9F-335743A8F3B1}" dt="2023-03-08T12:23:19.752" v="189"/>
          <ac:spMkLst>
            <pc:docMk/>
            <pc:sldMk cId="4002524604" sldId="321"/>
            <ac:spMk id="26" creationId="{AC0749D4-5D79-415F-A4FE-C04AA9FAF637}"/>
          </ac:spMkLst>
        </pc:spChg>
        <pc:spChg chg="add">
          <ac:chgData name="Timothy Mahoney" userId="S::timothy.mahoney1@ingka.ikea.com::7e147517-f262-454a-9d34-86ff53a6aaf7" providerId="AD" clId="Web-{2862B2F7-624D-91CD-5A9F-335743A8F3B1}" dt="2023-03-08T12:23:19.752" v="189"/>
          <ac:spMkLst>
            <pc:docMk/>
            <pc:sldMk cId="4002524604" sldId="321"/>
            <ac:spMk id="28" creationId="{E8C1EE2C-97A4-4801-8BC8-9D18F259BDAD}"/>
          </ac:spMkLst>
        </pc:spChg>
        <pc:picChg chg="mod ord">
          <ac:chgData name="Timothy Mahoney" userId="S::timothy.mahoney1@ingka.ikea.com::7e147517-f262-454a-9d34-86ff53a6aaf7" providerId="AD" clId="Web-{2862B2F7-624D-91CD-5A9F-335743A8F3B1}" dt="2023-03-08T12:23:19.752" v="189"/>
          <ac:picMkLst>
            <pc:docMk/>
            <pc:sldMk cId="4002524604" sldId="321"/>
            <ac:picMk id="4" creationId="{371283CF-9406-F5E0-E9A8-DB918FB2B198}"/>
          </ac:picMkLst>
        </pc:picChg>
        <pc:picChg chg="mod">
          <ac:chgData name="Timothy Mahoney" userId="S::timothy.mahoney1@ingka.ikea.com::7e147517-f262-454a-9d34-86ff53a6aaf7" providerId="AD" clId="Web-{2862B2F7-624D-91CD-5A9F-335743A8F3B1}" dt="2023-03-08T12:23:19.752" v="189"/>
          <ac:picMkLst>
            <pc:docMk/>
            <pc:sldMk cId="4002524604" sldId="321"/>
            <ac:picMk id="5" creationId="{F2964ED0-8EC5-CE6F-62F0-6860EF572B7F}"/>
          </ac:picMkLst>
        </pc:picChg>
      </pc:sldChg>
      <pc:sldChg chg="addSp delSp modSp add modNotes">
        <pc:chgData name="Timothy Mahoney" userId="S::timothy.mahoney1@ingka.ikea.com::7e147517-f262-454a-9d34-86ff53a6aaf7" providerId="AD" clId="Web-{2862B2F7-624D-91CD-5A9F-335743A8F3B1}" dt="2023-03-08T12:17:06.989" v="152"/>
        <pc:sldMkLst>
          <pc:docMk/>
          <pc:sldMk cId="2456168985" sldId="322"/>
        </pc:sldMkLst>
        <pc:spChg chg="mod">
          <ac:chgData name="Timothy Mahoney" userId="S::timothy.mahoney1@ingka.ikea.com::7e147517-f262-454a-9d34-86ff53a6aaf7" providerId="AD" clId="Web-{2862B2F7-624D-91CD-5A9F-335743A8F3B1}" dt="2023-03-08T12:17:06.989" v="152"/>
          <ac:spMkLst>
            <pc:docMk/>
            <pc:sldMk cId="2456168985" sldId="322"/>
            <ac:spMk id="2" creationId="{EDDF0AD0-7EEB-B181-3E20-B0E550B37F7B}"/>
          </ac:spMkLst>
        </pc:spChg>
        <pc:spChg chg="mod ord">
          <ac:chgData name="Timothy Mahoney" userId="S::timothy.mahoney1@ingka.ikea.com::7e147517-f262-454a-9d34-86ff53a6aaf7" providerId="AD" clId="Web-{2862B2F7-624D-91CD-5A9F-335743A8F3B1}" dt="2023-03-08T12:17:06.989" v="152"/>
          <ac:spMkLst>
            <pc:docMk/>
            <pc:sldMk cId="2456168985" sldId="322"/>
            <ac:spMk id="3" creationId="{2BEA118E-CDBE-B718-F50B-93590CFAC47E}"/>
          </ac:spMkLst>
        </pc:spChg>
        <pc:spChg chg="del">
          <ac:chgData name="Timothy Mahoney" userId="S::timothy.mahoney1@ingka.ikea.com::7e147517-f262-454a-9d34-86ff53a6aaf7" providerId="AD" clId="Web-{2862B2F7-624D-91CD-5A9F-335743A8F3B1}" dt="2023-03-08T12:13:45.944" v="124"/>
          <ac:spMkLst>
            <pc:docMk/>
            <pc:sldMk cId="2456168985" sldId="322"/>
            <ac:spMk id="16" creationId="{C232B152-3720-4D3B-97ED-45CE5483F16F}"/>
          </ac:spMkLst>
        </pc:spChg>
        <pc:spChg chg="del">
          <ac:chgData name="Timothy Mahoney" userId="S::timothy.mahoney1@ingka.ikea.com::7e147517-f262-454a-9d34-86ff53a6aaf7" providerId="AD" clId="Web-{2862B2F7-624D-91CD-5A9F-335743A8F3B1}" dt="2023-03-08T12:13:45.944" v="124"/>
          <ac:spMkLst>
            <pc:docMk/>
            <pc:sldMk cId="2456168985" sldId="322"/>
            <ac:spMk id="18" creationId="{11BAB570-FF10-4E96-8A3F-FA9804702B89}"/>
          </ac:spMkLst>
        </pc:spChg>
        <pc:spChg chg="del">
          <ac:chgData name="Timothy Mahoney" userId="S::timothy.mahoney1@ingka.ikea.com::7e147517-f262-454a-9d34-86ff53a6aaf7" providerId="AD" clId="Web-{2862B2F7-624D-91CD-5A9F-335743A8F3B1}" dt="2023-03-08T12:13:45.944" v="124"/>
          <ac:spMkLst>
            <pc:docMk/>
            <pc:sldMk cId="2456168985" sldId="322"/>
            <ac:spMk id="20" creationId="{4B9FAFB2-BEB5-4848-8018-BCAD99E2E1AA}"/>
          </ac:spMkLst>
        </pc:spChg>
        <pc:spChg chg="add del">
          <ac:chgData name="Timothy Mahoney" userId="S::timothy.mahoney1@ingka.ikea.com::7e147517-f262-454a-9d34-86ff53a6aaf7" providerId="AD" clId="Web-{2862B2F7-624D-91CD-5A9F-335743A8F3B1}" dt="2023-03-08T12:15:27.990" v="146"/>
          <ac:spMkLst>
            <pc:docMk/>
            <pc:sldMk cId="2456168985" sldId="322"/>
            <ac:spMk id="25" creationId="{F83B1BEA-1159-4AE5-AD9B-9440E5189009}"/>
          </ac:spMkLst>
        </pc:spChg>
        <pc:spChg chg="add del">
          <ac:chgData name="Timothy Mahoney" userId="S::timothy.mahoney1@ingka.ikea.com::7e147517-f262-454a-9d34-86ff53a6aaf7" providerId="AD" clId="Web-{2862B2F7-624D-91CD-5A9F-335743A8F3B1}" dt="2023-03-08T12:15:27.990" v="146"/>
          <ac:spMkLst>
            <pc:docMk/>
            <pc:sldMk cId="2456168985" sldId="322"/>
            <ac:spMk id="27" creationId="{5D50C310-510F-45B8-81D2-BE905D5C6D58}"/>
          </ac:spMkLst>
        </pc:spChg>
        <pc:spChg chg="add del">
          <ac:chgData name="Timothy Mahoney" userId="S::timothy.mahoney1@ingka.ikea.com::7e147517-f262-454a-9d34-86ff53a6aaf7" providerId="AD" clId="Web-{2862B2F7-624D-91CD-5A9F-335743A8F3B1}" dt="2023-03-08T12:17:06.989" v="152"/>
          <ac:spMkLst>
            <pc:docMk/>
            <pc:sldMk cId="2456168985" sldId="322"/>
            <ac:spMk id="32" creationId="{A7C5F937-FDA4-49FD-A135-03738460F694}"/>
          </ac:spMkLst>
        </pc:spChg>
        <pc:spChg chg="add del">
          <ac:chgData name="Timothy Mahoney" userId="S::timothy.mahoney1@ingka.ikea.com::7e147517-f262-454a-9d34-86ff53a6aaf7" providerId="AD" clId="Web-{2862B2F7-624D-91CD-5A9F-335743A8F3B1}" dt="2023-03-08T12:17:06.989" v="152"/>
          <ac:spMkLst>
            <pc:docMk/>
            <pc:sldMk cId="2456168985" sldId="322"/>
            <ac:spMk id="34" creationId="{F515E37C-522A-423F-B958-36BF6614147F}"/>
          </ac:spMkLst>
        </pc:spChg>
        <pc:spChg chg="add del">
          <ac:chgData name="Timothy Mahoney" userId="S::timothy.mahoney1@ingka.ikea.com::7e147517-f262-454a-9d34-86ff53a6aaf7" providerId="AD" clId="Web-{2862B2F7-624D-91CD-5A9F-335743A8F3B1}" dt="2023-03-08T12:17:06.989" v="152"/>
          <ac:spMkLst>
            <pc:docMk/>
            <pc:sldMk cId="2456168985" sldId="322"/>
            <ac:spMk id="36" creationId="{C125E75E-F290-415E-9397-4DAC206C5A43}"/>
          </ac:spMkLst>
        </pc:spChg>
        <pc:spChg chg="add">
          <ac:chgData name="Timothy Mahoney" userId="S::timothy.mahoney1@ingka.ikea.com::7e147517-f262-454a-9d34-86ff53a6aaf7" providerId="AD" clId="Web-{2862B2F7-624D-91CD-5A9F-335743A8F3B1}" dt="2023-03-08T12:17:06.989" v="152"/>
          <ac:spMkLst>
            <pc:docMk/>
            <pc:sldMk cId="2456168985" sldId="322"/>
            <ac:spMk id="41" creationId="{95B1FC96-0749-41C9-BAED-E089E77149FA}"/>
          </ac:spMkLst>
        </pc:spChg>
        <pc:spChg chg="add">
          <ac:chgData name="Timothy Mahoney" userId="S::timothy.mahoney1@ingka.ikea.com::7e147517-f262-454a-9d34-86ff53a6aaf7" providerId="AD" clId="Web-{2862B2F7-624D-91CD-5A9F-335743A8F3B1}" dt="2023-03-08T12:17:06.989" v="152"/>
          <ac:spMkLst>
            <pc:docMk/>
            <pc:sldMk cId="2456168985" sldId="322"/>
            <ac:spMk id="43" creationId="{63C1A86C-B1A8-4AEC-B001-595C91716E77}"/>
          </ac:spMkLst>
        </pc:spChg>
        <pc:picChg chg="mod ord">
          <ac:chgData name="Timothy Mahoney" userId="S::timothy.mahoney1@ingka.ikea.com::7e147517-f262-454a-9d34-86ff53a6aaf7" providerId="AD" clId="Web-{2862B2F7-624D-91CD-5A9F-335743A8F3B1}" dt="2023-03-08T12:15:27.990" v="146"/>
          <ac:picMkLst>
            <pc:docMk/>
            <pc:sldMk cId="2456168985" sldId="322"/>
            <ac:picMk id="5" creationId="{0704FBAA-8FFA-3D78-D4BD-A63A8F9192B6}"/>
          </ac:picMkLst>
        </pc:picChg>
        <pc:picChg chg="mod">
          <ac:chgData name="Timothy Mahoney" userId="S::timothy.mahoney1@ingka.ikea.com::7e147517-f262-454a-9d34-86ff53a6aaf7" providerId="AD" clId="Web-{2862B2F7-624D-91CD-5A9F-335743A8F3B1}" dt="2023-03-08T12:17:06.989" v="152"/>
          <ac:picMkLst>
            <pc:docMk/>
            <pc:sldMk cId="2456168985" sldId="322"/>
            <ac:picMk id="6" creationId="{31D13461-D037-FEDA-0D4D-B9842C7EDC4E}"/>
          </ac:picMkLst>
        </pc:picChg>
      </pc:sldChg>
    </pc:docChg>
  </pc:docChgLst>
  <pc:docChgLst>
    <pc:chgData name="Timothy Mahoney" userId="S::timothy.mahoney1@ingka.ikea.com::7e147517-f262-454a-9d34-86ff53a6aaf7" providerId="AD" clId="Web-{AB8AA1B2-5384-44D7-0C95-632AA8FDFE3C}"/>
    <pc:docChg chg="addSld delSld modSld sldOrd addMainMaster modMainMaster">
      <pc:chgData name="Timothy Mahoney" userId="S::timothy.mahoney1@ingka.ikea.com::7e147517-f262-454a-9d34-86ff53a6aaf7" providerId="AD" clId="Web-{AB8AA1B2-5384-44D7-0C95-632AA8FDFE3C}" dt="2023-03-07T16:30:59.713" v="45"/>
      <pc:docMkLst>
        <pc:docMk/>
      </pc:docMkLst>
      <pc:sldChg chg="del">
        <pc:chgData name="Timothy Mahoney" userId="S::timothy.mahoney1@ingka.ikea.com::7e147517-f262-454a-9d34-86ff53a6aaf7" providerId="AD" clId="Web-{AB8AA1B2-5384-44D7-0C95-632AA8FDFE3C}" dt="2023-03-07T14:07:00.126" v="20"/>
        <pc:sldMkLst>
          <pc:docMk/>
          <pc:sldMk cId="3194377694" sldId="256"/>
        </pc:sldMkLst>
      </pc:sldChg>
      <pc:sldChg chg="modSp add">
        <pc:chgData name="Timothy Mahoney" userId="S::timothy.mahoney1@ingka.ikea.com::7e147517-f262-454a-9d34-86ff53a6aaf7" providerId="AD" clId="Web-{AB8AA1B2-5384-44D7-0C95-632AA8FDFE3C}" dt="2023-03-07T14:07:12.548" v="31" actId="20577"/>
        <pc:sldMkLst>
          <pc:docMk/>
          <pc:sldMk cId="69348960" sldId="257"/>
        </pc:sldMkLst>
        <pc:spChg chg="mod">
          <ac:chgData name="Timothy Mahoney" userId="S::timothy.mahoney1@ingka.ikea.com::7e147517-f262-454a-9d34-86ff53a6aaf7" providerId="AD" clId="Web-{AB8AA1B2-5384-44D7-0C95-632AA8FDFE3C}" dt="2023-03-07T14:07:12.548" v="31" actId="20577"/>
          <ac:spMkLst>
            <pc:docMk/>
            <pc:sldMk cId="69348960" sldId="257"/>
            <ac:spMk id="5" creationId="{7E888404-60A9-3448-AF8A-063E30E00A57}"/>
          </ac:spMkLst>
        </pc:spChg>
      </pc:sldChg>
      <pc:sldChg chg="addSp delSp add">
        <pc:chgData name="Timothy Mahoney" userId="S::timothy.mahoney1@ingka.ikea.com::7e147517-f262-454a-9d34-86ff53a6aaf7" providerId="AD" clId="Web-{AB8AA1B2-5384-44D7-0C95-632AA8FDFE3C}" dt="2023-03-07T16:11:54.054" v="40"/>
        <pc:sldMkLst>
          <pc:docMk/>
          <pc:sldMk cId="3779004288" sldId="258"/>
        </pc:sldMkLst>
        <pc:spChg chg="del">
          <ac:chgData name="Timothy Mahoney" userId="S::timothy.mahoney1@ingka.ikea.com::7e147517-f262-454a-9d34-86ff53a6aaf7" providerId="AD" clId="Web-{AB8AA1B2-5384-44D7-0C95-632AA8FDFE3C}" dt="2023-03-07T16:11:06.647" v="39"/>
          <ac:spMkLst>
            <pc:docMk/>
            <pc:sldMk cId="3779004288" sldId="258"/>
            <ac:spMk id="2" creationId="{8CEA3B88-2C96-7D48-93EA-91D3350A00C1}"/>
          </ac:spMkLst>
        </pc:spChg>
        <pc:spChg chg="del">
          <ac:chgData name="Timothy Mahoney" userId="S::timothy.mahoney1@ingka.ikea.com::7e147517-f262-454a-9d34-86ff53a6aaf7" providerId="AD" clId="Web-{AB8AA1B2-5384-44D7-0C95-632AA8FDFE3C}" dt="2023-03-07T16:11:06.632" v="38"/>
          <ac:spMkLst>
            <pc:docMk/>
            <pc:sldMk cId="3779004288" sldId="258"/>
            <ac:spMk id="3" creationId="{C2A50163-B29A-1B4A-9C9F-1E9CEB293E40}"/>
          </ac:spMkLst>
        </pc:spChg>
        <pc:spChg chg="add">
          <ac:chgData name="Timothy Mahoney" userId="S::timothy.mahoney1@ingka.ikea.com::7e147517-f262-454a-9d34-86ff53a6aaf7" providerId="AD" clId="Web-{AB8AA1B2-5384-44D7-0C95-632AA8FDFE3C}" dt="2023-03-07T16:11:54.054" v="40"/>
          <ac:spMkLst>
            <pc:docMk/>
            <pc:sldMk cId="3779004288" sldId="258"/>
            <ac:spMk id="5" creationId="{3DF16D9E-95B1-4523-90B6-D6A531CE0097}"/>
          </ac:spMkLst>
        </pc:spChg>
        <pc:spChg chg="add">
          <ac:chgData name="Timothy Mahoney" userId="S::timothy.mahoney1@ingka.ikea.com::7e147517-f262-454a-9d34-86ff53a6aaf7" providerId="AD" clId="Web-{AB8AA1B2-5384-44D7-0C95-632AA8FDFE3C}" dt="2023-03-07T16:11:54.054" v="40"/>
          <ac:spMkLst>
            <pc:docMk/>
            <pc:sldMk cId="3779004288" sldId="258"/>
            <ac:spMk id="7" creationId="{4A4397CB-2910-105A-F101-0B64F22C4EF5}"/>
          </ac:spMkLst>
        </pc:spChg>
        <pc:picChg chg="add">
          <ac:chgData name="Timothy Mahoney" userId="S::timothy.mahoney1@ingka.ikea.com::7e147517-f262-454a-9d34-86ff53a6aaf7" providerId="AD" clId="Web-{AB8AA1B2-5384-44D7-0C95-632AA8FDFE3C}" dt="2023-03-07T14:10:24.035" v="37"/>
          <ac:picMkLst>
            <pc:docMk/>
            <pc:sldMk cId="3779004288" sldId="258"/>
            <ac:picMk id="6" creationId="{C688A92F-DA98-A6C5-7D03-3584EA8CA7A0}"/>
          </ac:picMkLst>
        </pc:picChg>
      </pc:sldChg>
      <pc:sldChg chg="add">
        <pc:chgData name="Timothy Mahoney" userId="S::timothy.mahoney1@ingka.ikea.com::7e147517-f262-454a-9d34-86ff53a6aaf7" providerId="AD" clId="Web-{AB8AA1B2-5384-44D7-0C95-632AA8FDFE3C}" dt="2023-03-07T13:28:25.500" v="2"/>
        <pc:sldMkLst>
          <pc:docMk/>
          <pc:sldMk cId="1378738959" sldId="259"/>
        </pc:sldMkLst>
      </pc:sldChg>
      <pc:sldChg chg="add">
        <pc:chgData name="Timothy Mahoney" userId="S::timothy.mahoney1@ingka.ikea.com::7e147517-f262-454a-9d34-86ff53a6aaf7" providerId="AD" clId="Web-{AB8AA1B2-5384-44D7-0C95-632AA8FDFE3C}" dt="2023-03-07T13:28:25.671" v="3"/>
        <pc:sldMkLst>
          <pc:docMk/>
          <pc:sldMk cId="1695538964" sldId="260"/>
        </pc:sldMkLst>
      </pc:sldChg>
      <pc:sldChg chg="add">
        <pc:chgData name="Timothy Mahoney" userId="S::timothy.mahoney1@ingka.ikea.com::7e147517-f262-454a-9d34-86ff53a6aaf7" providerId="AD" clId="Web-{AB8AA1B2-5384-44D7-0C95-632AA8FDFE3C}" dt="2023-03-07T13:28:25.828" v="4"/>
        <pc:sldMkLst>
          <pc:docMk/>
          <pc:sldMk cId="1636113265" sldId="261"/>
        </pc:sldMkLst>
      </pc:sldChg>
      <pc:sldChg chg="add">
        <pc:chgData name="Timothy Mahoney" userId="S::timothy.mahoney1@ingka.ikea.com::7e147517-f262-454a-9d34-86ff53a6aaf7" providerId="AD" clId="Web-{AB8AA1B2-5384-44D7-0C95-632AA8FDFE3C}" dt="2023-03-07T13:28:26" v="5"/>
        <pc:sldMkLst>
          <pc:docMk/>
          <pc:sldMk cId="2308182805" sldId="262"/>
        </pc:sldMkLst>
      </pc:sldChg>
      <pc:sldChg chg="add">
        <pc:chgData name="Timothy Mahoney" userId="S::timothy.mahoney1@ingka.ikea.com::7e147517-f262-454a-9d34-86ff53a6aaf7" providerId="AD" clId="Web-{AB8AA1B2-5384-44D7-0C95-632AA8FDFE3C}" dt="2023-03-07T13:28:26.171" v="6"/>
        <pc:sldMkLst>
          <pc:docMk/>
          <pc:sldMk cId="125078278" sldId="263"/>
        </pc:sldMkLst>
      </pc:sldChg>
      <pc:sldChg chg="add">
        <pc:chgData name="Timothy Mahoney" userId="S::timothy.mahoney1@ingka.ikea.com::7e147517-f262-454a-9d34-86ff53a6aaf7" providerId="AD" clId="Web-{AB8AA1B2-5384-44D7-0C95-632AA8FDFE3C}" dt="2023-03-07T13:28:26.328" v="7"/>
        <pc:sldMkLst>
          <pc:docMk/>
          <pc:sldMk cId="3048267443" sldId="264"/>
        </pc:sldMkLst>
      </pc:sldChg>
      <pc:sldChg chg="add">
        <pc:chgData name="Timothy Mahoney" userId="S::timothy.mahoney1@ingka.ikea.com::7e147517-f262-454a-9d34-86ff53a6aaf7" providerId="AD" clId="Web-{AB8AA1B2-5384-44D7-0C95-632AA8FDFE3C}" dt="2023-03-07T13:28:26.484" v="8"/>
        <pc:sldMkLst>
          <pc:docMk/>
          <pc:sldMk cId="1551843396" sldId="265"/>
        </pc:sldMkLst>
      </pc:sldChg>
      <pc:sldChg chg="add">
        <pc:chgData name="Timothy Mahoney" userId="S::timothy.mahoney1@ingka.ikea.com::7e147517-f262-454a-9d34-86ff53a6aaf7" providerId="AD" clId="Web-{AB8AA1B2-5384-44D7-0C95-632AA8FDFE3C}" dt="2023-03-07T13:28:26.625" v="9"/>
        <pc:sldMkLst>
          <pc:docMk/>
          <pc:sldMk cId="2801498816" sldId="266"/>
        </pc:sldMkLst>
      </pc:sldChg>
      <pc:sldChg chg="add">
        <pc:chgData name="Timothy Mahoney" userId="S::timothy.mahoney1@ingka.ikea.com::7e147517-f262-454a-9d34-86ff53a6aaf7" providerId="AD" clId="Web-{AB8AA1B2-5384-44D7-0C95-632AA8FDFE3C}" dt="2023-03-07T13:28:26.797" v="10"/>
        <pc:sldMkLst>
          <pc:docMk/>
          <pc:sldMk cId="2772301380" sldId="267"/>
        </pc:sldMkLst>
      </pc:sldChg>
      <pc:sldChg chg="add">
        <pc:chgData name="Timothy Mahoney" userId="S::timothy.mahoney1@ingka.ikea.com::7e147517-f262-454a-9d34-86ff53a6aaf7" providerId="AD" clId="Web-{AB8AA1B2-5384-44D7-0C95-632AA8FDFE3C}" dt="2023-03-07T13:28:26.953" v="11"/>
        <pc:sldMkLst>
          <pc:docMk/>
          <pc:sldMk cId="860321679" sldId="268"/>
        </pc:sldMkLst>
      </pc:sldChg>
      <pc:sldChg chg="add">
        <pc:chgData name="Timothy Mahoney" userId="S::timothy.mahoney1@ingka.ikea.com::7e147517-f262-454a-9d34-86ff53a6aaf7" providerId="AD" clId="Web-{AB8AA1B2-5384-44D7-0C95-632AA8FDFE3C}" dt="2023-03-07T13:28:27.109" v="12"/>
        <pc:sldMkLst>
          <pc:docMk/>
          <pc:sldMk cId="4251635111" sldId="269"/>
        </pc:sldMkLst>
      </pc:sldChg>
      <pc:sldChg chg="add">
        <pc:chgData name="Timothy Mahoney" userId="S::timothy.mahoney1@ingka.ikea.com::7e147517-f262-454a-9d34-86ff53a6aaf7" providerId="AD" clId="Web-{AB8AA1B2-5384-44D7-0C95-632AA8FDFE3C}" dt="2023-03-07T13:28:27.265" v="13"/>
        <pc:sldMkLst>
          <pc:docMk/>
          <pc:sldMk cId="2772439778" sldId="270"/>
        </pc:sldMkLst>
      </pc:sldChg>
      <pc:sldChg chg="add">
        <pc:chgData name="Timothy Mahoney" userId="S::timothy.mahoney1@ingka.ikea.com::7e147517-f262-454a-9d34-86ff53a6aaf7" providerId="AD" clId="Web-{AB8AA1B2-5384-44D7-0C95-632AA8FDFE3C}" dt="2023-03-07T13:28:27.437" v="14"/>
        <pc:sldMkLst>
          <pc:docMk/>
          <pc:sldMk cId="4126689746" sldId="271"/>
        </pc:sldMkLst>
      </pc:sldChg>
      <pc:sldChg chg="add">
        <pc:chgData name="Timothy Mahoney" userId="S::timothy.mahoney1@ingka.ikea.com::7e147517-f262-454a-9d34-86ff53a6aaf7" providerId="AD" clId="Web-{AB8AA1B2-5384-44D7-0C95-632AA8FDFE3C}" dt="2023-03-07T13:28:27.593" v="15"/>
        <pc:sldMkLst>
          <pc:docMk/>
          <pc:sldMk cId="1898695971" sldId="272"/>
        </pc:sldMkLst>
      </pc:sldChg>
      <pc:sldChg chg="add">
        <pc:chgData name="Timothy Mahoney" userId="S::timothy.mahoney1@ingka.ikea.com::7e147517-f262-454a-9d34-86ff53a6aaf7" providerId="AD" clId="Web-{AB8AA1B2-5384-44D7-0C95-632AA8FDFE3C}" dt="2023-03-07T13:28:27.797" v="16"/>
        <pc:sldMkLst>
          <pc:docMk/>
          <pc:sldMk cId="323866020" sldId="273"/>
        </pc:sldMkLst>
      </pc:sldChg>
      <pc:sldChg chg="add">
        <pc:chgData name="Timothy Mahoney" userId="S::timothy.mahoney1@ingka.ikea.com::7e147517-f262-454a-9d34-86ff53a6aaf7" providerId="AD" clId="Web-{AB8AA1B2-5384-44D7-0C95-632AA8FDFE3C}" dt="2023-03-07T13:28:28" v="17"/>
        <pc:sldMkLst>
          <pc:docMk/>
          <pc:sldMk cId="101031098" sldId="274"/>
        </pc:sldMkLst>
      </pc:sldChg>
      <pc:sldChg chg="add">
        <pc:chgData name="Timothy Mahoney" userId="S::timothy.mahoney1@ingka.ikea.com::7e147517-f262-454a-9d34-86ff53a6aaf7" providerId="AD" clId="Web-{AB8AA1B2-5384-44D7-0C95-632AA8FDFE3C}" dt="2023-03-07T13:28:28.187" v="18"/>
        <pc:sldMkLst>
          <pc:docMk/>
          <pc:sldMk cId="2023604341" sldId="275"/>
        </pc:sldMkLst>
      </pc:sldChg>
      <pc:sldChg chg="addSp delSp modSp add">
        <pc:chgData name="Timothy Mahoney" userId="S::timothy.mahoney1@ingka.ikea.com::7e147517-f262-454a-9d34-86ff53a6aaf7" providerId="AD" clId="Web-{AB8AA1B2-5384-44D7-0C95-632AA8FDFE3C}" dt="2023-03-07T16:30:59.713" v="45"/>
        <pc:sldMkLst>
          <pc:docMk/>
          <pc:sldMk cId="4195362513" sldId="276"/>
        </pc:sldMkLst>
        <pc:spChg chg="add">
          <ac:chgData name="Timothy Mahoney" userId="S::timothy.mahoney1@ingka.ikea.com::7e147517-f262-454a-9d34-86ff53a6aaf7" providerId="AD" clId="Web-{AB8AA1B2-5384-44D7-0C95-632AA8FDFE3C}" dt="2023-03-07T16:14:59.870" v="43"/>
          <ac:spMkLst>
            <pc:docMk/>
            <pc:sldMk cId="4195362513" sldId="276"/>
            <ac:spMk id="2" creationId="{C2425675-8056-45CC-3CA2-8435321D1D8B}"/>
          </ac:spMkLst>
        </pc:spChg>
        <pc:spChg chg="add">
          <ac:chgData name="Timothy Mahoney" userId="S::timothy.mahoney1@ingka.ikea.com::7e147517-f262-454a-9d34-86ff53a6aaf7" providerId="AD" clId="Web-{AB8AA1B2-5384-44D7-0C95-632AA8FDFE3C}" dt="2023-03-07T16:14:59.870" v="43"/>
          <ac:spMkLst>
            <pc:docMk/>
            <pc:sldMk cId="4195362513" sldId="276"/>
            <ac:spMk id="5" creationId="{A9CBC63C-4DCF-6124-54DE-6D219E07E276}"/>
          </ac:spMkLst>
        </pc:spChg>
        <pc:spChg chg="del">
          <ac:chgData name="Timothy Mahoney" userId="S::timothy.mahoney1@ingka.ikea.com::7e147517-f262-454a-9d34-86ff53a6aaf7" providerId="AD" clId="Web-{AB8AA1B2-5384-44D7-0C95-632AA8FDFE3C}" dt="2023-03-07T16:15:08.088" v="44"/>
          <ac:spMkLst>
            <pc:docMk/>
            <pc:sldMk cId="4195362513" sldId="276"/>
            <ac:spMk id="7" creationId="{D9E562A7-F2AA-4D42-B4DD-E9FDD4F242D9}"/>
          </ac:spMkLst>
        </pc:spChg>
        <pc:spChg chg="del">
          <ac:chgData name="Timothy Mahoney" userId="S::timothy.mahoney1@ingka.ikea.com::7e147517-f262-454a-9d34-86ff53a6aaf7" providerId="AD" clId="Web-{AB8AA1B2-5384-44D7-0C95-632AA8FDFE3C}" dt="2023-03-07T16:30:59.713" v="45"/>
          <ac:spMkLst>
            <pc:docMk/>
            <pc:sldMk cId="4195362513" sldId="276"/>
            <ac:spMk id="8" creationId="{4729E222-6125-A740-87E3-E93A3AC2D727}"/>
          </ac:spMkLst>
        </pc:spChg>
        <pc:picChg chg="add mod ord modCrop">
          <ac:chgData name="Timothy Mahoney" userId="S::timothy.mahoney1@ingka.ikea.com::7e147517-f262-454a-9d34-86ff53a6aaf7" providerId="AD" clId="Web-{AB8AA1B2-5384-44D7-0C95-632AA8FDFE3C}" dt="2023-03-07T16:30:59.713" v="45"/>
          <ac:picMkLst>
            <pc:docMk/>
            <pc:sldMk cId="4195362513" sldId="276"/>
            <ac:picMk id="6" creationId="{290E579A-3193-E89C-92ED-9E0F69E222F1}"/>
          </ac:picMkLst>
        </pc:picChg>
        <pc:cxnChg chg="add">
          <ac:chgData name="Timothy Mahoney" userId="S::timothy.mahoney1@ingka.ikea.com::7e147517-f262-454a-9d34-86ff53a6aaf7" providerId="AD" clId="Web-{AB8AA1B2-5384-44D7-0C95-632AA8FDFE3C}" dt="2023-03-07T16:14:59.870" v="43"/>
          <ac:cxnSpMkLst>
            <pc:docMk/>
            <pc:sldMk cId="4195362513" sldId="276"/>
            <ac:cxnSpMk id="3" creationId="{9C5EF3BA-8105-8CEB-C569-00914D2FF02F}"/>
          </ac:cxnSpMkLst>
        </pc:cxnChg>
      </pc:sldChg>
      <pc:sldChg chg="add ord">
        <pc:chgData name="Timothy Mahoney" userId="S::timothy.mahoney1@ingka.ikea.com::7e147517-f262-454a-9d34-86ff53a6aaf7" providerId="AD" clId="Web-{AB8AA1B2-5384-44D7-0C95-632AA8FDFE3C}" dt="2023-03-07T14:08:13.424" v="33"/>
        <pc:sldMkLst>
          <pc:docMk/>
          <pc:sldMk cId="3947487319" sldId="277"/>
        </pc:sldMkLst>
      </pc:sldChg>
      <pc:sldChg chg="add">
        <pc:chgData name="Timothy Mahoney" userId="S::timothy.mahoney1@ingka.ikea.com::7e147517-f262-454a-9d34-86ff53a6aaf7" providerId="AD" clId="Web-{AB8AA1B2-5384-44D7-0C95-632AA8FDFE3C}" dt="2023-03-07T14:08:23.831" v="34"/>
        <pc:sldMkLst>
          <pc:docMk/>
          <pc:sldMk cId="519168137" sldId="278"/>
        </pc:sldMkLst>
      </pc:sldChg>
      <pc:sldChg chg="addSp delSp modSp add mod ord setBg setClrOvrMap">
        <pc:chgData name="Timothy Mahoney" userId="S::timothy.mahoney1@ingka.ikea.com::7e147517-f262-454a-9d34-86ff53a6aaf7" providerId="AD" clId="Web-{AB8AA1B2-5384-44D7-0C95-632AA8FDFE3C}" dt="2023-03-07T16:12:27.117" v="42" actId="20577"/>
        <pc:sldMkLst>
          <pc:docMk/>
          <pc:sldMk cId="597610344" sldId="279"/>
        </pc:sldMkLst>
        <pc:spChg chg="mod">
          <ac:chgData name="Timothy Mahoney" userId="S::timothy.mahoney1@ingka.ikea.com::7e147517-f262-454a-9d34-86ff53a6aaf7" providerId="AD" clId="Web-{AB8AA1B2-5384-44D7-0C95-632AA8FDFE3C}" dt="2023-03-07T16:12:27.117" v="42" actId="20577"/>
          <ac:spMkLst>
            <pc:docMk/>
            <pc:sldMk cId="597610344" sldId="279"/>
            <ac:spMk id="2" creationId="{BFBB013C-B5F0-E504-3C69-CAFCE3F9C18E}"/>
          </ac:spMkLst>
        </pc:spChg>
        <pc:spChg chg="del">
          <ac:chgData name="Timothy Mahoney" userId="S::timothy.mahoney1@ingka.ikea.com::7e147517-f262-454a-9d34-86ff53a6aaf7" providerId="AD" clId="Web-{AB8AA1B2-5384-44D7-0C95-632AA8FDFE3C}" dt="2023-03-07T16:12:17.648" v="41"/>
          <ac:spMkLst>
            <pc:docMk/>
            <pc:sldMk cId="597610344" sldId="279"/>
            <ac:spMk id="25" creationId="{BCC55ACC-A2F6-403C-A3A4-D59B3734D45F}"/>
          </ac:spMkLst>
        </pc:spChg>
        <pc:spChg chg="add">
          <ac:chgData name="Timothy Mahoney" userId="S::timothy.mahoney1@ingka.ikea.com::7e147517-f262-454a-9d34-86ff53a6aaf7" providerId="AD" clId="Web-{AB8AA1B2-5384-44D7-0C95-632AA8FDFE3C}" dt="2023-03-07T16:12:17.648" v="41"/>
          <ac:spMkLst>
            <pc:docMk/>
            <pc:sldMk cId="597610344" sldId="279"/>
            <ac:spMk id="29" creationId="{A09139FF-B7DA-1F6B-E1B8-E1B0C1134026}"/>
          </ac:spMkLst>
        </pc:spChg>
        <pc:spChg chg="add">
          <ac:chgData name="Timothy Mahoney" userId="S::timothy.mahoney1@ingka.ikea.com::7e147517-f262-454a-9d34-86ff53a6aaf7" providerId="AD" clId="Web-{AB8AA1B2-5384-44D7-0C95-632AA8FDFE3C}" dt="2023-03-07T16:12:17.648" v="41"/>
          <ac:spMkLst>
            <pc:docMk/>
            <pc:sldMk cId="597610344" sldId="279"/>
            <ac:spMk id="32" creationId="{327D73B4-9F5C-4A64-A179-51B9500CB8B5}"/>
          </ac:spMkLst>
        </pc:spChg>
        <pc:spChg chg="add">
          <ac:chgData name="Timothy Mahoney" userId="S::timothy.mahoney1@ingka.ikea.com::7e147517-f262-454a-9d34-86ff53a6aaf7" providerId="AD" clId="Web-{AB8AA1B2-5384-44D7-0C95-632AA8FDFE3C}" dt="2023-03-07T16:12:17.648" v="41"/>
          <ac:spMkLst>
            <pc:docMk/>
            <pc:sldMk cId="597610344" sldId="279"/>
            <ac:spMk id="34" creationId="{C1F06963-6374-4B48-844F-071A9BAAAE02}"/>
          </ac:spMkLst>
        </pc:spChg>
        <pc:spChg chg="add">
          <ac:chgData name="Timothy Mahoney" userId="S::timothy.mahoney1@ingka.ikea.com::7e147517-f262-454a-9d34-86ff53a6aaf7" providerId="AD" clId="Web-{AB8AA1B2-5384-44D7-0C95-632AA8FDFE3C}" dt="2023-03-07T16:12:17.648" v="41"/>
          <ac:spMkLst>
            <pc:docMk/>
            <pc:sldMk cId="597610344" sldId="279"/>
            <ac:spMk id="36" creationId="{6CB927A4-E432-4310-9CD5-E89FF5063179}"/>
          </ac:spMkLst>
        </pc:spChg>
        <pc:spChg chg="add">
          <ac:chgData name="Timothy Mahoney" userId="S::timothy.mahoney1@ingka.ikea.com::7e147517-f262-454a-9d34-86ff53a6aaf7" providerId="AD" clId="Web-{AB8AA1B2-5384-44D7-0C95-632AA8FDFE3C}" dt="2023-03-07T16:12:17.648" v="41"/>
          <ac:spMkLst>
            <pc:docMk/>
            <pc:sldMk cId="597610344" sldId="279"/>
            <ac:spMk id="38" creationId="{1453BF6C-B012-48B7-B4E8-6D7AC7C27D02}"/>
          </ac:spMkLst>
        </pc:spChg>
        <pc:spChg chg="add">
          <ac:chgData name="Timothy Mahoney" userId="S::timothy.mahoney1@ingka.ikea.com::7e147517-f262-454a-9d34-86ff53a6aaf7" providerId="AD" clId="Web-{AB8AA1B2-5384-44D7-0C95-632AA8FDFE3C}" dt="2023-03-07T16:12:17.648" v="41"/>
          <ac:spMkLst>
            <pc:docMk/>
            <pc:sldMk cId="597610344" sldId="279"/>
            <ac:spMk id="40" creationId="{E3020543-B24B-4EC4-8FFC-8DD88EEA91A8}"/>
          </ac:spMkLst>
        </pc:spChg>
        <pc:picChg chg="mod">
          <ac:chgData name="Timothy Mahoney" userId="S::timothy.mahoney1@ingka.ikea.com::7e147517-f262-454a-9d34-86ff53a6aaf7" providerId="AD" clId="Web-{AB8AA1B2-5384-44D7-0C95-632AA8FDFE3C}" dt="2023-03-07T16:12:17.648" v="41"/>
          <ac:picMkLst>
            <pc:docMk/>
            <pc:sldMk cId="597610344" sldId="279"/>
            <ac:picMk id="4" creationId="{455A04C2-2208-109F-FB13-A0BC19E2E1D6}"/>
          </ac:picMkLst>
        </pc:picChg>
        <pc:cxnChg chg="add">
          <ac:chgData name="Timothy Mahoney" userId="S::timothy.mahoney1@ingka.ikea.com::7e147517-f262-454a-9d34-86ff53a6aaf7" providerId="AD" clId="Web-{AB8AA1B2-5384-44D7-0C95-632AA8FDFE3C}" dt="2023-03-07T16:12:17.648" v="41"/>
          <ac:cxnSpMkLst>
            <pc:docMk/>
            <pc:sldMk cId="597610344" sldId="279"/>
            <ac:cxnSpMk id="42" creationId="{C49DA8F6-BCC1-4447-B54C-57856834B94B}"/>
          </ac:cxnSpMkLst>
        </pc:cxnChg>
      </pc:sldChg>
      <pc:sldMasterChg chg="add addSldLayout">
        <pc:chgData name="Timothy Mahoney" userId="S::timothy.mahoney1@ingka.ikea.com::7e147517-f262-454a-9d34-86ff53a6aaf7" providerId="AD" clId="Web-{AB8AA1B2-5384-44D7-0C95-632AA8FDFE3C}" dt="2023-03-07T13:26:41.405" v="0"/>
        <pc:sldMasterMkLst>
          <pc:docMk/>
          <pc:sldMasterMk cId="445214946" sldId="2147483648"/>
        </pc:sldMasterMkLst>
        <pc:sldLayoutChg chg="add">
          <pc:chgData name="Timothy Mahoney" userId="S::timothy.mahoney1@ingka.ikea.com::7e147517-f262-454a-9d34-86ff53a6aaf7" providerId="AD" clId="Web-{AB8AA1B2-5384-44D7-0C95-632AA8FDFE3C}" dt="2023-03-07T13:26:41.405" v="0"/>
          <pc:sldLayoutMkLst>
            <pc:docMk/>
            <pc:sldMasterMk cId="445214946" sldId="2147483648"/>
            <pc:sldLayoutMk cId="2696448815" sldId="2147483651"/>
          </pc:sldLayoutMkLst>
        </pc:sldLayoutChg>
        <pc:sldLayoutChg chg="add">
          <pc:chgData name="Timothy Mahoney" userId="S::timothy.mahoney1@ingka.ikea.com::7e147517-f262-454a-9d34-86ff53a6aaf7" providerId="AD" clId="Web-{AB8AA1B2-5384-44D7-0C95-632AA8FDFE3C}" dt="2023-03-07T13:26:41.405" v="0"/>
          <pc:sldLayoutMkLst>
            <pc:docMk/>
            <pc:sldMasterMk cId="445214946" sldId="2147483648"/>
            <pc:sldLayoutMk cId="3195086787" sldId="2147483652"/>
          </pc:sldLayoutMkLst>
        </pc:sldLayoutChg>
        <pc:sldLayoutChg chg="add">
          <pc:chgData name="Timothy Mahoney" userId="S::timothy.mahoney1@ingka.ikea.com::7e147517-f262-454a-9d34-86ff53a6aaf7" providerId="AD" clId="Web-{AB8AA1B2-5384-44D7-0C95-632AA8FDFE3C}" dt="2023-03-07T13:26:41.405" v="0"/>
          <pc:sldLayoutMkLst>
            <pc:docMk/>
            <pc:sldMasterMk cId="445214946" sldId="2147483648"/>
            <pc:sldLayoutMk cId="2269223030" sldId="2147483653"/>
          </pc:sldLayoutMkLst>
        </pc:sldLayoutChg>
        <pc:sldLayoutChg chg="add">
          <pc:chgData name="Timothy Mahoney" userId="S::timothy.mahoney1@ingka.ikea.com::7e147517-f262-454a-9d34-86ff53a6aaf7" providerId="AD" clId="Web-{AB8AA1B2-5384-44D7-0C95-632AA8FDFE3C}" dt="2023-03-07T13:26:41.405" v="0"/>
          <pc:sldLayoutMkLst>
            <pc:docMk/>
            <pc:sldMasterMk cId="445214946" sldId="2147483648"/>
            <pc:sldLayoutMk cId="515722068" sldId="2147483654"/>
          </pc:sldLayoutMkLst>
        </pc:sldLayoutChg>
        <pc:sldLayoutChg chg="add">
          <pc:chgData name="Timothy Mahoney" userId="S::timothy.mahoney1@ingka.ikea.com::7e147517-f262-454a-9d34-86ff53a6aaf7" providerId="AD" clId="Web-{AB8AA1B2-5384-44D7-0C95-632AA8FDFE3C}" dt="2023-03-07T13:26:41.405" v="0"/>
          <pc:sldLayoutMkLst>
            <pc:docMk/>
            <pc:sldMasterMk cId="445214946" sldId="2147483648"/>
            <pc:sldLayoutMk cId="1281780704" sldId="2147483655"/>
          </pc:sldLayoutMkLst>
        </pc:sldLayoutChg>
        <pc:sldLayoutChg chg="add">
          <pc:chgData name="Timothy Mahoney" userId="S::timothy.mahoney1@ingka.ikea.com::7e147517-f262-454a-9d34-86ff53a6aaf7" providerId="AD" clId="Web-{AB8AA1B2-5384-44D7-0C95-632AA8FDFE3C}" dt="2023-03-07T13:26:41.405" v="0"/>
          <pc:sldLayoutMkLst>
            <pc:docMk/>
            <pc:sldMasterMk cId="445214946" sldId="2147483648"/>
            <pc:sldLayoutMk cId="1146412268" sldId="2147483656"/>
          </pc:sldLayoutMkLst>
        </pc:sldLayoutChg>
        <pc:sldLayoutChg chg="add">
          <pc:chgData name="Timothy Mahoney" userId="S::timothy.mahoney1@ingka.ikea.com::7e147517-f262-454a-9d34-86ff53a6aaf7" providerId="AD" clId="Web-{AB8AA1B2-5384-44D7-0C95-632AA8FDFE3C}" dt="2023-03-07T13:26:41.405" v="0"/>
          <pc:sldLayoutMkLst>
            <pc:docMk/>
            <pc:sldMasterMk cId="445214946" sldId="2147483648"/>
            <pc:sldLayoutMk cId="3333799166" sldId="2147483663"/>
          </pc:sldLayoutMkLst>
        </pc:sldLayoutChg>
        <pc:sldLayoutChg chg="add">
          <pc:chgData name="Timothy Mahoney" userId="S::timothy.mahoney1@ingka.ikea.com::7e147517-f262-454a-9d34-86ff53a6aaf7" providerId="AD" clId="Web-{AB8AA1B2-5384-44D7-0C95-632AA8FDFE3C}" dt="2023-03-07T13:26:41.405" v="0"/>
          <pc:sldLayoutMkLst>
            <pc:docMk/>
            <pc:sldMasterMk cId="445214946" sldId="2147483648"/>
            <pc:sldLayoutMk cId="249758260" sldId="2147483664"/>
          </pc:sldLayoutMkLst>
        </pc:sldLayoutChg>
        <pc:sldLayoutChg chg="add">
          <pc:chgData name="Timothy Mahoney" userId="S::timothy.mahoney1@ingka.ikea.com::7e147517-f262-454a-9d34-86ff53a6aaf7" providerId="AD" clId="Web-{AB8AA1B2-5384-44D7-0C95-632AA8FDFE3C}" dt="2023-03-07T13:26:41.405" v="0"/>
          <pc:sldLayoutMkLst>
            <pc:docMk/>
            <pc:sldMasterMk cId="445214946" sldId="2147483648"/>
            <pc:sldLayoutMk cId="1651634271" sldId="2147483667"/>
          </pc:sldLayoutMkLst>
        </pc:sldLayoutChg>
        <pc:sldLayoutChg chg="add">
          <pc:chgData name="Timothy Mahoney" userId="S::timothy.mahoney1@ingka.ikea.com::7e147517-f262-454a-9d34-86ff53a6aaf7" providerId="AD" clId="Web-{AB8AA1B2-5384-44D7-0C95-632AA8FDFE3C}" dt="2023-03-07T13:26:41.405" v="0"/>
          <pc:sldLayoutMkLst>
            <pc:docMk/>
            <pc:sldMasterMk cId="445214946" sldId="2147483648"/>
            <pc:sldLayoutMk cId="594426093" sldId="2147483668"/>
          </pc:sldLayoutMkLst>
        </pc:sldLayoutChg>
        <pc:sldLayoutChg chg="add">
          <pc:chgData name="Timothy Mahoney" userId="S::timothy.mahoney1@ingka.ikea.com::7e147517-f262-454a-9d34-86ff53a6aaf7" providerId="AD" clId="Web-{AB8AA1B2-5384-44D7-0C95-632AA8FDFE3C}" dt="2023-03-07T13:26:41.405" v="0"/>
          <pc:sldLayoutMkLst>
            <pc:docMk/>
            <pc:sldMasterMk cId="445214946" sldId="2147483648"/>
            <pc:sldLayoutMk cId="1958573826" sldId="2147483669"/>
          </pc:sldLayoutMkLst>
        </pc:sldLayoutChg>
        <pc:sldLayoutChg chg="add">
          <pc:chgData name="Timothy Mahoney" userId="S::timothy.mahoney1@ingka.ikea.com::7e147517-f262-454a-9d34-86ff53a6aaf7" providerId="AD" clId="Web-{AB8AA1B2-5384-44D7-0C95-632AA8FDFE3C}" dt="2023-03-07T13:26:41.405" v="0"/>
          <pc:sldLayoutMkLst>
            <pc:docMk/>
            <pc:sldMasterMk cId="445214946" sldId="2147483648"/>
            <pc:sldLayoutMk cId="4215739343" sldId="2147483670"/>
          </pc:sldLayoutMkLst>
        </pc:sldLayoutChg>
        <pc:sldLayoutChg chg="add">
          <pc:chgData name="Timothy Mahoney" userId="S::timothy.mahoney1@ingka.ikea.com::7e147517-f262-454a-9d34-86ff53a6aaf7" providerId="AD" clId="Web-{AB8AA1B2-5384-44D7-0C95-632AA8FDFE3C}" dt="2023-03-07T13:26:41.405" v="0"/>
          <pc:sldLayoutMkLst>
            <pc:docMk/>
            <pc:sldMasterMk cId="445214946" sldId="2147483648"/>
            <pc:sldLayoutMk cId="1603866459" sldId="2147483671"/>
          </pc:sldLayoutMkLst>
        </pc:sldLayoutChg>
        <pc:sldLayoutChg chg="add">
          <pc:chgData name="Timothy Mahoney" userId="S::timothy.mahoney1@ingka.ikea.com::7e147517-f262-454a-9d34-86ff53a6aaf7" providerId="AD" clId="Web-{AB8AA1B2-5384-44D7-0C95-632AA8FDFE3C}" dt="2023-03-07T13:26:41.405" v="0"/>
          <pc:sldLayoutMkLst>
            <pc:docMk/>
            <pc:sldMasterMk cId="445214946" sldId="2147483648"/>
            <pc:sldLayoutMk cId="746714063" sldId="2147483672"/>
          </pc:sldLayoutMkLst>
        </pc:sldLayoutChg>
        <pc:sldLayoutChg chg="add">
          <pc:chgData name="Timothy Mahoney" userId="S::timothy.mahoney1@ingka.ikea.com::7e147517-f262-454a-9d34-86ff53a6aaf7" providerId="AD" clId="Web-{AB8AA1B2-5384-44D7-0C95-632AA8FDFE3C}" dt="2023-03-07T13:26:41.405" v="0"/>
          <pc:sldLayoutMkLst>
            <pc:docMk/>
            <pc:sldMasterMk cId="445214946" sldId="2147483648"/>
            <pc:sldLayoutMk cId="2497632957" sldId="2147483678"/>
          </pc:sldLayoutMkLst>
        </pc:sldLayoutChg>
        <pc:sldLayoutChg chg="add">
          <pc:chgData name="Timothy Mahoney" userId="S::timothy.mahoney1@ingka.ikea.com::7e147517-f262-454a-9d34-86ff53a6aaf7" providerId="AD" clId="Web-{AB8AA1B2-5384-44D7-0C95-632AA8FDFE3C}" dt="2023-03-07T13:26:41.405" v="0"/>
          <pc:sldLayoutMkLst>
            <pc:docMk/>
            <pc:sldMasterMk cId="445214946" sldId="2147483648"/>
            <pc:sldLayoutMk cId="3929673569" sldId="2147483679"/>
          </pc:sldLayoutMkLst>
        </pc:sldLayoutChg>
        <pc:sldLayoutChg chg="add">
          <pc:chgData name="Timothy Mahoney" userId="S::timothy.mahoney1@ingka.ikea.com::7e147517-f262-454a-9d34-86ff53a6aaf7" providerId="AD" clId="Web-{AB8AA1B2-5384-44D7-0C95-632AA8FDFE3C}" dt="2023-03-07T13:26:41.405" v="0"/>
          <pc:sldLayoutMkLst>
            <pc:docMk/>
            <pc:sldMasterMk cId="445214946" sldId="2147483648"/>
            <pc:sldLayoutMk cId="1436763781" sldId="2147483684"/>
          </pc:sldLayoutMkLst>
        </pc:sldLayoutChg>
        <pc:sldLayoutChg chg="add">
          <pc:chgData name="Timothy Mahoney" userId="S::timothy.mahoney1@ingka.ikea.com::7e147517-f262-454a-9d34-86ff53a6aaf7" providerId="AD" clId="Web-{AB8AA1B2-5384-44D7-0C95-632AA8FDFE3C}" dt="2023-03-07T13:26:41.405" v="0"/>
          <pc:sldLayoutMkLst>
            <pc:docMk/>
            <pc:sldMasterMk cId="445214946" sldId="2147483648"/>
            <pc:sldLayoutMk cId="60742656" sldId="2147483687"/>
          </pc:sldLayoutMkLst>
        </pc:sldLayoutChg>
        <pc:sldLayoutChg chg="add">
          <pc:chgData name="Timothy Mahoney" userId="S::timothy.mahoney1@ingka.ikea.com::7e147517-f262-454a-9d34-86ff53a6aaf7" providerId="AD" clId="Web-{AB8AA1B2-5384-44D7-0C95-632AA8FDFE3C}" dt="2023-03-07T13:26:41.405" v="0"/>
          <pc:sldLayoutMkLst>
            <pc:docMk/>
            <pc:sldMasterMk cId="445214946" sldId="2147483648"/>
            <pc:sldLayoutMk cId="2772884596" sldId="2147483693"/>
          </pc:sldLayoutMkLst>
        </pc:sldLayoutChg>
        <pc:sldLayoutChg chg="add">
          <pc:chgData name="Timothy Mahoney" userId="S::timothy.mahoney1@ingka.ikea.com::7e147517-f262-454a-9d34-86ff53a6aaf7" providerId="AD" clId="Web-{AB8AA1B2-5384-44D7-0C95-632AA8FDFE3C}" dt="2023-03-07T13:26:41.405" v="0"/>
          <pc:sldLayoutMkLst>
            <pc:docMk/>
            <pc:sldMasterMk cId="445214946" sldId="2147483648"/>
            <pc:sldLayoutMk cId="891390310" sldId="2147483694"/>
          </pc:sldLayoutMkLst>
        </pc:sldLayoutChg>
        <pc:sldLayoutChg chg="add">
          <pc:chgData name="Timothy Mahoney" userId="S::timothy.mahoney1@ingka.ikea.com::7e147517-f262-454a-9d34-86ff53a6aaf7" providerId="AD" clId="Web-{AB8AA1B2-5384-44D7-0C95-632AA8FDFE3C}" dt="2023-03-07T13:26:41.405" v="0"/>
          <pc:sldLayoutMkLst>
            <pc:docMk/>
            <pc:sldMasterMk cId="445214946" sldId="2147483648"/>
            <pc:sldLayoutMk cId="3025769140" sldId="2147483695"/>
          </pc:sldLayoutMkLst>
        </pc:sldLayoutChg>
        <pc:sldLayoutChg chg="add">
          <pc:chgData name="Timothy Mahoney" userId="S::timothy.mahoney1@ingka.ikea.com::7e147517-f262-454a-9d34-86ff53a6aaf7" providerId="AD" clId="Web-{AB8AA1B2-5384-44D7-0C95-632AA8FDFE3C}" dt="2023-03-07T13:26:41.405" v="0"/>
          <pc:sldLayoutMkLst>
            <pc:docMk/>
            <pc:sldMasterMk cId="445214946" sldId="2147483648"/>
            <pc:sldLayoutMk cId="2151341187" sldId="2147483697"/>
          </pc:sldLayoutMkLst>
        </pc:sldLayoutChg>
        <pc:sldLayoutChg chg="add">
          <pc:chgData name="Timothy Mahoney" userId="S::timothy.mahoney1@ingka.ikea.com::7e147517-f262-454a-9d34-86ff53a6aaf7" providerId="AD" clId="Web-{AB8AA1B2-5384-44D7-0C95-632AA8FDFE3C}" dt="2023-03-07T13:26:41.405" v="0"/>
          <pc:sldLayoutMkLst>
            <pc:docMk/>
            <pc:sldMasterMk cId="445214946" sldId="2147483648"/>
            <pc:sldLayoutMk cId="1033628218" sldId="2147483698"/>
          </pc:sldLayoutMkLst>
        </pc:sldLayoutChg>
        <pc:sldLayoutChg chg="add">
          <pc:chgData name="Timothy Mahoney" userId="S::timothy.mahoney1@ingka.ikea.com::7e147517-f262-454a-9d34-86ff53a6aaf7" providerId="AD" clId="Web-{AB8AA1B2-5384-44D7-0C95-632AA8FDFE3C}" dt="2023-03-07T13:26:41.405" v="0"/>
          <pc:sldLayoutMkLst>
            <pc:docMk/>
            <pc:sldMasterMk cId="445214946" sldId="2147483648"/>
            <pc:sldLayoutMk cId="2231637669" sldId="2147483699"/>
          </pc:sldLayoutMkLst>
        </pc:sldLayoutChg>
        <pc:sldLayoutChg chg="add">
          <pc:chgData name="Timothy Mahoney" userId="S::timothy.mahoney1@ingka.ikea.com::7e147517-f262-454a-9d34-86ff53a6aaf7" providerId="AD" clId="Web-{AB8AA1B2-5384-44D7-0C95-632AA8FDFE3C}" dt="2023-03-07T13:26:41.405" v="0"/>
          <pc:sldLayoutMkLst>
            <pc:docMk/>
            <pc:sldMasterMk cId="445214946" sldId="2147483648"/>
            <pc:sldLayoutMk cId="1412070387" sldId="2147483701"/>
          </pc:sldLayoutMkLst>
        </pc:sldLayoutChg>
        <pc:sldLayoutChg chg="add">
          <pc:chgData name="Timothy Mahoney" userId="S::timothy.mahoney1@ingka.ikea.com::7e147517-f262-454a-9d34-86ff53a6aaf7" providerId="AD" clId="Web-{AB8AA1B2-5384-44D7-0C95-632AA8FDFE3C}" dt="2023-03-07T13:26:41.405" v="0"/>
          <pc:sldLayoutMkLst>
            <pc:docMk/>
            <pc:sldMasterMk cId="445214946" sldId="2147483648"/>
            <pc:sldLayoutMk cId="3521154189" sldId="2147483702"/>
          </pc:sldLayoutMkLst>
        </pc:sldLayoutChg>
      </pc:sldMasterChg>
      <pc:sldMasterChg chg="add addSldLayout">
        <pc:chgData name="Timothy Mahoney" userId="S::timothy.mahoney1@ingka.ikea.com::7e147517-f262-454a-9d34-86ff53a6aaf7" providerId="AD" clId="Web-{AB8AA1B2-5384-44D7-0C95-632AA8FDFE3C}" dt="2023-03-07T14:08:09.955" v="32"/>
        <pc:sldMasterMkLst>
          <pc:docMk/>
          <pc:sldMasterMk cId="2460954070" sldId="2147483660"/>
        </pc:sldMasterMkLst>
        <pc:sldLayoutChg chg="add">
          <pc:chgData name="Timothy Mahoney" userId="S::timothy.mahoney1@ingka.ikea.com::7e147517-f262-454a-9d34-86ff53a6aaf7" providerId="AD" clId="Web-{AB8AA1B2-5384-44D7-0C95-632AA8FDFE3C}" dt="2023-03-07T14:08:09.955" v="32"/>
          <pc:sldLayoutMkLst>
            <pc:docMk/>
            <pc:sldMasterMk cId="2460954070" sldId="2147483660"/>
            <pc:sldLayoutMk cId="2385387890" sldId="2147483661"/>
          </pc:sldLayoutMkLst>
        </pc:sldLayoutChg>
        <pc:sldLayoutChg chg="add">
          <pc:chgData name="Timothy Mahoney" userId="S::timothy.mahoney1@ingka.ikea.com::7e147517-f262-454a-9d34-86ff53a6aaf7" providerId="AD" clId="Web-{AB8AA1B2-5384-44D7-0C95-632AA8FDFE3C}" dt="2023-03-07T14:08:09.955" v="32"/>
          <pc:sldLayoutMkLst>
            <pc:docMk/>
            <pc:sldMasterMk cId="2460954070" sldId="2147483660"/>
            <pc:sldLayoutMk cId="949138452" sldId="2147483662"/>
          </pc:sldLayoutMkLst>
        </pc:sldLayoutChg>
        <pc:sldLayoutChg chg="add">
          <pc:chgData name="Timothy Mahoney" userId="S::timothy.mahoney1@ingka.ikea.com::7e147517-f262-454a-9d34-86ff53a6aaf7" providerId="AD" clId="Web-{AB8AA1B2-5384-44D7-0C95-632AA8FDFE3C}" dt="2023-03-07T14:08:09.955" v="32"/>
          <pc:sldLayoutMkLst>
            <pc:docMk/>
            <pc:sldMasterMk cId="2460954070" sldId="2147483660"/>
            <pc:sldLayoutMk cId="3733172339" sldId="2147483665"/>
          </pc:sldLayoutMkLst>
        </pc:sldLayoutChg>
        <pc:sldLayoutChg chg="add">
          <pc:chgData name="Timothy Mahoney" userId="S::timothy.mahoney1@ingka.ikea.com::7e147517-f262-454a-9d34-86ff53a6aaf7" providerId="AD" clId="Web-{AB8AA1B2-5384-44D7-0C95-632AA8FDFE3C}" dt="2023-03-07T14:08:09.955" v="32"/>
          <pc:sldLayoutMkLst>
            <pc:docMk/>
            <pc:sldMasterMk cId="2460954070" sldId="2147483660"/>
            <pc:sldLayoutMk cId="3210312558" sldId="2147483666"/>
          </pc:sldLayoutMkLst>
        </pc:sldLayoutChg>
        <pc:sldLayoutChg chg="add">
          <pc:chgData name="Timothy Mahoney" userId="S::timothy.mahoney1@ingka.ikea.com::7e147517-f262-454a-9d34-86ff53a6aaf7" providerId="AD" clId="Web-{AB8AA1B2-5384-44D7-0C95-632AA8FDFE3C}" dt="2023-03-07T14:08:09.955" v="32"/>
          <pc:sldLayoutMkLst>
            <pc:docMk/>
            <pc:sldMasterMk cId="2460954070" sldId="2147483660"/>
            <pc:sldLayoutMk cId="2591524520" sldId="2147483802"/>
          </pc:sldLayoutMkLst>
        </pc:sldLayoutChg>
        <pc:sldLayoutChg chg="add">
          <pc:chgData name="Timothy Mahoney" userId="S::timothy.mahoney1@ingka.ikea.com::7e147517-f262-454a-9d34-86ff53a6aaf7" providerId="AD" clId="Web-{AB8AA1B2-5384-44D7-0C95-632AA8FDFE3C}" dt="2023-03-07T14:08:09.955" v="32"/>
          <pc:sldLayoutMkLst>
            <pc:docMk/>
            <pc:sldMasterMk cId="2460954070" sldId="2147483660"/>
            <pc:sldLayoutMk cId="1203092039" sldId="2147483803"/>
          </pc:sldLayoutMkLst>
        </pc:sldLayoutChg>
        <pc:sldLayoutChg chg="add">
          <pc:chgData name="Timothy Mahoney" userId="S::timothy.mahoney1@ingka.ikea.com::7e147517-f262-454a-9d34-86ff53a6aaf7" providerId="AD" clId="Web-{AB8AA1B2-5384-44D7-0C95-632AA8FDFE3C}" dt="2023-03-07T14:08:09.955" v="32"/>
          <pc:sldLayoutMkLst>
            <pc:docMk/>
            <pc:sldMasterMk cId="2460954070" sldId="2147483660"/>
            <pc:sldLayoutMk cId="3146388984" sldId="2147483804"/>
          </pc:sldLayoutMkLst>
        </pc:sldLayoutChg>
        <pc:sldLayoutChg chg="add">
          <pc:chgData name="Timothy Mahoney" userId="S::timothy.mahoney1@ingka.ikea.com::7e147517-f262-454a-9d34-86ff53a6aaf7" providerId="AD" clId="Web-{AB8AA1B2-5384-44D7-0C95-632AA8FDFE3C}" dt="2023-03-07T14:08:09.955" v="32"/>
          <pc:sldLayoutMkLst>
            <pc:docMk/>
            <pc:sldMasterMk cId="2460954070" sldId="2147483660"/>
            <pc:sldLayoutMk cId="3171841454" sldId="2147483805"/>
          </pc:sldLayoutMkLst>
        </pc:sldLayoutChg>
        <pc:sldLayoutChg chg="add">
          <pc:chgData name="Timothy Mahoney" userId="S::timothy.mahoney1@ingka.ikea.com::7e147517-f262-454a-9d34-86ff53a6aaf7" providerId="AD" clId="Web-{AB8AA1B2-5384-44D7-0C95-632AA8FDFE3C}" dt="2023-03-07T14:08:09.955" v="32"/>
          <pc:sldLayoutMkLst>
            <pc:docMk/>
            <pc:sldMasterMk cId="2460954070" sldId="2147483660"/>
            <pc:sldLayoutMk cId="1718958274" sldId="2147483806"/>
          </pc:sldLayoutMkLst>
        </pc:sldLayoutChg>
        <pc:sldLayoutChg chg="add">
          <pc:chgData name="Timothy Mahoney" userId="S::timothy.mahoney1@ingka.ikea.com::7e147517-f262-454a-9d34-86ff53a6aaf7" providerId="AD" clId="Web-{AB8AA1B2-5384-44D7-0C95-632AA8FDFE3C}" dt="2023-03-07T14:08:09.955" v="32"/>
          <pc:sldLayoutMkLst>
            <pc:docMk/>
            <pc:sldMasterMk cId="2460954070" sldId="2147483660"/>
            <pc:sldLayoutMk cId="2202905451" sldId="2147483807"/>
          </pc:sldLayoutMkLst>
        </pc:sldLayoutChg>
        <pc:sldLayoutChg chg="add">
          <pc:chgData name="Timothy Mahoney" userId="S::timothy.mahoney1@ingka.ikea.com::7e147517-f262-454a-9d34-86ff53a6aaf7" providerId="AD" clId="Web-{AB8AA1B2-5384-44D7-0C95-632AA8FDFE3C}" dt="2023-03-07T14:08:09.955" v="32"/>
          <pc:sldLayoutMkLst>
            <pc:docMk/>
            <pc:sldMasterMk cId="2460954070" sldId="2147483660"/>
            <pc:sldLayoutMk cId="3479445657" sldId="2147483808"/>
          </pc:sldLayoutMkLst>
        </pc:sldLayoutChg>
      </pc:sldMasterChg>
      <pc:sldMasterChg chg="replId modSldLayout">
        <pc:chgData name="Timothy Mahoney" userId="S::timothy.mahoney1@ingka.ikea.com::7e147517-f262-454a-9d34-86ff53a6aaf7" providerId="AD" clId="Web-{AB8AA1B2-5384-44D7-0C95-632AA8FDFE3C}" dt="2023-03-07T13:26:41.405" v="0"/>
        <pc:sldMasterMkLst>
          <pc:docMk/>
          <pc:sldMasterMk cId="3707285536" sldId="2147483836"/>
        </pc:sldMasterMkLst>
        <pc:sldLayoutChg chg="replId">
          <pc:chgData name="Timothy Mahoney" userId="S::timothy.mahoney1@ingka.ikea.com::7e147517-f262-454a-9d34-86ff53a6aaf7" providerId="AD" clId="Web-{AB8AA1B2-5384-44D7-0C95-632AA8FDFE3C}" dt="2023-03-07T13:26:41.405" v="0"/>
          <pc:sldLayoutMkLst>
            <pc:docMk/>
            <pc:sldMasterMk cId="3707285536" sldId="2147483836"/>
            <pc:sldLayoutMk cId="4186728252" sldId="2147483704"/>
          </pc:sldLayoutMkLst>
        </pc:sldLayoutChg>
        <pc:sldLayoutChg chg="replId">
          <pc:chgData name="Timothy Mahoney" userId="S::timothy.mahoney1@ingka.ikea.com::7e147517-f262-454a-9d34-86ff53a6aaf7" providerId="AD" clId="Web-{AB8AA1B2-5384-44D7-0C95-632AA8FDFE3C}" dt="2023-03-07T13:26:41.405" v="0"/>
          <pc:sldLayoutMkLst>
            <pc:docMk/>
            <pc:sldMasterMk cId="3707285536" sldId="2147483836"/>
            <pc:sldLayoutMk cId="3592360552" sldId="2147483705"/>
          </pc:sldLayoutMkLst>
        </pc:sldLayoutChg>
        <pc:sldLayoutChg chg="replId">
          <pc:chgData name="Timothy Mahoney" userId="S::timothy.mahoney1@ingka.ikea.com::7e147517-f262-454a-9d34-86ff53a6aaf7" providerId="AD" clId="Web-{AB8AA1B2-5384-44D7-0C95-632AA8FDFE3C}" dt="2023-03-07T13:26:41.405" v="0"/>
          <pc:sldLayoutMkLst>
            <pc:docMk/>
            <pc:sldMasterMk cId="3707285536" sldId="2147483836"/>
            <pc:sldLayoutMk cId="3277650727" sldId="2147483706"/>
          </pc:sldLayoutMkLst>
        </pc:sldLayoutChg>
        <pc:sldLayoutChg chg="replId">
          <pc:chgData name="Timothy Mahoney" userId="S::timothy.mahoney1@ingka.ikea.com::7e147517-f262-454a-9d34-86ff53a6aaf7" providerId="AD" clId="Web-{AB8AA1B2-5384-44D7-0C95-632AA8FDFE3C}" dt="2023-03-07T13:26:41.405" v="0"/>
          <pc:sldLayoutMkLst>
            <pc:docMk/>
            <pc:sldMasterMk cId="3707285536" sldId="2147483836"/>
            <pc:sldLayoutMk cId="3256609619" sldId="2147483707"/>
          </pc:sldLayoutMkLst>
        </pc:sldLayoutChg>
        <pc:sldLayoutChg chg="replId">
          <pc:chgData name="Timothy Mahoney" userId="S::timothy.mahoney1@ingka.ikea.com::7e147517-f262-454a-9d34-86ff53a6aaf7" providerId="AD" clId="Web-{AB8AA1B2-5384-44D7-0C95-632AA8FDFE3C}" dt="2023-03-07T13:26:41.405" v="0"/>
          <pc:sldLayoutMkLst>
            <pc:docMk/>
            <pc:sldMasterMk cId="3707285536" sldId="2147483836"/>
            <pc:sldLayoutMk cId="3311076576" sldId="2147483708"/>
          </pc:sldLayoutMkLst>
        </pc:sldLayoutChg>
        <pc:sldLayoutChg chg="replId">
          <pc:chgData name="Timothy Mahoney" userId="S::timothy.mahoney1@ingka.ikea.com::7e147517-f262-454a-9d34-86ff53a6aaf7" providerId="AD" clId="Web-{AB8AA1B2-5384-44D7-0C95-632AA8FDFE3C}" dt="2023-03-07T13:26:41.405" v="0"/>
          <pc:sldLayoutMkLst>
            <pc:docMk/>
            <pc:sldMasterMk cId="3707285536" sldId="2147483836"/>
            <pc:sldLayoutMk cId="1548965504" sldId="214748370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A36E2B-C91A-4A9C-8F8A-530278A5B998}"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31ECD8DE-81C4-41E8-9ED4-2CB835D7C544}">
      <dgm:prSet/>
      <dgm:spPr/>
      <dgm:t>
        <a:bodyPr/>
        <a:lstStyle/>
        <a:p>
          <a:r>
            <a:rPr lang="en-US"/>
            <a:t>Created by Google</a:t>
          </a:r>
        </a:p>
      </dgm:t>
    </dgm:pt>
    <dgm:pt modelId="{6302507F-408B-4714-AEED-BA727F1144D9}" type="parTrans" cxnId="{7C37C2E9-97FE-4719-8CA6-DDD4AD910451}">
      <dgm:prSet/>
      <dgm:spPr/>
      <dgm:t>
        <a:bodyPr/>
        <a:lstStyle/>
        <a:p>
          <a:endParaRPr lang="en-US"/>
        </a:p>
      </dgm:t>
    </dgm:pt>
    <dgm:pt modelId="{0BDD7B70-4649-4453-93BE-9C5B47A52321}" type="sibTrans" cxnId="{7C37C2E9-97FE-4719-8CA6-DDD4AD910451}">
      <dgm:prSet/>
      <dgm:spPr/>
      <dgm:t>
        <a:bodyPr/>
        <a:lstStyle/>
        <a:p>
          <a:endParaRPr lang="en-US"/>
        </a:p>
      </dgm:t>
    </dgm:pt>
    <dgm:pt modelId="{BB752A44-0768-4450-88DC-725C0CB6130F}">
      <dgm:prSet/>
      <dgm:spPr/>
      <dgm:t>
        <a:bodyPr/>
        <a:lstStyle/>
        <a:p>
          <a:r>
            <a:rPr lang="en-US"/>
            <a:t>SRE book is freely available</a:t>
          </a:r>
        </a:p>
      </dgm:t>
    </dgm:pt>
    <dgm:pt modelId="{BBB55D35-EFF7-4A0A-8A8F-E3355B93A4E2}" type="parTrans" cxnId="{B3CA2647-41A8-4907-B5EE-56817B53AB3A}">
      <dgm:prSet/>
      <dgm:spPr/>
      <dgm:t>
        <a:bodyPr/>
        <a:lstStyle/>
        <a:p>
          <a:endParaRPr lang="en-US"/>
        </a:p>
      </dgm:t>
    </dgm:pt>
    <dgm:pt modelId="{20278170-03A7-42A6-8172-2ACBF3789D02}" type="sibTrans" cxnId="{B3CA2647-41A8-4907-B5EE-56817B53AB3A}">
      <dgm:prSet/>
      <dgm:spPr/>
      <dgm:t>
        <a:bodyPr/>
        <a:lstStyle/>
        <a:p>
          <a:endParaRPr lang="en-US"/>
        </a:p>
      </dgm:t>
    </dgm:pt>
    <dgm:pt modelId="{5EA39418-E670-4CCD-B8A1-D817D5817AE6}" type="pres">
      <dgm:prSet presAssocID="{22A36E2B-C91A-4A9C-8F8A-530278A5B998}" presName="diagram" presStyleCnt="0">
        <dgm:presLayoutVars>
          <dgm:dir/>
          <dgm:resizeHandles val="exact"/>
        </dgm:presLayoutVars>
      </dgm:prSet>
      <dgm:spPr/>
    </dgm:pt>
    <dgm:pt modelId="{0EBF7850-554D-4134-BDE4-3D8DB89730EF}" type="pres">
      <dgm:prSet presAssocID="{31ECD8DE-81C4-41E8-9ED4-2CB835D7C544}" presName="node" presStyleLbl="node1" presStyleIdx="0" presStyleCnt="2">
        <dgm:presLayoutVars>
          <dgm:bulletEnabled val="1"/>
        </dgm:presLayoutVars>
      </dgm:prSet>
      <dgm:spPr/>
    </dgm:pt>
    <dgm:pt modelId="{4B1D4156-FCFF-4AC1-80E5-096618DCEFCC}" type="pres">
      <dgm:prSet presAssocID="{0BDD7B70-4649-4453-93BE-9C5B47A52321}" presName="sibTrans" presStyleCnt="0"/>
      <dgm:spPr/>
    </dgm:pt>
    <dgm:pt modelId="{56F1BCD2-F29B-4581-809E-8B749BFDDD6B}" type="pres">
      <dgm:prSet presAssocID="{BB752A44-0768-4450-88DC-725C0CB6130F}" presName="node" presStyleLbl="node1" presStyleIdx="1" presStyleCnt="2">
        <dgm:presLayoutVars>
          <dgm:bulletEnabled val="1"/>
        </dgm:presLayoutVars>
      </dgm:prSet>
      <dgm:spPr/>
    </dgm:pt>
  </dgm:ptLst>
  <dgm:cxnLst>
    <dgm:cxn modelId="{85A5FD32-7481-45C2-88B0-B868C8E97C32}" type="presOf" srcId="{31ECD8DE-81C4-41E8-9ED4-2CB835D7C544}" destId="{0EBF7850-554D-4134-BDE4-3D8DB89730EF}" srcOrd="0" destOrd="0" presId="urn:microsoft.com/office/officeart/2005/8/layout/default"/>
    <dgm:cxn modelId="{B3CA2647-41A8-4907-B5EE-56817B53AB3A}" srcId="{22A36E2B-C91A-4A9C-8F8A-530278A5B998}" destId="{BB752A44-0768-4450-88DC-725C0CB6130F}" srcOrd="1" destOrd="0" parTransId="{BBB55D35-EFF7-4A0A-8A8F-E3355B93A4E2}" sibTransId="{20278170-03A7-42A6-8172-2ACBF3789D02}"/>
    <dgm:cxn modelId="{BB43E68E-9684-4E92-A58D-7105198A56F3}" type="presOf" srcId="{22A36E2B-C91A-4A9C-8F8A-530278A5B998}" destId="{5EA39418-E670-4CCD-B8A1-D817D5817AE6}" srcOrd="0" destOrd="0" presId="urn:microsoft.com/office/officeart/2005/8/layout/default"/>
    <dgm:cxn modelId="{B8E799BD-7E57-4112-9B2C-944F004D90C1}" type="presOf" srcId="{BB752A44-0768-4450-88DC-725C0CB6130F}" destId="{56F1BCD2-F29B-4581-809E-8B749BFDDD6B}" srcOrd="0" destOrd="0" presId="urn:microsoft.com/office/officeart/2005/8/layout/default"/>
    <dgm:cxn modelId="{7C37C2E9-97FE-4719-8CA6-DDD4AD910451}" srcId="{22A36E2B-C91A-4A9C-8F8A-530278A5B998}" destId="{31ECD8DE-81C4-41E8-9ED4-2CB835D7C544}" srcOrd="0" destOrd="0" parTransId="{6302507F-408B-4714-AEED-BA727F1144D9}" sibTransId="{0BDD7B70-4649-4453-93BE-9C5B47A52321}"/>
    <dgm:cxn modelId="{47AAE6C4-E8CC-494E-BCFB-46D445DB2490}" type="presParOf" srcId="{5EA39418-E670-4CCD-B8A1-D817D5817AE6}" destId="{0EBF7850-554D-4134-BDE4-3D8DB89730EF}" srcOrd="0" destOrd="0" presId="urn:microsoft.com/office/officeart/2005/8/layout/default"/>
    <dgm:cxn modelId="{21207A8A-F7A7-4941-B571-9D43DB612C02}" type="presParOf" srcId="{5EA39418-E670-4CCD-B8A1-D817D5817AE6}" destId="{4B1D4156-FCFF-4AC1-80E5-096618DCEFCC}" srcOrd="1" destOrd="0" presId="urn:microsoft.com/office/officeart/2005/8/layout/default"/>
    <dgm:cxn modelId="{0E2D2FCC-4747-404F-A948-48F2FBF16E46}" type="presParOf" srcId="{5EA39418-E670-4CCD-B8A1-D817D5817AE6}" destId="{56F1BCD2-F29B-4581-809E-8B749BFDDD6B}"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CE1528-4536-4B55-AA8D-522EA107FDB8}"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3C31D5AC-086F-440F-925D-572E381FE174}">
      <dgm:prSet/>
      <dgm:spPr/>
      <dgm:t>
        <a:bodyPr/>
        <a:lstStyle/>
        <a:p>
          <a:r>
            <a:rPr lang="en-US"/>
            <a:t>What metrics can we use to describe the critical aspects of our service?</a:t>
          </a:r>
        </a:p>
      </dgm:t>
    </dgm:pt>
    <dgm:pt modelId="{09313079-B725-4D1C-9954-4685237C5CCE}" type="parTrans" cxnId="{93F8C9B8-4D10-4C90-B5A0-5F77A4372FF7}">
      <dgm:prSet/>
      <dgm:spPr/>
      <dgm:t>
        <a:bodyPr/>
        <a:lstStyle/>
        <a:p>
          <a:endParaRPr lang="en-US"/>
        </a:p>
      </dgm:t>
    </dgm:pt>
    <dgm:pt modelId="{4553C837-21DB-4552-9B7A-1EAF9BE79A6B}" type="sibTrans" cxnId="{93F8C9B8-4D10-4C90-B5A0-5F77A4372FF7}">
      <dgm:prSet/>
      <dgm:spPr/>
      <dgm:t>
        <a:bodyPr/>
        <a:lstStyle/>
        <a:p>
          <a:endParaRPr lang="en-US"/>
        </a:p>
      </dgm:t>
    </dgm:pt>
    <dgm:pt modelId="{64EAE9BD-A23F-4333-8B25-37234CD03817}">
      <dgm:prSet/>
      <dgm:spPr/>
      <dgm:t>
        <a:bodyPr/>
        <a:lstStyle/>
        <a:p>
          <a:r>
            <a:rPr lang="en-US"/>
            <a:t>Where is the best place to measure them?</a:t>
          </a:r>
        </a:p>
      </dgm:t>
    </dgm:pt>
    <dgm:pt modelId="{E18DBC65-EBF9-44E5-9FD8-99F114F24A50}" type="parTrans" cxnId="{DF11A5B3-C224-43B7-83C8-D90E8A28EDAC}">
      <dgm:prSet/>
      <dgm:spPr/>
      <dgm:t>
        <a:bodyPr/>
        <a:lstStyle/>
        <a:p>
          <a:endParaRPr lang="en-US"/>
        </a:p>
      </dgm:t>
    </dgm:pt>
    <dgm:pt modelId="{4815AE3C-FA97-41B7-85FA-389E292BC400}" type="sibTrans" cxnId="{DF11A5B3-C224-43B7-83C8-D90E8A28EDAC}">
      <dgm:prSet/>
      <dgm:spPr/>
      <dgm:t>
        <a:bodyPr/>
        <a:lstStyle/>
        <a:p>
          <a:endParaRPr lang="en-US"/>
        </a:p>
      </dgm:t>
    </dgm:pt>
    <dgm:pt modelId="{F3B31F42-88A9-416E-B279-A45A0C90B2D3}">
      <dgm:prSet/>
      <dgm:spPr/>
      <dgm:t>
        <a:bodyPr/>
        <a:lstStyle/>
        <a:p>
          <a:r>
            <a:rPr lang="en-US"/>
            <a:t>Who is using this service?</a:t>
          </a:r>
        </a:p>
      </dgm:t>
    </dgm:pt>
    <dgm:pt modelId="{140DC7F3-8E05-486F-BC8C-83FA9D784021}" type="parTrans" cxnId="{C66D4E89-7F25-4F35-B14D-5D6D94EF7500}">
      <dgm:prSet/>
      <dgm:spPr/>
      <dgm:t>
        <a:bodyPr/>
        <a:lstStyle/>
        <a:p>
          <a:endParaRPr lang="en-US"/>
        </a:p>
      </dgm:t>
    </dgm:pt>
    <dgm:pt modelId="{253B864D-B3F8-4C5E-8DC5-C974C034600C}" type="sibTrans" cxnId="{C66D4E89-7F25-4F35-B14D-5D6D94EF7500}">
      <dgm:prSet/>
      <dgm:spPr/>
      <dgm:t>
        <a:bodyPr/>
        <a:lstStyle/>
        <a:p>
          <a:endParaRPr lang="en-US"/>
        </a:p>
      </dgm:t>
    </dgm:pt>
    <dgm:pt modelId="{1A83BD5B-EE79-4890-AAB9-A5257CB496EA}">
      <dgm:prSet/>
      <dgm:spPr/>
      <dgm:t>
        <a:bodyPr/>
        <a:lstStyle/>
        <a:p>
          <a:r>
            <a:rPr lang="en-US"/>
            <a:t>What are our Service Level Indicators?</a:t>
          </a:r>
        </a:p>
      </dgm:t>
    </dgm:pt>
    <dgm:pt modelId="{16D295A0-9D7B-4DF5-BD61-23FE4151FF6F}" type="parTrans" cxnId="{F9E84CA2-4DB9-446C-82C6-7A3BB05B9676}">
      <dgm:prSet/>
      <dgm:spPr/>
      <dgm:t>
        <a:bodyPr/>
        <a:lstStyle/>
        <a:p>
          <a:endParaRPr lang="en-US"/>
        </a:p>
      </dgm:t>
    </dgm:pt>
    <dgm:pt modelId="{F0D9AF4E-686C-4074-B219-87726A318F0C}" type="sibTrans" cxnId="{F9E84CA2-4DB9-446C-82C6-7A3BB05B9676}">
      <dgm:prSet/>
      <dgm:spPr/>
      <dgm:t>
        <a:bodyPr/>
        <a:lstStyle/>
        <a:p>
          <a:endParaRPr lang="en-US"/>
        </a:p>
      </dgm:t>
    </dgm:pt>
    <dgm:pt modelId="{2F922D87-677E-403A-9F09-C29A364B5B26}" type="pres">
      <dgm:prSet presAssocID="{2ECE1528-4536-4B55-AA8D-522EA107FDB8}" presName="diagram" presStyleCnt="0">
        <dgm:presLayoutVars>
          <dgm:dir/>
          <dgm:resizeHandles val="exact"/>
        </dgm:presLayoutVars>
      </dgm:prSet>
      <dgm:spPr/>
    </dgm:pt>
    <dgm:pt modelId="{A55E38E1-6BEC-4D5D-93DB-EA376349F619}" type="pres">
      <dgm:prSet presAssocID="{3C31D5AC-086F-440F-925D-572E381FE174}" presName="node" presStyleLbl="node1" presStyleIdx="0" presStyleCnt="4">
        <dgm:presLayoutVars>
          <dgm:bulletEnabled val="1"/>
        </dgm:presLayoutVars>
      </dgm:prSet>
      <dgm:spPr/>
    </dgm:pt>
    <dgm:pt modelId="{E2CCC54D-6268-4B80-9355-62D4FDE0C71E}" type="pres">
      <dgm:prSet presAssocID="{4553C837-21DB-4552-9B7A-1EAF9BE79A6B}" presName="sibTrans" presStyleCnt="0"/>
      <dgm:spPr/>
    </dgm:pt>
    <dgm:pt modelId="{2B624345-78D0-44F7-AFDA-E1BB6002B2F6}" type="pres">
      <dgm:prSet presAssocID="{64EAE9BD-A23F-4333-8B25-37234CD03817}" presName="node" presStyleLbl="node1" presStyleIdx="1" presStyleCnt="4">
        <dgm:presLayoutVars>
          <dgm:bulletEnabled val="1"/>
        </dgm:presLayoutVars>
      </dgm:prSet>
      <dgm:spPr/>
    </dgm:pt>
    <dgm:pt modelId="{6D63E8CF-0A3D-4586-898F-22E4461D5137}" type="pres">
      <dgm:prSet presAssocID="{4815AE3C-FA97-41B7-85FA-389E292BC400}" presName="sibTrans" presStyleCnt="0"/>
      <dgm:spPr/>
    </dgm:pt>
    <dgm:pt modelId="{213D169F-AAE4-4621-A079-D8E7940885A6}" type="pres">
      <dgm:prSet presAssocID="{F3B31F42-88A9-416E-B279-A45A0C90B2D3}" presName="node" presStyleLbl="node1" presStyleIdx="2" presStyleCnt="4">
        <dgm:presLayoutVars>
          <dgm:bulletEnabled val="1"/>
        </dgm:presLayoutVars>
      </dgm:prSet>
      <dgm:spPr/>
    </dgm:pt>
    <dgm:pt modelId="{1779CABF-DFE6-4940-8FF4-008B9A3A0623}" type="pres">
      <dgm:prSet presAssocID="{253B864D-B3F8-4C5E-8DC5-C974C034600C}" presName="sibTrans" presStyleCnt="0"/>
      <dgm:spPr/>
    </dgm:pt>
    <dgm:pt modelId="{85A15A65-C279-4033-8259-8A995685EEFC}" type="pres">
      <dgm:prSet presAssocID="{1A83BD5B-EE79-4890-AAB9-A5257CB496EA}" presName="node" presStyleLbl="node1" presStyleIdx="3" presStyleCnt="4">
        <dgm:presLayoutVars>
          <dgm:bulletEnabled val="1"/>
        </dgm:presLayoutVars>
      </dgm:prSet>
      <dgm:spPr/>
    </dgm:pt>
  </dgm:ptLst>
  <dgm:cxnLst>
    <dgm:cxn modelId="{6366B316-2032-4C73-B3B2-657523E839DF}" type="presOf" srcId="{F3B31F42-88A9-416E-B279-A45A0C90B2D3}" destId="{213D169F-AAE4-4621-A079-D8E7940885A6}" srcOrd="0" destOrd="0" presId="urn:microsoft.com/office/officeart/2005/8/layout/default"/>
    <dgm:cxn modelId="{0EB4874E-8544-4052-99CE-1CA993FE14F3}" type="presOf" srcId="{64EAE9BD-A23F-4333-8B25-37234CD03817}" destId="{2B624345-78D0-44F7-AFDA-E1BB6002B2F6}" srcOrd="0" destOrd="0" presId="urn:microsoft.com/office/officeart/2005/8/layout/default"/>
    <dgm:cxn modelId="{107C0661-9052-466D-B5E0-79BB5AD4B461}" type="presOf" srcId="{3C31D5AC-086F-440F-925D-572E381FE174}" destId="{A55E38E1-6BEC-4D5D-93DB-EA376349F619}" srcOrd="0" destOrd="0" presId="urn:microsoft.com/office/officeart/2005/8/layout/default"/>
    <dgm:cxn modelId="{C66D4E89-7F25-4F35-B14D-5D6D94EF7500}" srcId="{2ECE1528-4536-4B55-AA8D-522EA107FDB8}" destId="{F3B31F42-88A9-416E-B279-A45A0C90B2D3}" srcOrd="2" destOrd="0" parTransId="{140DC7F3-8E05-486F-BC8C-83FA9D784021}" sibTransId="{253B864D-B3F8-4C5E-8DC5-C974C034600C}"/>
    <dgm:cxn modelId="{AC0A4A95-3220-4506-A6C4-4BA4188368A0}" type="presOf" srcId="{2ECE1528-4536-4B55-AA8D-522EA107FDB8}" destId="{2F922D87-677E-403A-9F09-C29A364B5B26}" srcOrd="0" destOrd="0" presId="urn:microsoft.com/office/officeart/2005/8/layout/default"/>
    <dgm:cxn modelId="{F9E84CA2-4DB9-446C-82C6-7A3BB05B9676}" srcId="{2ECE1528-4536-4B55-AA8D-522EA107FDB8}" destId="{1A83BD5B-EE79-4890-AAB9-A5257CB496EA}" srcOrd="3" destOrd="0" parTransId="{16D295A0-9D7B-4DF5-BD61-23FE4151FF6F}" sibTransId="{F0D9AF4E-686C-4074-B219-87726A318F0C}"/>
    <dgm:cxn modelId="{DF11A5B3-C224-43B7-83C8-D90E8A28EDAC}" srcId="{2ECE1528-4536-4B55-AA8D-522EA107FDB8}" destId="{64EAE9BD-A23F-4333-8B25-37234CD03817}" srcOrd="1" destOrd="0" parTransId="{E18DBC65-EBF9-44E5-9FD8-99F114F24A50}" sibTransId="{4815AE3C-FA97-41B7-85FA-389E292BC400}"/>
    <dgm:cxn modelId="{93F8C9B8-4D10-4C90-B5A0-5F77A4372FF7}" srcId="{2ECE1528-4536-4B55-AA8D-522EA107FDB8}" destId="{3C31D5AC-086F-440F-925D-572E381FE174}" srcOrd="0" destOrd="0" parTransId="{09313079-B725-4D1C-9954-4685237C5CCE}" sibTransId="{4553C837-21DB-4552-9B7A-1EAF9BE79A6B}"/>
    <dgm:cxn modelId="{886F51DC-7F59-470C-B2BC-D0B2BF9245C1}" type="presOf" srcId="{1A83BD5B-EE79-4890-AAB9-A5257CB496EA}" destId="{85A15A65-C279-4033-8259-8A995685EEFC}" srcOrd="0" destOrd="0" presId="urn:microsoft.com/office/officeart/2005/8/layout/default"/>
    <dgm:cxn modelId="{8684356B-D968-4F54-9CA3-64D82068DCB6}" type="presParOf" srcId="{2F922D87-677E-403A-9F09-C29A364B5B26}" destId="{A55E38E1-6BEC-4D5D-93DB-EA376349F619}" srcOrd="0" destOrd="0" presId="urn:microsoft.com/office/officeart/2005/8/layout/default"/>
    <dgm:cxn modelId="{A08E377F-C361-494C-A0E4-9A8D61F4F9B3}" type="presParOf" srcId="{2F922D87-677E-403A-9F09-C29A364B5B26}" destId="{E2CCC54D-6268-4B80-9355-62D4FDE0C71E}" srcOrd="1" destOrd="0" presId="urn:microsoft.com/office/officeart/2005/8/layout/default"/>
    <dgm:cxn modelId="{FF74A3DF-1B51-4263-AF4F-5E75093EDBA3}" type="presParOf" srcId="{2F922D87-677E-403A-9F09-C29A364B5B26}" destId="{2B624345-78D0-44F7-AFDA-E1BB6002B2F6}" srcOrd="2" destOrd="0" presId="urn:microsoft.com/office/officeart/2005/8/layout/default"/>
    <dgm:cxn modelId="{C1A4043A-1454-415E-AC4A-087FC6FB1D73}" type="presParOf" srcId="{2F922D87-677E-403A-9F09-C29A364B5B26}" destId="{6D63E8CF-0A3D-4586-898F-22E4461D5137}" srcOrd="3" destOrd="0" presId="urn:microsoft.com/office/officeart/2005/8/layout/default"/>
    <dgm:cxn modelId="{D38CBCD0-CC64-47F1-A5B5-088EEB3C676A}" type="presParOf" srcId="{2F922D87-677E-403A-9F09-C29A364B5B26}" destId="{213D169F-AAE4-4621-A079-D8E7940885A6}" srcOrd="4" destOrd="0" presId="urn:microsoft.com/office/officeart/2005/8/layout/default"/>
    <dgm:cxn modelId="{4576E95C-A146-4697-88DD-4455708A4DCF}" type="presParOf" srcId="{2F922D87-677E-403A-9F09-C29A364B5B26}" destId="{1779CABF-DFE6-4940-8FF4-008B9A3A0623}" srcOrd="5" destOrd="0" presId="urn:microsoft.com/office/officeart/2005/8/layout/default"/>
    <dgm:cxn modelId="{36DBC515-C637-45FC-92C4-1F5A46B475F4}" type="presParOf" srcId="{2F922D87-677E-403A-9F09-C29A364B5B26}" destId="{85A15A65-C279-4033-8259-8A995685EEFC}"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EEE8B80-860D-43BA-8677-78BCFB3DE1EC}"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A6A9856E-A29E-4FCB-80F2-2A2E361A3241}">
      <dgm:prSet/>
      <dgm:spPr/>
      <dgm:t>
        <a:bodyPr/>
        <a:lstStyle/>
        <a:p>
          <a:r>
            <a:rPr lang="en-US"/>
            <a:t>Soft limit</a:t>
          </a:r>
        </a:p>
      </dgm:t>
    </dgm:pt>
    <dgm:pt modelId="{2653B6D3-26F2-46FB-95BB-18A1647B35CA}" type="parTrans" cxnId="{8D97B96A-2E66-463C-9FD3-262957A94C78}">
      <dgm:prSet/>
      <dgm:spPr/>
      <dgm:t>
        <a:bodyPr/>
        <a:lstStyle/>
        <a:p>
          <a:endParaRPr lang="en-US"/>
        </a:p>
      </dgm:t>
    </dgm:pt>
    <dgm:pt modelId="{7A807D68-E696-4A5D-9DAF-EE3C762BB40F}" type="sibTrans" cxnId="{8D97B96A-2E66-463C-9FD3-262957A94C78}">
      <dgm:prSet/>
      <dgm:spPr/>
      <dgm:t>
        <a:bodyPr/>
        <a:lstStyle/>
        <a:p>
          <a:endParaRPr lang="en-US"/>
        </a:p>
      </dgm:t>
    </dgm:pt>
    <dgm:pt modelId="{F788067C-3E58-4D20-A9D0-2FBD3E584C9F}">
      <dgm:prSet/>
      <dgm:spPr/>
      <dgm:t>
        <a:bodyPr/>
        <a:lstStyle/>
        <a:p>
          <a:r>
            <a:rPr lang="en-US"/>
            <a:t>Performance expectation</a:t>
          </a:r>
        </a:p>
      </dgm:t>
    </dgm:pt>
    <dgm:pt modelId="{FBDA4742-01E0-4130-8B31-81C4B974D479}" type="parTrans" cxnId="{A33F01DD-4C26-4C9D-8F65-1C662FAAD996}">
      <dgm:prSet/>
      <dgm:spPr/>
      <dgm:t>
        <a:bodyPr/>
        <a:lstStyle/>
        <a:p>
          <a:endParaRPr lang="en-US"/>
        </a:p>
      </dgm:t>
    </dgm:pt>
    <dgm:pt modelId="{95AC1B16-64A3-457E-9881-AF7472D456B0}" type="sibTrans" cxnId="{A33F01DD-4C26-4C9D-8F65-1C662FAAD996}">
      <dgm:prSet/>
      <dgm:spPr/>
      <dgm:t>
        <a:bodyPr/>
        <a:lstStyle/>
        <a:p>
          <a:endParaRPr lang="en-US"/>
        </a:p>
      </dgm:t>
    </dgm:pt>
    <dgm:pt modelId="{96DA881A-5020-442F-9BD3-621EC7D3B4D4}">
      <dgm:prSet/>
      <dgm:spPr/>
      <dgm:t>
        <a:bodyPr/>
        <a:lstStyle/>
        <a:p>
          <a:r>
            <a:rPr lang="en-US"/>
            <a:t>Not a fixed contract</a:t>
          </a:r>
        </a:p>
      </dgm:t>
    </dgm:pt>
    <dgm:pt modelId="{200813E1-C927-49E1-8BB0-02BFAACCA2CF}" type="parTrans" cxnId="{28F2EEFF-E70E-491A-80D6-F6232AD8FC2A}">
      <dgm:prSet/>
      <dgm:spPr/>
      <dgm:t>
        <a:bodyPr/>
        <a:lstStyle/>
        <a:p>
          <a:endParaRPr lang="en-US"/>
        </a:p>
      </dgm:t>
    </dgm:pt>
    <dgm:pt modelId="{580FAD93-AA52-415C-B589-CC6038E57F20}" type="sibTrans" cxnId="{28F2EEFF-E70E-491A-80D6-F6232AD8FC2A}">
      <dgm:prSet/>
      <dgm:spPr/>
      <dgm:t>
        <a:bodyPr/>
        <a:lstStyle/>
        <a:p>
          <a:endParaRPr lang="en-US"/>
        </a:p>
      </dgm:t>
    </dgm:pt>
    <dgm:pt modelId="{C658B0CA-F875-4FD5-AFC0-497A99F0FFD0}">
      <dgm:prSet/>
      <dgm:spPr/>
      <dgm:t>
        <a:bodyPr/>
        <a:lstStyle/>
        <a:p>
          <a:r>
            <a:rPr lang="en-US"/>
            <a:t>Meant to be revised, reviewed, updated.</a:t>
          </a:r>
        </a:p>
      </dgm:t>
    </dgm:pt>
    <dgm:pt modelId="{62B0DAEB-13C6-4B35-B1DC-D3F39026A2F3}" type="parTrans" cxnId="{8E168137-F3E6-4519-BA1F-59BA94959E19}">
      <dgm:prSet/>
      <dgm:spPr/>
      <dgm:t>
        <a:bodyPr/>
        <a:lstStyle/>
        <a:p>
          <a:endParaRPr lang="en-US"/>
        </a:p>
      </dgm:t>
    </dgm:pt>
    <dgm:pt modelId="{D74F7A2A-6ECF-4450-9931-CCE2AB5EF66B}" type="sibTrans" cxnId="{8E168137-F3E6-4519-BA1F-59BA94959E19}">
      <dgm:prSet/>
      <dgm:spPr/>
      <dgm:t>
        <a:bodyPr/>
        <a:lstStyle/>
        <a:p>
          <a:endParaRPr lang="en-US"/>
        </a:p>
      </dgm:t>
    </dgm:pt>
    <dgm:pt modelId="{A55B2A31-E12D-4E4E-A8BC-FE2698FDFDFB}">
      <dgm:prSet/>
      <dgm:spPr/>
      <dgm:t>
        <a:bodyPr/>
        <a:lstStyle/>
        <a:p>
          <a:r>
            <a:rPr lang="en-US"/>
            <a:t>Do you engineer for perfection, or do you set reasonable expectations?</a:t>
          </a:r>
        </a:p>
      </dgm:t>
    </dgm:pt>
    <dgm:pt modelId="{901C7AB4-5B64-4976-A5E9-9C8440C22C75}" type="parTrans" cxnId="{3AB9A313-0523-45B1-9C7C-022E76C854EB}">
      <dgm:prSet/>
      <dgm:spPr/>
      <dgm:t>
        <a:bodyPr/>
        <a:lstStyle/>
        <a:p>
          <a:endParaRPr lang="en-US"/>
        </a:p>
      </dgm:t>
    </dgm:pt>
    <dgm:pt modelId="{037A5923-72FC-462B-852A-D2E192637413}" type="sibTrans" cxnId="{3AB9A313-0523-45B1-9C7C-022E76C854EB}">
      <dgm:prSet/>
      <dgm:spPr/>
      <dgm:t>
        <a:bodyPr/>
        <a:lstStyle/>
        <a:p>
          <a:endParaRPr lang="en-US"/>
        </a:p>
      </dgm:t>
    </dgm:pt>
    <dgm:pt modelId="{68AB4822-CF40-4C83-B2D3-D37D2F00F94F}" type="pres">
      <dgm:prSet presAssocID="{7EEE8B80-860D-43BA-8677-78BCFB3DE1EC}" presName="diagram" presStyleCnt="0">
        <dgm:presLayoutVars>
          <dgm:dir/>
          <dgm:resizeHandles val="exact"/>
        </dgm:presLayoutVars>
      </dgm:prSet>
      <dgm:spPr/>
    </dgm:pt>
    <dgm:pt modelId="{59601D0C-2167-426C-A414-AD4312DDACD7}" type="pres">
      <dgm:prSet presAssocID="{A6A9856E-A29E-4FCB-80F2-2A2E361A3241}" presName="node" presStyleLbl="node1" presStyleIdx="0" presStyleCnt="5">
        <dgm:presLayoutVars>
          <dgm:bulletEnabled val="1"/>
        </dgm:presLayoutVars>
      </dgm:prSet>
      <dgm:spPr/>
    </dgm:pt>
    <dgm:pt modelId="{A6451D58-9EF6-4E41-94BA-424BE495B96C}" type="pres">
      <dgm:prSet presAssocID="{7A807D68-E696-4A5D-9DAF-EE3C762BB40F}" presName="sibTrans" presStyleCnt="0"/>
      <dgm:spPr/>
    </dgm:pt>
    <dgm:pt modelId="{9767B9C8-1E45-4AFF-84B2-2807BEAFA0BD}" type="pres">
      <dgm:prSet presAssocID="{F788067C-3E58-4D20-A9D0-2FBD3E584C9F}" presName="node" presStyleLbl="node1" presStyleIdx="1" presStyleCnt="5">
        <dgm:presLayoutVars>
          <dgm:bulletEnabled val="1"/>
        </dgm:presLayoutVars>
      </dgm:prSet>
      <dgm:spPr/>
    </dgm:pt>
    <dgm:pt modelId="{DA05F363-ED3E-4BB7-8765-C549D28CA4EE}" type="pres">
      <dgm:prSet presAssocID="{95AC1B16-64A3-457E-9881-AF7472D456B0}" presName="sibTrans" presStyleCnt="0"/>
      <dgm:spPr/>
    </dgm:pt>
    <dgm:pt modelId="{F73F1976-DDAA-4764-814F-749C4CCCBE01}" type="pres">
      <dgm:prSet presAssocID="{96DA881A-5020-442F-9BD3-621EC7D3B4D4}" presName="node" presStyleLbl="node1" presStyleIdx="2" presStyleCnt="5">
        <dgm:presLayoutVars>
          <dgm:bulletEnabled val="1"/>
        </dgm:presLayoutVars>
      </dgm:prSet>
      <dgm:spPr/>
    </dgm:pt>
    <dgm:pt modelId="{451C774B-9B9E-4B02-A7C6-FCD199D012FD}" type="pres">
      <dgm:prSet presAssocID="{580FAD93-AA52-415C-B589-CC6038E57F20}" presName="sibTrans" presStyleCnt="0"/>
      <dgm:spPr/>
    </dgm:pt>
    <dgm:pt modelId="{A618E0BB-38C9-42F6-9139-26C6A9958A53}" type="pres">
      <dgm:prSet presAssocID="{C658B0CA-F875-4FD5-AFC0-497A99F0FFD0}" presName="node" presStyleLbl="node1" presStyleIdx="3" presStyleCnt="5">
        <dgm:presLayoutVars>
          <dgm:bulletEnabled val="1"/>
        </dgm:presLayoutVars>
      </dgm:prSet>
      <dgm:spPr/>
    </dgm:pt>
    <dgm:pt modelId="{43E56996-F48D-49F8-97F6-9ED47E6A0481}" type="pres">
      <dgm:prSet presAssocID="{D74F7A2A-6ECF-4450-9931-CCE2AB5EF66B}" presName="sibTrans" presStyleCnt="0"/>
      <dgm:spPr/>
    </dgm:pt>
    <dgm:pt modelId="{0A9BFE37-009F-4A8E-A85B-10071A0DA2B8}" type="pres">
      <dgm:prSet presAssocID="{A55B2A31-E12D-4E4E-A8BC-FE2698FDFDFB}" presName="node" presStyleLbl="node1" presStyleIdx="4" presStyleCnt="5">
        <dgm:presLayoutVars>
          <dgm:bulletEnabled val="1"/>
        </dgm:presLayoutVars>
      </dgm:prSet>
      <dgm:spPr/>
    </dgm:pt>
  </dgm:ptLst>
  <dgm:cxnLst>
    <dgm:cxn modelId="{3AB9A313-0523-45B1-9C7C-022E76C854EB}" srcId="{7EEE8B80-860D-43BA-8677-78BCFB3DE1EC}" destId="{A55B2A31-E12D-4E4E-A8BC-FE2698FDFDFB}" srcOrd="4" destOrd="0" parTransId="{901C7AB4-5B64-4976-A5E9-9C8440C22C75}" sibTransId="{037A5923-72FC-462B-852A-D2E192637413}"/>
    <dgm:cxn modelId="{42466220-B89E-46F0-AE04-9D3F019D8552}" type="presOf" srcId="{7EEE8B80-860D-43BA-8677-78BCFB3DE1EC}" destId="{68AB4822-CF40-4C83-B2D3-D37D2F00F94F}" srcOrd="0" destOrd="0" presId="urn:microsoft.com/office/officeart/2005/8/layout/default"/>
    <dgm:cxn modelId="{D96CFF23-0E42-44EB-8E47-5D2AE30CC87F}" type="presOf" srcId="{C658B0CA-F875-4FD5-AFC0-497A99F0FFD0}" destId="{A618E0BB-38C9-42F6-9139-26C6A9958A53}" srcOrd="0" destOrd="0" presId="urn:microsoft.com/office/officeart/2005/8/layout/default"/>
    <dgm:cxn modelId="{A1A0C129-F66B-425A-85B6-05C3838B207B}" type="presOf" srcId="{96DA881A-5020-442F-9BD3-621EC7D3B4D4}" destId="{F73F1976-DDAA-4764-814F-749C4CCCBE01}" srcOrd="0" destOrd="0" presId="urn:microsoft.com/office/officeart/2005/8/layout/default"/>
    <dgm:cxn modelId="{8E168137-F3E6-4519-BA1F-59BA94959E19}" srcId="{7EEE8B80-860D-43BA-8677-78BCFB3DE1EC}" destId="{C658B0CA-F875-4FD5-AFC0-497A99F0FFD0}" srcOrd="3" destOrd="0" parTransId="{62B0DAEB-13C6-4B35-B1DC-D3F39026A2F3}" sibTransId="{D74F7A2A-6ECF-4450-9931-CCE2AB5EF66B}"/>
    <dgm:cxn modelId="{DD5A5E47-048C-48D6-B6B9-07E10C74DADF}" type="presOf" srcId="{A6A9856E-A29E-4FCB-80F2-2A2E361A3241}" destId="{59601D0C-2167-426C-A414-AD4312DDACD7}" srcOrd="0" destOrd="0" presId="urn:microsoft.com/office/officeart/2005/8/layout/default"/>
    <dgm:cxn modelId="{ADC34D50-990F-41CB-AA38-06738319562E}" type="presOf" srcId="{A55B2A31-E12D-4E4E-A8BC-FE2698FDFDFB}" destId="{0A9BFE37-009F-4A8E-A85B-10071A0DA2B8}" srcOrd="0" destOrd="0" presId="urn:microsoft.com/office/officeart/2005/8/layout/default"/>
    <dgm:cxn modelId="{BFD6B55E-5013-43B5-97D8-9FFB2A49DA67}" type="presOf" srcId="{F788067C-3E58-4D20-A9D0-2FBD3E584C9F}" destId="{9767B9C8-1E45-4AFF-84B2-2807BEAFA0BD}" srcOrd="0" destOrd="0" presId="urn:microsoft.com/office/officeart/2005/8/layout/default"/>
    <dgm:cxn modelId="{8D97B96A-2E66-463C-9FD3-262957A94C78}" srcId="{7EEE8B80-860D-43BA-8677-78BCFB3DE1EC}" destId="{A6A9856E-A29E-4FCB-80F2-2A2E361A3241}" srcOrd="0" destOrd="0" parTransId="{2653B6D3-26F2-46FB-95BB-18A1647B35CA}" sibTransId="{7A807D68-E696-4A5D-9DAF-EE3C762BB40F}"/>
    <dgm:cxn modelId="{A33F01DD-4C26-4C9D-8F65-1C662FAAD996}" srcId="{7EEE8B80-860D-43BA-8677-78BCFB3DE1EC}" destId="{F788067C-3E58-4D20-A9D0-2FBD3E584C9F}" srcOrd="1" destOrd="0" parTransId="{FBDA4742-01E0-4130-8B31-81C4B974D479}" sibTransId="{95AC1B16-64A3-457E-9881-AF7472D456B0}"/>
    <dgm:cxn modelId="{28F2EEFF-E70E-491A-80D6-F6232AD8FC2A}" srcId="{7EEE8B80-860D-43BA-8677-78BCFB3DE1EC}" destId="{96DA881A-5020-442F-9BD3-621EC7D3B4D4}" srcOrd="2" destOrd="0" parTransId="{200813E1-C927-49E1-8BB0-02BFAACCA2CF}" sibTransId="{580FAD93-AA52-415C-B589-CC6038E57F20}"/>
    <dgm:cxn modelId="{19313A6D-B73D-4FE8-9399-75A561F28C6B}" type="presParOf" srcId="{68AB4822-CF40-4C83-B2D3-D37D2F00F94F}" destId="{59601D0C-2167-426C-A414-AD4312DDACD7}" srcOrd="0" destOrd="0" presId="urn:microsoft.com/office/officeart/2005/8/layout/default"/>
    <dgm:cxn modelId="{0896CEE8-2B04-4446-8450-C92999086B0A}" type="presParOf" srcId="{68AB4822-CF40-4C83-B2D3-D37D2F00F94F}" destId="{A6451D58-9EF6-4E41-94BA-424BE495B96C}" srcOrd="1" destOrd="0" presId="urn:microsoft.com/office/officeart/2005/8/layout/default"/>
    <dgm:cxn modelId="{712B7D9B-291E-475E-BCF2-D1C40EB1BFE8}" type="presParOf" srcId="{68AB4822-CF40-4C83-B2D3-D37D2F00F94F}" destId="{9767B9C8-1E45-4AFF-84B2-2807BEAFA0BD}" srcOrd="2" destOrd="0" presId="urn:microsoft.com/office/officeart/2005/8/layout/default"/>
    <dgm:cxn modelId="{ADDA4BCA-3FF9-451B-9CB2-20D1AC344856}" type="presParOf" srcId="{68AB4822-CF40-4C83-B2D3-D37D2F00F94F}" destId="{DA05F363-ED3E-4BB7-8765-C549D28CA4EE}" srcOrd="3" destOrd="0" presId="urn:microsoft.com/office/officeart/2005/8/layout/default"/>
    <dgm:cxn modelId="{E26DF66A-18AB-4C7A-8873-B99D940DEC2F}" type="presParOf" srcId="{68AB4822-CF40-4C83-B2D3-D37D2F00F94F}" destId="{F73F1976-DDAA-4764-814F-749C4CCCBE01}" srcOrd="4" destOrd="0" presId="urn:microsoft.com/office/officeart/2005/8/layout/default"/>
    <dgm:cxn modelId="{C8D6D852-6331-44ED-B3CE-BA099A497125}" type="presParOf" srcId="{68AB4822-CF40-4C83-B2D3-D37D2F00F94F}" destId="{451C774B-9B9E-4B02-A7C6-FCD199D012FD}" srcOrd="5" destOrd="0" presId="urn:microsoft.com/office/officeart/2005/8/layout/default"/>
    <dgm:cxn modelId="{3617B282-FB01-4069-A642-DCECA30FB80C}" type="presParOf" srcId="{68AB4822-CF40-4C83-B2D3-D37D2F00F94F}" destId="{A618E0BB-38C9-42F6-9139-26C6A9958A53}" srcOrd="6" destOrd="0" presId="urn:microsoft.com/office/officeart/2005/8/layout/default"/>
    <dgm:cxn modelId="{D1995D06-21B6-4935-967D-57B4C3EA2F32}" type="presParOf" srcId="{68AB4822-CF40-4C83-B2D3-D37D2F00F94F}" destId="{43E56996-F48D-49F8-97F6-9ED47E6A0481}" srcOrd="7" destOrd="0" presId="urn:microsoft.com/office/officeart/2005/8/layout/default"/>
    <dgm:cxn modelId="{E591D06C-BE8B-43C2-990A-722371383CD5}" type="presParOf" srcId="{68AB4822-CF40-4C83-B2D3-D37D2F00F94F}" destId="{0A9BFE37-009F-4A8E-A85B-10071A0DA2B8}"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8ED037-2DB3-4868-8929-622E58BC1659}"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D951491C-5AA6-4C59-8634-2023262C25FD}">
      <dgm:prSet/>
      <dgm:spPr/>
      <dgm:t>
        <a:bodyPr/>
        <a:lstStyle/>
        <a:p>
          <a:r>
            <a:rPr lang="en-US"/>
            <a:t>Free vs Proprietary</a:t>
          </a:r>
        </a:p>
      </dgm:t>
    </dgm:pt>
    <dgm:pt modelId="{589E5E28-78FC-4C21-89FD-AB8AA94BBCAE}" type="parTrans" cxnId="{BD6B3161-C6D0-455C-90D5-EC8B3D860268}">
      <dgm:prSet/>
      <dgm:spPr/>
      <dgm:t>
        <a:bodyPr/>
        <a:lstStyle/>
        <a:p>
          <a:endParaRPr lang="en-US"/>
        </a:p>
      </dgm:t>
    </dgm:pt>
    <dgm:pt modelId="{94D89F78-388A-4F54-B7C2-E3E7C33BA2BC}" type="sibTrans" cxnId="{BD6B3161-C6D0-455C-90D5-EC8B3D860268}">
      <dgm:prSet/>
      <dgm:spPr/>
      <dgm:t>
        <a:bodyPr/>
        <a:lstStyle/>
        <a:p>
          <a:endParaRPr lang="en-US"/>
        </a:p>
      </dgm:t>
    </dgm:pt>
    <dgm:pt modelId="{B43B7EFA-3BBD-4E6C-9ACF-63D8E4AEC165}">
      <dgm:prSet/>
      <dgm:spPr/>
      <dgm:t>
        <a:bodyPr/>
        <a:lstStyle/>
        <a:p>
          <a:r>
            <a:rPr lang="en-US"/>
            <a:t>Decentralized vs Centralized</a:t>
          </a:r>
        </a:p>
      </dgm:t>
    </dgm:pt>
    <dgm:pt modelId="{1F7EBEE5-85DE-431B-B132-BBD2269C8E90}" type="parTrans" cxnId="{481350A6-6317-46EF-BE96-4C2EA5BB0B11}">
      <dgm:prSet/>
      <dgm:spPr/>
      <dgm:t>
        <a:bodyPr/>
        <a:lstStyle/>
        <a:p>
          <a:endParaRPr lang="en-US"/>
        </a:p>
      </dgm:t>
    </dgm:pt>
    <dgm:pt modelId="{D96F1375-1049-410D-836E-F6B956EEDED7}" type="sibTrans" cxnId="{481350A6-6317-46EF-BE96-4C2EA5BB0B11}">
      <dgm:prSet/>
      <dgm:spPr/>
      <dgm:t>
        <a:bodyPr/>
        <a:lstStyle/>
        <a:p>
          <a:endParaRPr lang="en-US"/>
        </a:p>
      </dgm:t>
    </dgm:pt>
    <dgm:pt modelId="{D29982EF-1DBD-4612-8804-574C0380DF2B}">
      <dgm:prSet/>
      <dgm:spPr/>
      <dgm:t>
        <a:bodyPr/>
        <a:lstStyle/>
        <a:p>
          <a:r>
            <a:rPr lang="en-US"/>
            <a:t>Clear boundaries between business and operational data</a:t>
          </a:r>
        </a:p>
      </dgm:t>
    </dgm:pt>
    <dgm:pt modelId="{01520280-3F0B-4DA6-9FB4-C1A7F2EFEC29}" type="parTrans" cxnId="{7B241BF8-92D0-4763-8E85-A9462A23EA4D}">
      <dgm:prSet/>
      <dgm:spPr/>
      <dgm:t>
        <a:bodyPr/>
        <a:lstStyle/>
        <a:p>
          <a:endParaRPr lang="en-US"/>
        </a:p>
      </dgm:t>
    </dgm:pt>
    <dgm:pt modelId="{915ADE31-C626-48A4-9F5C-778AC944E2B0}" type="sibTrans" cxnId="{7B241BF8-92D0-4763-8E85-A9462A23EA4D}">
      <dgm:prSet/>
      <dgm:spPr/>
      <dgm:t>
        <a:bodyPr/>
        <a:lstStyle/>
        <a:p>
          <a:endParaRPr lang="en-US"/>
        </a:p>
      </dgm:t>
    </dgm:pt>
    <dgm:pt modelId="{9B15843D-A99C-4CF7-AFBE-D0DBCF8F4EAD}">
      <dgm:prSet/>
      <dgm:spPr/>
      <dgm:t>
        <a:bodyPr/>
        <a:lstStyle/>
        <a:p>
          <a:r>
            <a:rPr lang="en-US"/>
            <a:t>Tool agnostic vs Splunk specific</a:t>
          </a:r>
        </a:p>
      </dgm:t>
    </dgm:pt>
    <dgm:pt modelId="{3A6ADD82-1426-4488-88F1-80E1DA493DAE}" type="parTrans" cxnId="{D93CDC99-5A0F-4D65-A020-841A096729D2}">
      <dgm:prSet/>
      <dgm:spPr/>
      <dgm:t>
        <a:bodyPr/>
        <a:lstStyle/>
        <a:p>
          <a:endParaRPr lang="en-US"/>
        </a:p>
      </dgm:t>
    </dgm:pt>
    <dgm:pt modelId="{9CF4C241-86AC-4AC9-B16C-AFDA4A47BBFE}" type="sibTrans" cxnId="{D93CDC99-5A0F-4D65-A020-841A096729D2}">
      <dgm:prSet/>
      <dgm:spPr/>
      <dgm:t>
        <a:bodyPr/>
        <a:lstStyle/>
        <a:p>
          <a:endParaRPr lang="en-US"/>
        </a:p>
      </dgm:t>
    </dgm:pt>
    <dgm:pt modelId="{2F039A7A-0640-4890-B7DA-F2638FCA389D}">
      <dgm:prSet/>
      <dgm:spPr/>
      <dgm:t>
        <a:bodyPr/>
        <a:lstStyle/>
        <a:p>
          <a:r>
            <a:rPr lang="en-US"/>
            <a:t>Integral component driving discussion between engineers, EM and PO</a:t>
          </a:r>
        </a:p>
      </dgm:t>
    </dgm:pt>
    <dgm:pt modelId="{B0DE8563-4BA6-40CE-AFFE-03346250AC4A}" type="parTrans" cxnId="{2A7585F1-734D-4BA9-A88A-94970682F70D}">
      <dgm:prSet/>
      <dgm:spPr/>
      <dgm:t>
        <a:bodyPr/>
        <a:lstStyle/>
        <a:p>
          <a:endParaRPr lang="en-US"/>
        </a:p>
      </dgm:t>
    </dgm:pt>
    <dgm:pt modelId="{83D98F5B-949F-4F61-835D-53140F78D75F}" type="sibTrans" cxnId="{2A7585F1-734D-4BA9-A88A-94970682F70D}">
      <dgm:prSet/>
      <dgm:spPr/>
      <dgm:t>
        <a:bodyPr/>
        <a:lstStyle/>
        <a:p>
          <a:endParaRPr lang="en-US"/>
        </a:p>
      </dgm:t>
    </dgm:pt>
    <dgm:pt modelId="{13B33C4D-5778-4299-B1B2-9AF6D17F52C4}" type="pres">
      <dgm:prSet presAssocID="{4A8ED037-2DB3-4868-8929-622E58BC1659}" presName="diagram" presStyleCnt="0">
        <dgm:presLayoutVars>
          <dgm:dir/>
          <dgm:resizeHandles val="exact"/>
        </dgm:presLayoutVars>
      </dgm:prSet>
      <dgm:spPr/>
    </dgm:pt>
    <dgm:pt modelId="{9455D9B2-30EF-4841-95E2-9A80C508712D}" type="pres">
      <dgm:prSet presAssocID="{D951491C-5AA6-4C59-8634-2023262C25FD}" presName="node" presStyleLbl="node1" presStyleIdx="0" presStyleCnt="5">
        <dgm:presLayoutVars>
          <dgm:bulletEnabled val="1"/>
        </dgm:presLayoutVars>
      </dgm:prSet>
      <dgm:spPr/>
    </dgm:pt>
    <dgm:pt modelId="{C2043696-311E-478D-A623-1766D6B90EE0}" type="pres">
      <dgm:prSet presAssocID="{94D89F78-388A-4F54-B7C2-E3E7C33BA2BC}" presName="sibTrans" presStyleCnt="0"/>
      <dgm:spPr/>
    </dgm:pt>
    <dgm:pt modelId="{7CC1EA25-B63E-47C7-8D12-E16F17A44AF4}" type="pres">
      <dgm:prSet presAssocID="{B43B7EFA-3BBD-4E6C-9ACF-63D8E4AEC165}" presName="node" presStyleLbl="node1" presStyleIdx="1" presStyleCnt="5">
        <dgm:presLayoutVars>
          <dgm:bulletEnabled val="1"/>
        </dgm:presLayoutVars>
      </dgm:prSet>
      <dgm:spPr/>
    </dgm:pt>
    <dgm:pt modelId="{26904303-8BEF-41DE-A18C-E9FF7180C8E2}" type="pres">
      <dgm:prSet presAssocID="{D96F1375-1049-410D-836E-F6B956EEDED7}" presName="sibTrans" presStyleCnt="0"/>
      <dgm:spPr/>
    </dgm:pt>
    <dgm:pt modelId="{CECA4743-66E6-4257-9B6C-834079C270D5}" type="pres">
      <dgm:prSet presAssocID="{D29982EF-1DBD-4612-8804-574C0380DF2B}" presName="node" presStyleLbl="node1" presStyleIdx="2" presStyleCnt="5">
        <dgm:presLayoutVars>
          <dgm:bulletEnabled val="1"/>
        </dgm:presLayoutVars>
      </dgm:prSet>
      <dgm:spPr/>
    </dgm:pt>
    <dgm:pt modelId="{93BA313C-72DC-49A4-A4F3-2937D3E77BF7}" type="pres">
      <dgm:prSet presAssocID="{915ADE31-C626-48A4-9F5C-778AC944E2B0}" presName="sibTrans" presStyleCnt="0"/>
      <dgm:spPr/>
    </dgm:pt>
    <dgm:pt modelId="{DE176A93-06AA-4F3E-A245-D265103AE740}" type="pres">
      <dgm:prSet presAssocID="{9B15843D-A99C-4CF7-AFBE-D0DBCF8F4EAD}" presName="node" presStyleLbl="node1" presStyleIdx="3" presStyleCnt="5">
        <dgm:presLayoutVars>
          <dgm:bulletEnabled val="1"/>
        </dgm:presLayoutVars>
      </dgm:prSet>
      <dgm:spPr/>
    </dgm:pt>
    <dgm:pt modelId="{D53C459C-7C46-4388-BC1E-07B766E74B5A}" type="pres">
      <dgm:prSet presAssocID="{9CF4C241-86AC-4AC9-B16C-AFDA4A47BBFE}" presName="sibTrans" presStyleCnt="0"/>
      <dgm:spPr/>
    </dgm:pt>
    <dgm:pt modelId="{E7DB7515-5CB2-4B6C-B630-B84E547D6E76}" type="pres">
      <dgm:prSet presAssocID="{2F039A7A-0640-4890-B7DA-F2638FCA389D}" presName="node" presStyleLbl="node1" presStyleIdx="4" presStyleCnt="5">
        <dgm:presLayoutVars>
          <dgm:bulletEnabled val="1"/>
        </dgm:presLayoutVars>
      </dgm:prSet>
      <dgm:spPr/>
    </dgm:pt>
  </dgm:ptLst>
  <dgm:cxnLst>
    <dgm:cxn modelId="{E6AECA09-5C94-40CD-96A0-EF37412476E3}" type="presOf" srcId="{9B15843D-A99C-4CF7-AFBE-D0DBCF8F4EAD}" destId="{DE176A93-06AA-4F3E-A245-D265103AE740}" srcOrd="0" destOrd="0" presId="urn:microsoft.com/office/officeart/2005/8/layout/default"/>
    <dgm:cxn modelId="{0AE72F32-0784-44AA-9F3A-82C44A850F65}" type="presOf" srcId="{B43B7EFA-3BBD-4E6C-9ACF-63D8E4AEC165}" destId="{7CC1EA25-B63E-47C7-8D12-E16F17A44AF4}" srcOrd="0" destOrd="0" presId="urn:microsoft.com/office/officeart/2005/8/layout/default"/>
    <dgm:cxn modelId="{BD6B3161-C6D0-455C-90D5-EC8B3D860268}" srcId="{4A8ED037-2DB3-4868-8929-622E58BC1659}" destId="{D951491C-5AA6-4C59-8634-2023262C25FD}" srcOrd="0" destOrd="0" parTransId="{589E5E28-78FC-4C21-89FD-AB8AA94BBCAE}" sibTransId="{94D89F78-388A-4F54-B7C2-E3E7C33BA2BC}"/>
    <dgm:cxn modelId="{D93CDC99-5A0F-4D65-A020-841A096729D2}" srcId="{4A8ED037-2DB3-4868-8929-622E58BC1659}" destId="{9B15843D-A99C-4CF7-AFBE-D0DBCF8F4EAD}" srcOrd="3" destOrd="0" parTransId="{3A6ADD82-1426-4488-88F1-80E1DA493DAE}" sibTransId="{9CF4C241-86AC-4AC9-B16C-AFDA4A47BBFE}"/>
    <dgm:cxn modelId="{481350A6-6317-46EF-BE96-4C2EA5BB0B11}" srcId="{4A8ED037-2DB3-4868-8929-622E58BC1659}" destId="{B43B7EFA-3BBD-4E6C-9ACF-63D8E4AEC165}" srcOrd="1" destOrd="0" parTransId="{1F7EBEE5-85DE-431B-B132-BBD2269C8E90}" sibTransId="{D96F1375-1049-410D-836E-F6B956EEDED7}"/>
    <dgm:cxn modelId="{7C1C73B7-3FFD-4CF2-8003-3EE39FE68EF0}" type="presOf" srcId="{D951491C-5AA6-4C59-8634-2023262C25FD}" destId="{9455D9B2-30EF-4841-95E2-9A80C508712D}" srcOrd="0" destOrd="0" presId="urn:microsoft.com/office/officeart/2005/8/layout/default"/>
    <dgm:cxn modelId="{04E4C7C8-65A5-4AC0-8CEC-E51BD421C105}" type="presOf" srcId="{2F039A7A-0640-4890-B7DA-F2638FCA389D}" destId="{E7DB7515-5CB2-4B6C-B630-B84E547D6E76}" srcOrd="0" destOrd="0" presId="urn:microsoft.com/office/officeart/2005/8/layout/default"/>
    <dgm:cxn modelId="{2DA9ACE1-87EB-4A38-BCE3-5B41C4D84A00}" type="presOf" srcId="{D29982EF-1DBD-4612-8804-574C0380DF2B}" destId="{CECA4743-66E6-4257-9B6C-834079C270D5}" srcOrd="0" destOrd="0" presId="urn:microsoft.com/office/officeart/2005/8/layout/default"/>
    <dgm:cxn modelId="{2A7585F1-734D-4BA9-A88A-94970682F70D}" srcId="{4A8ED037-2DB3-4868-8929-622E58BC1659}" destId="{2F039A7A-0640-4890-B7DA-F2638FCA389D}" srcOrd="4" destOrd="0" parTransId="{B0DE8563-4BA6-40CE-AFFE-03346250AC4A}" sibTransId="{83D98F5B-949F-4F61-835D-53140F78D75F}"/>
    <dgm:cxn modelId="{23EF67F5-5D9E-49B0-AE14-A6A1814516E5}" type="presOf" srcId="{4A8ED037-2DB3-4868-8929-622E58BC1659}" destId="{13B33C4D-5778-4299-B1B2-9AF6D17F52C4}" srcOrd="0" destOrd="0" presId="urn:microsoft.com/office/officeart/2005/8/layout/default"/>
    <dgm:cxn modelId="{7B241BF8-92D0-4763-8E85-A9462A23EA4D}" srcId="{4A8ED037-2DB3-4868-8929-622E58BC1659}" destId="{D29982EF-1DBD-4612-8804-574C0380DF2B}" srcOrd="2" destOrd="0" parTransId="{01520280-3F0B-4DA6-9FB4-C1A7F2EFEC29}" sibTransId="{915ADE31-C626-48A4-9F5C-778AC944E2B0}"/>
    <dgm:cxn modelId="{09B51CDB-FB43-4F0A-8D10-C6E98EE13BCB}" type="presParOf" srcId="{13B33C4D-5778-4299-B1B2-9AF6D17F52C4}" destId="{9455D9B2-30EF-4841-95E2-9A80C508712D}" srcOrd="0" destOrd="0" presId="urn:microsoft.com/office/officeart/2005/8/layout/default"/>
    <dgm:cxn modelId="{5A30D8C5-DEB2-4E8B-95E5-4C32698AB56C}" type="presParOf" srcId="{13B33C4D-5778-4299-B1B2-9AF6D17F52C4}" destId="{C2043696-311E-478D-A623-1766D6B90EE0}" srcOrd="1" destOrd="0" presId="urn:microsoft.com/office/officeart/2005/8/layout/default"/>
    <dgm:cxn modelId="{3F36D799-B60E-47DE-8458-2FBE287BFC8A}" type="presParOf" srcId="{13B33C4D-5778-4299-B1B2-9AF6D17F52C4}" destId="{7CC1EA25-B63E-47C7-8D12-E16F17A44AF4}" srcOrd="2" destOrd="0" presId="urn:microsoft.com/office/officeart/2005/8/layout/default"/>
    <dgm:cxn modelId="{EB183263-2464-48D5-B007-C2372845204D}" type="presParOf" srcId="{13B33C4D-5778-4299-B1B2-9AF6D17F52C4}" destId="{26904303-8BEF-41DE-A18C-E9FF7180C8E2}" srcOrd="3" destOrd="0" presId="urn:microsoft.com/office/officeart/2005/8/layout/default"/>
    <dgm:cxn modelId="{07557C0A-E49F-4F92-BB50-090B14CDB498}" type="presParOf" srcId="{13B33C4D-5778-4299-B1B2-9AF6D17F52C4}" destId="{CECA4743-66E6-4257-9B6C-834079C270D5}" srcOrd="4" destOrd="0" presId="urn:microsoft.com/office/officeart/2005/8/layout/default"/>
    <dgm:cxn modelId="{9CE02B43-796A-4650-BD65-EE94071E40E4}" type="presParOf" srcId="{13B33C4D-5778-4299-B1B2-9AF6D17F52C4}" destId="{93BA313C-72DC-49A4-A4F3-2937D3E77BF7}" srcOrd="5" destOrd="0" presId="urn:microsoft.com/office/officeart/2005/8/layout/default"/>
    <dgm:cxn modelId="{EBC024A1-1A09-484A-99B0-13378A9D8192}" type="presParOf" srcId="{13B33C4D-5778-4299-B1B2-9AF6D17F52C4}" destId="{DE176A93-06AA-4F3E-A245-D265103AE740}" srcOrd="6" destOrd="0" presId="urn:microsoft.com/office/officeart/2005/8/layout/default"/>
    <dgm:cxn modelId="{AB0C6F50-7D8C-4BC8-996C-A4BF382570A3}" type="presParOf" srcId="{13B33C4D-5778-4299-B1B2-9AF6D17F52C4}" destId="{D53C459C-7C46-4388-BC1E-07B766E74B5A}" srcOrd="7" destOrd="0" presId="urn:microsoft.com/office/officeart/2005/8/layout/default"/>
    <dgm:cxn modelId="{91BFA65A-44CF-4927-9E35-7BD93314498F}" type="presParOf" srcId="{13B33C4D-5778-4299-B1B2-9AF6D17F52C4}" destId="{E7DB7515-5CB2-4B6C-B630-B84E547D6E76}"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BE31560-78A4-441D-A18C-3BBE938822FD}"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B26C7456-3C47-4BC0-948C-F6D839765BDB}">
      <dgm:prSet/>
      <dgm:spPr/>
      <dgm:t>
        <a:bodyPr/>
        <a:lstStyle/>
        <a:p>
          <a:r>
            <a:rPr lang="en-US" dirty="0"/>
            <a:t>Measure as close as possible to consumer vs weighted service decomp</a:t>
          </a:r>
        </a:p>
      </dgm:t>
    </dgm:pt>
    <dgm:pt modelId="{961DB9C6-D13B-4F2D-8967-84EBA62C5347}" type="parTrans" cxnId="{289FD630-8D4D-47A1-95FE-50F520CC94FF}">
      <dgm:prSet/>
      <dgm:spPr/>
      <dgm:t>
        <a:bodyPr/>
        <a:lstStyle/>
        <a:p>
          <a:endParaRPr lang="en-US"/>
        </a:p>
      </dgm:t>
    </dgm:pt>
    <dgm:pt modelId="{2289C2E5-814E-4E8A-8FCF-E730CAA78474}" type="sibTrans" cxnId="{289FD630-8D4D-47A1-95FE-50F520CC94FF}">
      <dgm:prSet/>
      <dgm:spPr/>
      <dgm:t>
        <a:bodyPr/>
        <a:lstStyle/>
        <a:p>
          <a:endParaRPr lang="en-US"/>
        </a:p>
      </dgm:t>
    </dgm:pt>
    <dgm:pt modelId="{30089C99-1385-4AE8-8F89-85E7DDEA2ED0}">
      <dgm:prSet/>
      <dgm:spPr/>
      <dgm:t>
        <a:bodyPr/>
        <a:lstStyle/>
        <a:p>
          <a:r>
            <a:rPr lang="en-US" dirty="0"/>
            <a:t>SLO data can be collected by APIs*</a:t>
          </a:r>
        </a:p>
      </dgm:t>
    </dgm:pt>
    <dgm:pt modelId="{68883EA2-EEC9-4E83-93A6-7F40053596F6}" type="parTrans" cxnId="{0F9756A0-9DC4-4D68-85CA-2D801786F5C2}">
      <dgm:prSet/>
      <dgm:spPr/>
      <dgm:t>
        <a:bodyPr/>
        <a:lstStyle/>
        <a:p>
          <a:endParaRPr lang="en-US"/>
        </a:p>
      </dgm:t>
    </dgm:pt>
    <dgm:pt modelId="{8A53EEEB-C777-42D4-A433-0F28BE8483E9}" type="sibTrans" cxnId="{0F9756A0-9DC4-4D68-85CA-2D801786F5C2}">
      <dgm:prSet/>
      <dgm:spPr/>
      <dgm:t>
        <a:bodyPr/>
        <a:lstStyle/>
        <a:p>
          <a:endParaRPr lang="en-US"/>
        </a:p>
      </dgm:t>
    </dgm:pt>
    <dgm:pt modelId="{7DB67157-D14F-46E5-AE88-E463008F4CC7}">
      <dgm:prSet/>
      <dgm:spPr/>
      <dgm:t>
        <a:bodyPr/>
        <a:lstStyle/>
        <a:p>
          <a:r>
            <a:rPr lang="en-US" dirty="0"/>
            <a:t>SLIs vs KPIs</a:t>
          </a:r>
        </a:p>
      </dgm:t>
    </dgm:pt>
    <dgm:pt modelId="{FE27F94F-940D-4078-B50B-4E3846C251B5}" type="parTrans" cxnId="{8B13E009-313A-4F60-836A-6F12D5220DE3}">
      <dgm:prSet/>
      <dgm:spPr/>
      <dgm:t>
        <a:bodyPr/>
        <a:lstStyle/>
        <a:p>
          <a:endParaRPr lang="en-US"/>
        </a:p>
      </dgm:t>
    </dgm:pt>
    <dgm:pt modelId="{A2841C9D-0916-42F0-AD04-7DED1113875B}" type="sibTrans" cxnId="{8B13E009-313A-4F60-836A-6F12D5220DE3}">
      <dgm:prSet/>
      <dgm:spPr/>
      <dgm:t>
        <a:bodyPr/>
        <a:lstStyle/>
        <a:p>
          <a:endParaRPr lang="en-US"/>
        </a:p>
      </dgm:t>
    </dgm:pt>
    <dgm:pt modelId="{13A1A86D-564D-400C-A534-67C0F42852F6}">
      <dgm:prSet/>
      <dgm:spPr/>
      <dgm:t>
        <a:bodyPr/>
        <a:lstStyle/>
        <a:p>
          <a:r>
            <a:rPr lang="en-US" dirty="0"/>
            <a:t>Metrics consumed where they are produced vs single source of truth</a:t>
          </a:r>
        </a:p>
      </dgm:t>
    </dgm:pt>
    <dgm:pt modelId="{57ACA069-83C4-440C-AA47-8EF947ADC5F5}" type="parTrans" cxnId="{AC284A3A-C9E0-4879-8C13-0E4B7D3E008D}">
      <dgm:prSet/>
      <dgm:spPr/>
      <dgm:t>
        <a:bodyPr/>
        <a:lstStyle/>
        <a:p>
          <a:endParaRPr lang="en-US"/>
        </a:p>
      </dgm:t>
    </dgm:pt>
    <dgm:pt modelId="{29EA8957-89E1-44A9-BBAA-E8919989154F}" type="sibTrans" cxnId="{AC284A3A-C9E0-4879-8C13-0E4B7D3E008D}">
      <dgm:prSet/>
      <dgm:spPr/>
      <dgm:t>
        <a:bodyPr/>
        <a:lstStyle/>
        <a:p>
          <a:endParaRPr lang="en-US"/>
        </a:p>
      </dgm:t>
    </dgm:pt>
    <dgm:pt modelId="{17BA7FD9-FC24-4430-A52F-468061CEC008}">
      <dgm:prSet/>
      <dgm:spPr/>
      <dgm:t>
        <a:bodyPr/>
        <a:lstStyle/>
        <a:p>
          <a:r>
            <a:rPr lang="en-US" dirty="0"/>
            <a:t>DORA metrics vs Event Analytics*</a:t>
          </a:r>
        </a:p>
      </dgm:t>
    </dgm:pt>
    <dgm:pt modelId="{B2AE8448-E1C5-4B47-98D5-C8FA96BA05BC}" type="parTrans" cxnId="{C076BA50-1327-4703-9BA1-9D134064393E}">
      <dgm:prSet/>
      <dgm:spPr/>
      <dgm:t>
        <a:bodyPr/>
        <a:lstStyle/>
        <a:p>
          <a:endParaRPr lang="en-US"/>
        </a:p>
      </dgm:t>
    </dgm:pt>
    <dgm:pt modelId="{9C479E7E-6871-49BC-A3B3-25AA132BEA26}" type="sibTrans" cxnId="{C076BA50-1327-4703-9BA1-9D134064393E}">
      <dgm:prSet/>
      <dgm:spPr/>
      <dgm:t>
        <a:bodyPr/>
        <a:lstStyle/>
        <a:p>
          <a:endParaRPr lang="en-US"/>
        </a:p>
      </dgm:t>
    </dgm:pt>
    <dgm:pt modelId="{A7CFF984-E81F-459F-B91E-2E15E94C75B5}" type="pres">
      <dgm:prSet presAssocID="{CBE31560-78A4-441D-A18C-3BBE938822FD}" presName="diagram" presStyleCnt="0">
        <dgm:presLayoutVars>
          <dgm:dir/>
          <dgm:resizeHandles val="exact"/>
        </dgm:presLayoutVars>
      </dgm:prSet>
      <dgm:spPr/>
    </dgm:pt>
    <dgm:pt modelId="{828FF0B2-2811-401D-91B1-0127AF2B4D02}" type="pres">
      <dgm:prSet presAssocID="{B26C7456-3C47-4BC0-948C-F6D839765BDB}" presName="node" presStyleLbl="node1" presStyleIdx="0" presStyleCnt="5">
        <dgm:presLayoutVars>
          <dgm:bulletEnabled val="1"/>
        </dgm:presLayoutVars>
      </dgm:prSet>
      <dgm:spPr/>
    </dgm:pt>
    <dgm:pt modelId="{E5C39996-0DC3-426A-A18F-3A000231142F}" type="pres">
      <dgm:prSet presAssocID="{2289C2E5-814E-4E8A-8FCF-E730CAA78474}" presName="sibTrans" presStyleCnt="0"/>
      <dgm:spPr/>
    </dgm:pt>
    <dgm:pt modelId="{D358392C-C96A-488F-83FA-F47F472C754B}" type="pres">
      <dgm:prSet presAssocID="{30089C99-1385-4AE8-8F89-85E7DDEA2ED0}" presName="node" presStyleLbl="node1" presStyleIdx="1" presStyleCnt="5">
        <dgm:presLayoutVars>
          <dgm:bulletEnabled val="1"/>
        </dgm:presLayoutVars>
      </dgm:prSet>
      <dgm:spPr/>
    </dgm:pt>
    <dgm:pt modelId="{D83D140C-7EC1-4F3C-BB72-7A2245DE98A9}" type="pres">
      <dgm:prSet presAssocID="{8A53EEEB-C777-42D4-A433-0F28BE8483E9}" presName="sibTrans" presStyleCnt="0"/>
      <dgm:spPr/>
    </dgm:pt>
    <dgm:pt modelId="{CA0266A3-F049-4939-963C-E0FBD81BF168}" type="pres">
      <dgm:prSet presAssocID="{7DB67157-D14F-46E5-AE88-E463008F4CC7}" presName="node" presStyleLbl="node1" presStyleIdx="2" presStyleCnt="5">
        <dgm:presLayoutVars>
          <dgm:bulletEnabled val="1"/>
        </dgm:presLayoutVars>
      </dgm:prSet>
      <dgm:spPr/>
    </dgm:pt>
    <dgm:pt modelId="{DF143FB5-5851-49F8-A5D8-9C06A90DB19D}" type="pres">
      <dgm:prSet presAssocID="{A2841C9D-0916-42F0-AD04-7DED1113875B}" presName="sibTrans" presStyleCnt="0"/>
      <dgm:spPr/>
    </dgm:pt>
    <dgm:pt modelId="{9AF187CA-7CCC-4920-A8E4-77983E95C03D}" type="pres">
      <dgm:prSet presAssocID="{13A1A86D-564D-400C-A534-67C0F42852F6}" presName="node" presStyleLbl="node1" presStyleIdx="3" presStyleCnt="5">
        <dgm:presLayoutVars>
          <dgm:bulletEnabled val="1"/>
        </dgm:presLayoutVars>
      </dgm:prSet>
      <dgm:spPr/>
    </dgm:pt>
    <dgm:pt modelId="{DCEDC484-FAA4-491E-B258-4525BF654B08}" type="pres">
      <dgm:prSet presAssocID="{29EA8957-89E1-44A9-BBAA-E8919989154F}" presName="sibTrans" presStyleCnt="0"/>
      <dgm:spPr/>
    </dgm:pt>
    <dgm:pt modelId="{E7229244-5670-48D4-A6DA-E2B95C5740A7}" type="pres">
      <dgm:prSet presAssocID="{17BA7FD9-FC24-4430-A52F-468061CEC008}" presName="node" presStyleLbl="node1" presStyleIdx="4" presStyleCnt="5">
        <dgm:presLayoutVars>
          <dgm:bulletEnabled val="1"/>
        </dgm:presLayoutVars>
      </dgm:prSet>
      <dgm:spPr/>
    </dgm:pt>
  </dgm:ptLst>
  <dgm:cxnLst>
    <dgm:cxn modelId="{8B13E009-313A-4F60-836A-6F12D5220DE3}" srcId="{CBE31560-78A4-441D-A18C-3BBE938822FD}" destId="{7DB67157-D14F-46E5-AE88-E463008F4CC7}" srcOrd="2" destOrd="0" parTransId="{FE27F94F-940D-4078-B50B-4E3846C251B5}" sibTransId="{A2841C9D-0916-42F0-AD04-7DED1113875B}"/>
    <dgm:cxn modelId="{E7432B18-525A-4619-A8E9-38706F755AEA}" type="presOf" srcId="{30089C99-1385-4AE8-8F89-85E7DDEA2ED0}" destId="{D358392C-C96A-488F-83FA-F47F472C754B}" srcOrd="0" destOrd="0" presId="urn:microsoft.com/office/officeart/2005/8/layout/default"/>
    <dgm:cxn modelId="{289FD630-8D4D-47A1-95FE-50F520CC94FF}" srcId="{CBE31560-78A4-441D-A18C-3BBE938822FD}" destId="{B26C7456-3C47-4BC0-948C-F6D839765BDB}" srcOrd="0" destOrd="0" parTransId="{961DB9C6-D13B-4F2D-8967-84EBA62C5347}" sibTransId="{2289C2E5-814E-4E8A-8FCF-E730CAA78474}"/>
    <dgm:cxn modelId="{AC284A3A-C9E0-4879-8C13-0E4B7D3E008D}" srcId="{CBE31560-78A4-441D-A18C-3BBE938822FD}" destId="{13A1A86D-564D-400C-A534-67C0F42852F6}" srcOrd="3" destOrd="0" parTransId="{57ACA069-83C4-440C-AA47-8EF947ADC5F5}" sibTransId="{29EA8957-89E1-44A9-BBAA-E8919989154F}"/>
    <dgm:cxn modelId="{0CD63247-9970-4D10-9B79-40D7C9EAB109}" type="presOf" srcId="{13A1A86D-564D-400C-A534-67C0F42852F6}" destId="{9AF187CA-7CCC-4920-A8E4-77983E95C03D}" srcOrd="0" destOrd="0" presId="urn:microsoft.com/office/officeart/2005/8/layout/default"/>
    <dgm:cxn modelId="{C076BA50-1327-4703-9BA1-9D134064393E}" srcId="{CBE31560-78A4-441D-A18C-3BBE938822FD}" destId="{17BA7FD9-FC24-4430-A52F-468061CEC008}" srcOrd="4" destOrd="0" parTransId="{B2AE8448-E1C5-4B47-98D5-C8FA96BA05BC}" sibTransId="{9C479E7E-6871-49BC-A3B3-25AA132BEA26}"/>
    <dgm:cxn modelId="{56BD4D71-D1CB-4192-9AA9-0CE300D98C61}" type="presOf" srcId="{B26C7456-3C47-4BC0-948C-F6D839765BDB}" destId="{828FF0B2-2811-401D-91B1-0127AF2B4D02}" srcOrd="0" destOrd="0" presId="urn:microsoft.com/office/officeart/2005/8/layout/default"/>
    <dgm:cxn modelId="{0F9756A0-9DC4-4D68-85CA-2D801786F5C2}" srcId="{CBE31560-78A4-441D-A18C-3BBE938822FD}" destId="{30089C99-1385-4AE8-8F89-85E7DDEA2ED0}" srcOrd="1" destOrd="0" parTransId="{68883EA2-EEC9-4E83-93A6-7F40053596F6}" sibTransId="{8A53EEEB-C777-42D4-A433-0F28BE8483E9}"/>
    <dgm:cxn modelId="{4EE1BFB6-6182-44F1-8244-8F537455294F}" type="presOf" srcId="{17BA7FD9-FC24-4430-A52F-468061CEC008}" destId="{E7229244-5670-48D4-A6DA-E2B95C5740A7}" srcOrd="0" destOrd="0" presId="urn:microsoft.com/office/officeart/2005/8/layout/default"/>
    <dgm:cxn modelId="{831EF8B9-51BD-42AA-9F0E-A4D5BA3E9197}" type="presOf" srcId="{CBE31560-78A4-441D-A18C-3BBE938822FD}" destId="{A7CFF984-E81F-459F-B91E-2E15E94C75B5}" srcOrd="0" destOrd="0" presId="urn:microsoft.com/office/officeart/2005/8/layout/default"/>
    <dgm:cxn modelId="{0BED3AC9-B885-4D90-B700-C35490D95E32}" type="presOf" srcId="{7DB67157-D14F-46E5-AE88-E463008F4CC7}" destId="{CA0266A3-F049-4939-963C-E0FBD81BF168}" srcOrd="0" destOrd="0" presId="urn:microsoft.com/office/officeart/2005/8/layout/default"/>
    <dgm:cxn modelId="{6FDFEE66-70EA-45CB-A668-03FB4C385035}" type="presParOf" srcId="{A7CFF984-E81F-459F-B91E-2E15E94C75B5}" destId="{828FF0B2-2811-401D-91B1-0127AF2B4D02}" srcOrd="0" destOrd="0" presId="urn:microsoft.com/office/officeart/2005/8/layout/default"/>
    <dgm:cxn modelId="{0BC8CB3F-D1C4-47BE-B560-1DD4750C2A8B}" type="presParOf" srcId="{A7CFF984-E81F-459F-B91E-2E15E94C75B5}" destId="{E5C39996-0DC3-426A-A18F-3A000231142F}" srcOrd="1" destOrd="0" presId="urn:microsoft.com/office/officeart/2005/8/layout/default"/>
    <dgm:cxn modelId="{C44EB4D9-B9D5-4310-AD7C-48FEA4274D49}" type="presParOf" srcId="{A7CFF984-E81F-459F-B91E-2E15E94C75B5}" destId="{D358392C-C96A-488F-83FA-F47F472C754B}" srcOrd="2" destOrd="0" presId="urn:microsoft.com/office/officeart/2005/8/layout/default"/>
    <dgm:cxn modelId="{C7D90F96-7882-426E-93FB-E72199AF83DD}" type="presParOf" srcId="{A7CFF984-E81F-459F-B91E-2E15E94C75B5}" destId="{D83D140C-7EC1-4F3C-BB72-7A2245DE98A9}" srcOrd="3" destOrd="0" presId="urn:microsoft.com/office/officeart/2005/8/layout/default"/>
    <dgm:cxn modelId="{469D08B9-3DD9-4B1C-9D88-F36C86124C86}" type="presParOf" srcId="{A7CFF984-E81F-459F-B91E-2E15E94C75B5}" destId="{CA0266A3-F049-4939-963C-E0FBD81BF168}" srcOrd="4" destOrd="0" presId="urn:microsoft.com/office/officeart/2005/8/layout/default"/>
    <dgm:cxn modelId="{5C625AEB-20DE-46D7-84EE-FF758759768E}" type="presParOf" srcId="{A7CFF984-E81F-459F-B91E-2E15E94C75B5}" destId="{DF143FB5-5851-49F8-A5D8-9C06A90DB19D}" srcOrd="5" destOrd="0" presId="urn:microsoft.com/office/officeart/2005/8/layout/default"/>
    <dgm:cxn modelId="{38B71F63-A2DD-4633-8F47-E0ADF40DE5CC}" type="presParOf" srcId="{A7CFF984-E81F-459F-B91E-2E15E94C75B5}" destId="{9AF187CA-7CCC-4920-A8E4-77983E95C03D}" srcOrd="6" destOrd="0" presId="urn:microsoft.com/office/officeart/2005/8/layout/default"/>
    <dgm:cxn modelId="{78E50B99-A5EA-48F8-A191-FD471D9082C3}" type="presParOf" srcId="{A7CFF984-E81F-459F-B91E-2E15E94C75B5}" destId="{DCEDC484-FAA4-491E-B258-4525BF654B08}" srcOrd="7" destOrd="0" presId="urn:microsoft.com/office/officeart/2005/8/layout/default"/>
    <dgm:cxn modelId="{79B8DCCF-07EB-4D03-BCED-008E0D82BEE0}" type="presParOf" srcId="{A7CFF984-E81F-459F-B91E-2E15E94C75B5}" destId="{E7229244-5670-48D4-A6DA-E2B95C5740A7}"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182BD53-57F9-42FC-9F03-B72F87BF6506}"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9E47302D-2A5A-4C11-B83E-76DDBE5260D7}">
      <dgm:prSet/>
      <dgm:spPr/>
      <dgm:t>
        <a:bodyPr/>
        <a:lstStyle/>
        <a:p>
          <a:pPr>
            <a:lnSpc>
              <a:spcPct val="100000"/>
            </a:lnSpc>
          </a:pPr>
          <a:r>
            <a:rPr lang="en-US"/>
            <a:t>Are you adopting SRE?</a:t>
          </a:r>
        </a:p>
      </dgm:t>
    </dgm:pt>
    <dgm:pt modelId="{39D91CB0-A3BD-41B7-8A26-B058A6F81724}" type="parTrans" cxnId="{B1831C43-F35E-4B07-B993-BDEB9B28DBC9}">
      <dgm:prSet/>
      <dgm:spPr/>
      <dgm:t>
        <a:bodyPr/>
        <a:lstStyle/>
        <a:p>
          <a:endParaRPr lang="en-US"/>
        </a:p>
      </dgm:t>
    </dgm:pt>
    <dgm:pt modelId="{90F174C9-358D-4F28-ADA4-556D19C7DBB6}" type="sibTrans" cxnId="{B1831C43-F35E-4B07-B993-BDEB9B28DBC9}">
      <dgm:prSet/>
      <dgm:spPr/>
      <dgm:t>
        <a:bodyPr/>
        <a:lstStyle/>
        <a:p>
          <a:endParaRPr lang="en-US"/>
        </a:p>
      </dgm:t>
    </dgm:pt>
    <dgm:pt modelId="{409F7D88-2C4F-40DE-9342-9C8EFEFE08A9}">
      <dgm:prSet/>
      <dgm:spPr/>
      <dgm:t>
        <a:bodyPr/>
        <a:lstStyle/>
        <a:p>
          <a:pPr>
            <a:lnSpc>
              <a:spcPct val="100000"/>
            </a:lnSpc>
          </a:pPr>
          <a:r>
            <a:rPr lang="en-US"/>
            <a:t>Is anyone mixing SRE and ITSI in production?</a:t>
          </a:r>
        </a:p>
      </dgm:t>
    </dgm:pt>
    <dgm:pt modelId="{6A62D373-989C-4FCB-98B3-F163A3231645}" type="parTrans" cxnId="{B9A7E794-613C-4F99-9C1E-A2FA295FEFE1}">
      <dgm:prSet/>
      <dgm:spPr/>
      <dgm:t>
        <a:bodyPr/>
        <a:lstStyle/>
        <a:p>
          <a:endParaRPr lang="en-US"/>
        </a:p>
      </dgm:t>
    </dgm:pt>
    <dgm:pt modelId="{F082D061-CC60-44D3-BF4F-6D8EBD272376}" type="sibTrans" cxnId="{B9A7E794-613C-4F99-9C1E-A2FA295FEFE1}">
      <dgm:prSet/>
      <dgm:spPr/>
      <dgm:t>
        <a:bodyPr/>
        <a:lstStyle/>
        <a:p>
          <a:endParaRPr lang="en-US"/>
        </a:p>
      </dgm:t>
    </dgm:pt>
    <dgm:pt modelId="{4AA23D6C-B2DD-4C3E-9755-A1868E5EB8D9}">
      <dgm:prSet/>
      <dgm:spPr/>
      <dgm:t>
        <a:bodyPr/>
        <a:lstStyle/>
        <a:p>
          <a:pPr>
            <a:lnSpc>
              <a:spcPct val="100000"/>
            </a:lnSpc>
          </a:pPr>
          <a:r>
            <a:rPr lang="en-US" dirty="0"/>
            <a:t>Would SLI or SLO data be of any use as a KPI in ITSI?</a:t>
          </a:r>
        </a:p>
      </dgm:t>
    </dgm:pt>
    <dgm:pt modelId="{A780F580-CECF-483F-873C-1BF8DC71D332}" type="parTrans" cxnId="{CA5950CF-7A12-4AF8-8B2D-5789044CD317}">
      <dgm:prSet/>
      <dgm:spPr/>
      <dgm:t>
        <a:bodyPr/>
        <a:lstStyle/>
        <a:p>
          <a:endParaRPr lang="en-US"/>
        </a:p>
      </dgm:t>
    </dgm:pt>
    <dgm:pt modelId="{A7641F72-B5EB-4A84-9FE5-8F5DCEC52AE7}" type="sibTrans" cxnId="{CA5950CF-7A12-4AF8-8B2D-5789044CD317}">
      <dgm:prSet/>
      <dgm:spPr/>
      <dgm:t>
        <a:bodyPr/>
        <a:lstStyle/>
        <a:p>
          <a:endParaRPr lang="en-US"/>
        </a:p>
      </dgm:t>
    </dgm:pt>
    <dgm:pt modelId="{A09273EC-CA60-4DCC-8B12-B143024EAC6F}">
      <dgm:prSet/>
      <dgm:spPr/>
      <dgm:t>
        <a:bodyPr/>
        <a:lstStyle/>
        <a:p>
          <a:pPr>
            <a:lnSpc>
              <a:spcPct val="100000"/>
            </a:lnSpc>
          </a:pPr>
          <a:r>
            <a:rPr lang="en-US"/>
            <a:t>Is anyone using trace propagation data to create service maps in Splunk?</a:t>
          </a:r>
        </a:p>
      </dgm:t>
    </dgm:pt>
    <dgm:pt modelId="{BA85E3A0-279B-435D-90D7-6A055A576A44}" type="parTrans" cxnId="{2803104E-E4C7-4C28-ABFA-F8BAFF95A5B8}">
      <dgm:prSet/>
      <dgm:spPr/>
      <dgm:t>
        <a:bodyPr/>
        <a:lstStyle/>
        <a:p>
          <a:endParaRPr lang="en-US"/>
        </a:p>
      </dgm:t>
    </dgm:pt>
    <dgm:pt modelId="{33CD9304-AB51-4F80-8950-E3C4091643E7}" type="sibTrans" cxnId="{2803104E-E4C7-4C28-ABFA-F8BAFF95A5B8}">
      <dgm:prSet/>
      <dgm:spPr/>
      <dgm:t>
        <a:bodyPr/>
        <a:lstStyle/>
        <a:p>
          <a:endParaRPr lang="en-US"/>
        </a:p>
      </dgm:t>
    </dgm:pt>
    <dgm:pt modelId="{A8D92983-8C19-45A7-B793-F1DC76918876}" type="pres">
      <dgm:prSet presAssocID="{F182BD53-57F9-42FC-9F03-B72F87BF6506}" presName="diagram" presStyleCnt="0">
        <dgm:presLayoutVars>
          <dgm:dir/>
          <dgm:resizeHandles val="exact"/>
        </dgm:presLayoutVars>
      </dgm:prSet>
      <dgm:spPr/>
    </dgm:pt>
    <dgm:pt modelId="{69DDFEE0-D6E4-4E6D-92E7-A7ECB6C0314A}" type="pres">
      <dgm:prSet presAssocID="{9E47302D-2A5A-4C11-B83E-76DDBE5260D7}" presName="node" presStyleLbl="node1" presStyleIdx="0" presStyleCnt="4">
        <dgm:presLayoutVars>
          <dgm:bulletEnabled val="1"/>
        </dgm:presLayoutVars>
      </dgm:prSet>
      <dgm:spPr/>
    </dgm:pt>
    <dgm:pt modelId="{C309D9E7-F81F-49AF-B9C4-149AE55A44C4}" type="pres">
      <dgm:prSet presAssocID="{90F174C9-358D-4F28-ADA4-556D19C7DBB6}" presName="sibTrans" presStyleCnt="0"/>
      <dgm:spPr/>
    </dgm:pt>
    <dgm:pt modelId="{4193F44A-C016-4863-86AA-C2104FC792C9}" type="pres">
      <dgm:prSet presAssocID="{409F7D88-2C4F-40DE-9342-9C8EFEFE08A9}" presName="node" presStyleLbl="node1" presStyleIdx="1" presStyleCnt="4">
        <dgm:presLayoutVars>
          <dgm:bulletEnabled val="1"/>
        </dgm:presLayoutVars>
      </dgm:prSet>
      <dgm:spPr/>
    </dgm:pt>
    <dgm:pt modelId="{A6BC3703-C24F-40C8-83AF-39C6CB23B686}" type="pres">
      <dgm:prSet presAssocID="{F082D061-CC60-44D3-BF4F-6D8EBD272376}" presName="sibTrans" presStyleCnt="0"/>
      <dgm:spPr/>
    </dgm:pt>
    <dgm:pt modelId="{FAB8166A-42BC-4601-9583-11CEB7D29239}" type="pres">
      <dgm:prSet presAssocID="{4AA23D6C-B2DD-4C3E-9755-A1868E5EB8D9}" presName="node" presStyleLbl="node1" presStyleIdx="2" presStyleCnt="4">
        <dgm:presLayoutVars>
          <dgm:bulletEnabled val="1"/>
        </dgm:presLayoutVars>
      </dgm:prSet>
      <dgm:spPr/>
    </dgm:pt>
    <dgm:pt modelId="{598F94BD-9D59-4C9C-8FBB-E422C570BE9A}" type="pres">
      <dgm:prSet presAssocID="{A7641F72-B5EB-4A84-9FE5-8F5DCEC52AE7}" presName="sibTrans" presStyleCnt="0"/>
      <dgm:spPr/>
    </dgm:pt>
    <dgm:pt modelId="{A1AE7C35-BD58-436B-989C-5B004B31DA34}" type="pres">
      <dgm:prSet presAssocID="{A09273EC-CA60-4DCC-8B12-B143024EAC6F}" presName="node" presStyleLbl="node1" presStyleIdx="3" presStyleCnt="4">
        <dgm:presLayoutVars>
          <dgm:bulletEnabled val="1"/>
        </dgm:presLayoutVars>
      </dgm:prSet>
      <dgm:spPr/>
    </dgm:pt>
  </dgm:ptLst>
  <dgm:cxnLst>
    <dgm:cxn modelId="{0D907E09-DFBE-4F7F-BDDD-1183772D5306}" type="presOf" srcId="{F182BD53-57F9-42FC-9F03-B72F87BF6506}" destId="{A8D92983-8C19-45A7-B793-F1DC76918876}" srcOrd="0" destOrd="0" presId="urn:microsoft.com/office/officeart/2005/8/layout/default"/>
    <dgm:cxn modelId="{B1831C43-F35E-4B07-B993-BDEB9B28DBC9}" srcId="{F182BD53-57F9-42FC-9F03-B72F87BF6506}" destId="{9E47302D-2A5A-4C11-B83E-76DDBE5260D7}" srcOrd="0" destOrd="0" parTransId="{39D91CB0-A3BD-41B7-8A26-B058A6F81724}" sibTransId="{90F174C9-358D-4F28-ADA4-556D19C7DBB6}"/>
    <dgm:cxn modelId="{D3460A4B-DEFA-48C3-8A25-CE154FD0D5AD}" type="presOf" srcId="{9E47302D-2A5A-4C11-B83E-76DDBE5260D7}" destId="{69DDFEE0-D6E4-4E6D-92E7-A7ECB6C0314A}" srcOrd="0" destOrd="0" presId="urn:microsoft.com/office/officeart/2005/8/layout/default"/>
    <dgm:cxn modelId="{2803104E-E4C7-4C28-ABFA-F8BAFF95A5B8}" srcId="{F182BD53-57F9-42FC-9F03-B72F87BF6506}" destId="{A09273EC-CA60-4DCC-8B12-B143024EAC6F}" srcOrd="3" destOrd="0" parTransId="{BA85E3A0-279B-435D-90D7-6A055A576A44}" sibTransId="{33CD9304-AB51-4F80-8950-E3C4091643E7}"/>
    <dgm:cxn modelId="{239A3680-17BF-4B0D-A862-5200E9FA2851}" type="presOf" srcId="{4AA23D6C-B2DD-4C3E-9755-A1868E5EB8D9}" destId="{FAB8166A-42BC-4601-9583-11CEB7D29239}" srcOrd="0" destOrd="0" presId="urn:microsoft.com/office/officeart/2005/8/layout/default"/>
    <dgm:cxn modelId="{B9A7E794-613C-4F99-9C1E-A2FA295FEFE1}" srcId="{F182BD53-57F9-42FC-9F03-B72F87BF6506}" destId="{409F7D88-2C4F-40DE-9342-9C8EFEFE08A9}" srcOrd="1" destOrd="0" parTransId="{6A62D373-989C-4FCB-98B3-F163A3231645}" sibTransId="{F082D061-CC60-44D3-BF4F-6D8EBD272376}"/>
    <dgm:cxn modelId="{51CF02A1-2B48-4645-A282-728E259E7801}" type="presOf" srcId="{A09273EC-CA60-4DCC-8B12-B143024EAC6F}" destId="{A1AE7C35-BD58-436B-989C-5B004B31DA34}" srcOrd="0" destOrd="0" presId="urn:microsoft.com/office/officeart/2005/8/layout/default"/>
    <dgm:cxn modelId="{DB3EB9C4-3785-4198-9E3B-88E12FD0C3C5}" type="presOf" srcId="{409F7D88-2C4F-40DE-9342-9C8EFEFE08A9}" destId="{4193F44A-C016-4863-86AA-C2104FC792C9}" srcOrd="0" destOrd="0" presId="urn:microsoft.com/office/officeart/2005/8/layout/default"/>
    <dgm:cxn modelId="{CA5950CF-7A12-4AF8-8B2D-5789044CD317}" srcId="{F182BD53-57F9-42FC-9F03-B72F87BF6506}" destId="{4AA23D6C-B2DD-4C3E-9755-A1868E5EB8D9}" srcOrd="2" destOrd="0" parTransId="{A780F580-CECF-483F-873C-1BF8DC71D332}" sibTransId="{A7641F72-B5EB-4A84-9FE5-8F5DCEC52AE7}"/>
    <dgm:cxn modelId="{1EF835F6-0D91-4996-A17C-2C6BF8AE99AE}" type="presParOf" srcId="{A8D92983-8C19-45A7-B793-F1DC76918876}" destId="{69DDFEE0-D6E4-4E6D-92E7-A7ECB6C0314A}" srcOrd="0" destOrd="0" presId="urn:microsoft.com/office/officeart/2005/8/layout/default"/>
    <dgm:cxn modelId="{FCAC9758-BD30-4CFE-803D-B1A7F6ED2850}" type="presParOf" srcId="{A8D92983-8C19-45A7-B793-F1DC76918876}" destId="{C309D9E7-F81F-49AF-B9C4-149AE55A44C4}" srcOrd="1" destOrd="0" presId="urn:microsoft.com/office/officeart/2005/8/layout/default"/>
    <dgm:cxn modelId="{B07193AE-29A7-4E5F-960C-DC80C7382965}" type="presParOf" srcId="{A8D92983-8C19-45A7-B793-F1DC76918876}" destId="{4193F44A-C016-4863-86AA-C2104FC792C9}" srcOrd="2" destOrd="0" presId="urn:microsoft.com/office/officeart/2005/8/layout/default"/>
    <dgm:cxn modelId="{21D11498-82E7-49BD-892A-14A13E873719}" type="presParOf" srcId="{A8D92983-8C19-45A7-B793-F1DC76918876}" destId="{A6BC3703-C24F-40C8-83AF-39C6CB23B686}" srcOrd="3" destOrd="0" presId="urn:microsoft.com/office/officeart/2005/8/layout/default"/>
    <dgm:cxn modelId="{D6962193-1569-4F8D-BC37-615067920169}" type="presParOf" srcId="{A8D92983-8C19-45A7-B793-F1DC76918876}" destId="{FAB8166A-42BC-4601-9583-11CEB7D29239}" srcOrd="4" destOrd="0" presId="urn:microsoft.com/office/officeart/2005/8/layout/default"/>
    <dgm:cxn modelId="{615FEBAB-8453-4B79-953B-B1E693A0147B}" type="presParOf" srcId="{A8D92983-8C19-45A7-B793-F1DC76918876}" destId="{598F94BD-9D59-4C9C-8FBB-E422C570BE9A}" srcOrd="5" destOrd="0" presId="urn:microsoft.com/office/officeart/2005/8/layout/default"/>
    <dgm:cxn modelId="{244BAC6F-3A81-4670-A5AA-E32B88DF4B61}" type="presParOf" srcId="{A8D92983-8C19-45A7-B793-F1DC76918876}" destId="{A1AE7C35-BD58-436B-989C-5B004B31DA34}"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BF7850-554D-4134-BDE4-3D8DB89730EF}">
      <dsp:nvSpPr>
        <dsp:cNvPr id="0" name=""/>
        <dsp:cNvSpPr/>
      </dsp:nvSpPr>
      <dsp:spPr>
        <a:xfrm>
          <a:off x="1283" y="472576"/>
          <a:ext cx="5006206" cy="300372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a:t>Created by Google</a:t>
          </a:r>
        </a:p>
      </dsp:txBody>
      <dsp:txXfrm>
        <a:off x="1283" y="472576"/>
        <a:ext cx="5006206" cy="3003723"/>
      </dsp:txXfrm>
    </dsp:sp>
    <dsp:sp modelId="{56F1BCD2-F29B-4581-809E-8B749BFDDD6B}">
      <dsp:nvSpPr>
        <dsp:cNvPr id="0" name=""/>
        <dsp:cNvSpPr/>
      </dsp:nvSpPr>
      <dsp:spPr>
        <a:xfrm>
          <a:off x="5508110" y="472576"/>
          <a:ext cx="5006206" cy="3003723"/>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a:t>SRE book is freely available</a:t>
          </a:r>
        </a:p>
      </dsp:txBody>
      <dsp:txXfrm>
        <a:off x="5508110" y="472576"/>
        <a:ext cx="5006206" cy="30037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5E38E1-6BEC-4D5D-93DB-EA376349F619}">
      <dsp:nvSpPr>
        <dsp:cNvPr id="0" name=""/>
        <dsp:cNvSpPr/>
      </dsp:nvSpPr>
      <dsp:spPr>
        <a:xfrm>
          <a:off x="709" y="1040866"/>
          <a:ext cx="2766528" cy="165991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What metrics can we use to describe the critical aspects of our service?</a:t>
          </a:r>
        </a:p>
      </dsp:txBody>
      <dsp:txXfrm>
        <a:off x="709" y="1040866"/>
        <a:ext cx="2766528" cy="1659916"/>
      </dsp:txXfrm>
    </dsp:sp>
    <dsp:sp modelId="{2B624345-78D0-44F7-AFDA-E1BB6002B2F6}">
      <dsp:nvSpPr>
        <dsp:cNvPr id="0" name=""/>
        <dsp:cNvSpPr/>
      </dsp:nvSpPr>
      <dsp:spPr>
        <a:xfrm>
          <a:off x="3043890" y="1040866"/>
          <a:ext cx="2766528" cy="1659916"/>
        </a:xfrm>
        <a:prstGeom prst="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Where is the best place to measure them?</a:t>
          </a:r>
        </a:p>
      </dsp:txBody>
      <dsp:txXfrm>
        <a:off x="3043890" y="1040866"/>
        <a:ext cx="2766528" cy="1659916"/>
      </dsp:txXfrm>
    </dsp:sp>
    <dsp:sp modelId="{213D169F-AAE4-4621-A079-D8E7940885A6}">
      <dsp:nvSpPr>
        <dsp:cNvPr id="0" name=""/>
        <dsp:cNvSpPr/>
      </dsp:nvSpPr>
      <dsp:spPr>
        <a:xfrm>
          <a:off x="709" y="2977435"/>
          <a:ext cx="2766528" cy="1659916"/>
        </a:xfrm>
        <a:prstGeom prst="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Who is using this service?</a:t>
          </a:r>
        </a:p>
      </dsp:txBody>
      <dsp:txXfrm>
        <a:off x="709" y="2977435"/>
        <a:ext cx="2766528" cy="1659916"/>
      </dsp:txXfrm>
    </dsp:sp>
    <dsp:sp modelId="{85A15A65-C279-4033-8259-8A995685EEFC}">
      <dsp:nvSpPr>
        <dsp:cNvPr id="0" name=""/>
        <dsp:cNvSpPr/>
      </dsp:nvSpPr>
      <dsp:spPr>
        <a:xfrm>
          <a:off x="3043890" y="2977435"/>
          <a:ext cx="2766528" cy="1659916"/>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What are our Service Level Indicators?</a:t>
          </a:r>
        </a:p>
      </dsp:txBody>
      <dsp:txXfrm>
        <a:off x="3043890" y="2977435"/>
        <a:ext cx="2766528" cy="16599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601D0C-2167-426C-A414-AD4312DDACD7}">
      <dsp:nvSpPr>
        <dsp:cNvPr id="0" name=""/>
        <dsp:cNvSpPr/>
      </dsp:nvSpPr>
      <dsp:spPr>
        <a:xfrm>
          <a:off x="402550" y="1992"/>
          <a:ext cx="3034531" cy="18207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Soft limit</a:t>
          </a:r>
        </a:p>
      </dsp:txBody>
      <dsp:txXfrm>
        <a:off x="402550" y="1992"/>
        <a:ext cx="3034531" cy="1820718"/>
      </dsp:txXfrm>
    </dsp:sp>
    <dsp:sp modelId="{9767B9C8-1E45-4AFF-84B2-2807BEAFA0BD}">
      <dsp:nvSpPr>
        <dsp:cNvPr id="0" name=""/>
        <dsp:cNvSpPr/>
      </dsp:nvSpPr>
      <dsp:spPr>
        <a:xfrm>
          <a:off x="3740534" y="1992"/>
          <a:ext cx="3034531" cy="1820718"/>
        </a:xfrm>
        <a:prstGeom prst="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Performance expectation</a:t>
          </a:r>
        </a:p>
      </dsp:txBody>
      <dsp:txXfrm>
        <a:off x="3740534" y="1992"/>
        <a:ext cx="3034531" cy="1820718"/>
      </dsp:txXfrm>
    </dsp:sp>
    <dsp:sp modelId="{F73F1976-DDAA-4764-814F-749C4CCCBE01}">
      <dsp:nvSpPr>
        <dsp:cNvPr id="0" name=""/>
        <dsp:cNvSpPr/>
      </dsp:nvSpPr>
      <dsp:spPr>
        <a:xfrm>
          <a:off x="7078518" y="1992"/>
          <a:ext cx="3034531" cy="1820718"/>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Not a fixed contract</a:t>
          </a:r>
        </a:p>
      </dsp:txBody>
      <dsp:txXfrm>
        <a:off x="7078518" y="1992"/>
        <a:ext cx="3034531" cy="1820718"/>
      </dsp:txXfrm>
    </dsp:sp>
    <dsp:sp modelId="{A618E0BB-38C9-42F6-9139-26C6A9958A53}">
      <dsp:nvSpPr>
        <dsp:cNvPr id="0" name=""/>
        <dsp:cNvSpPr/>
      </dsp:nvSpPr>
      <dsp:spPr>
        <a:xfrm>
          <a:off x="2071542" y="2126164"/>
          <a:ext cx="3034531" cy="1820718"/>
        </a:xfrm>
        <a:prstGeom prst="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Meant to be revised, reviewed, updated.</a:t>
          </a:r>
        </a:p>
      </dsp:txBody>
      <dsp:txXfrm>
        <a:off x="2071542" y="2126164"/>
        <a:ext cx="3034531" cy="1820718"/>
      </dsp:txXfrm>
    </dsp:sp>
    <dsp:sp modelId="{0A9BFE37-009F-4A8E-A85B-10071A0DA2B8}">
      <dsp:nvSpPr>
        <dsp:cNvPr id="0" name=""/>
        <dsp:cNvSpPr/>
      </dsp:nvSpPr>
      <dsp:spPr>
        <a:xfrm>
          <a:off x="5409526" y="2126164"/>
          <a:ext cx="3034531" cy="1820718"/>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Do you engineer for perfection, or do you set reasonable expectations?</a:t>
          </a:r>
        </a:p>
      </dsp:txBody>
      <dsp:txXfrm>
        <a:off x="5409526" y="2126164"/>
        <a:ext cx="3034531" cy="18207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55D9B2-30EF-4841-95E2-9A80C508712D}">
      <dsp:nvSpPr>
        <dsp:cNvPr id="0" name=""/>
        <dsp:cNvSpPr/>
      </dsp:nvSpPr>
      <dsp:spPr>
        <a:xfrm>
          <a:off x="402550" y="1992"/>
          <a:ext cx="3034531" cy="18207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Free vs Proprietary</a:t>
          </a:r>
        </a:p>
      </dsp:txBody>
      <dsp:txXfrm>
        <a:off x="402550" y="1992"/>
        <a:ext cx="3034531" cy="1820718"/>
      </dsp:txXfrm>
    </dsp:sp>
    <dsp:sp modelId="{7CC1EA25-B63E-47C7-8D12-E16F17A44AF4}">
      <dsp:nvSpPr>
        <dsp:cNvPr id="0" name=""/>
        <dsp:cNvSpPr/>
      </dsp:nvSpPr>
      <dsp:spPr>
        <a:xfrm>
          <a:off x="3740534" y="1992"/>
          <a:ext cx="3034531" cy="182071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Decentralized vs Centralized</a:t>
          </a:r>
        </a:p>
      </dsp:txBody>
      <dsp:txXfrm>
        <a:off x="3740534" y="1992"/>
        <a:ext cx="3034531" cy="1820718"/>
      </dsp:txXfrm>
    </dsp:sp>
    <dsp:sp modelId="{CECA4743-66E6-4257-9B6C-834079C270D5}">
      <dsp:nvSpPr>
        <dsp:cNvPr id="0" name=""/>
        <dsp:cNvSpPr/>
      </dsp:nvSpPr>
      <dsp:spPr>
        <a:xfrm>
          <a:off x="7078518" y="1992"/>
          <a:ext cx="3034531" cy="182071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Clear boundaries between business and operational data</a:t>
          </a:r>
        </a:p>
      </dsp:txBody>
      <dsp:txXfrm>
        <a:off x="7078518" y="1992"/>
        <a:ext cx="3034531" cy="1820718"/>
      </dsp:txXfrm>
    </dsp:sp>
    <dsp:sp modelId="{DE176A93-06AA-4F3E-A245-D265103AE740}">
      <dsp:nvSpPr>
        <dsp:cNvPr id="0" name=""/>
        <dsp:cNvSpPr/>
      </dsp:nvSpPr>
      <dsp:spPr>
        <a:xfrm>
          <a:off x="2071542" y="2126164"/>
          <a:ext cx="3034531" cy="182071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Tool agnostic vs Splunk specific</a:t>
          </a:r>
        </a:p>
      </dsp:txBody>
      <dsp:txXfrm>
        <a:off x="2071542" y="2126164"/>
        <a:ext cx="3034531" cy="1820718"/>
      </dsp:txXfrm>
    </dsp:sp>
    <dsp:sp modelId="{E7DB7515-5CB2-4B6C-B630-B84E547D6E76}">
      <dsp:nvSpPr>
        <dsp:cNvPr id="0" name=""/>
        <dsp:cNvSpPr/>
      </dsp:nvSpPr>
      <dsp:spPr>
        <a:xfrm>
          <a:off x="5409526" y="2126164"/>
          <a:ext cx="3034531" cy="182071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Integral component driving discussion between engineers, EM and PO</a:t>
          </a:r>
        </a:p>
      </dsp:txBody>
      <dsp:txXfrm>
        <a:off x="5409526" y="2126164"/>
        <a:ext cx="3034531" cy="18207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8FF0B2-2811-401D-91B1-0127AF2B4D02}">
      <dsp:nvSpPr>
        <dsp:cNvPr id="0" name=""/>
        <dsp:cNvSpPr/>
      </dsp:nvSpPr>
      <dsp:spPr>
        <a:xfrm>
          <a:off x="402550" y="1992"/>
          <a:ext cx="3034531" cy="18207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Measure as close as possible to consumer vs weighted service decomp</a:t>
          </a:r>
        </a:p>
      </dsp:txBody>
      <dsp:txXfrm>
        <a:off x="402550" y="1992"/>
        <a:ext cx="3034531" cy="1820718"/>
      </dsp:txXfrm>
    </dsp:sp>
    <dsp:sp modelId="{D358392C-C96A-488F-83FA-F47F472C754B}">
      <dsp:nvSpPr>
        <dsp:cNvPr id="0" name=""/>
        <dsp:cNvSpPr/>
      </dsp:nvSpPr>
      <dsp:spPr>
        <a:xfrm>
          <a:off x="3740534" y="1992"/>
          <a:ext cx="3034531" cy="1820718"/>
        </a:xfrm>
        <a:prstGeom prst="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SLO data can be collected by APIs*</a:t>
          </a:r>
        </a:p>
      </dsp:txBody>
      <dsp:txXfrm>
        <a:off x="3740534" y="1992"/>
        <a:ext cx="3034531" cy="1820718"/>
      </dsp:txXfrm>
    </dsp:sp>
    <dsp:sp modelId="{CA0266A3-F049-4939-963C-E0FBD81BF168}">
      <dsp:nvSpPr>
        <dsp:cNvPr id="0" name=""/>
        <dsp:cNvSpPr/>
      </dsp:nvSpPr>
      <dsp:spPr>
        <a:xfrm>
          <a:off x="7078518" y="1992"/>
          <a:ext cx="3034531" cy="1820718"/>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SLIs vs KPIs</a:t>
          </a:r>
        </a:p>
      </dsp:txBody>
      <dsp:txXfrm>
        <a:off x="7078518" y="1992"/>
        <a:ext cx="3034531" cy="1820718"/>
      </dsp:txXfrm>
    </dsp:sp>
    <dsp:sp modelId="{9AF187CA-7CCC-4920-A8E4-77983E95C03D}">
      <dsp:nvSpPr>
        <dsp:cNvPr id="0" name=""/>
        <dsp:cNvSpPr/>
      </dsp:nvSpPr>
      <dsp:spPr>
        <a:xfrm>
          <a:off x="2071542" y="2126164"/>
          <a:ext cx="3034531" cy="1820718"/>
        </a:xfrm>
        <a:prstGeom prst="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Metrics consumed where they are produced vs single source of truth</a:t>
          </a:r>
        </a:p>
      </dsp:txBody>
      <dsp:txXfrm>
        <a:off x="2071542" y="2126164"/>
        <a:ext cx="3034531" cy="1820718"/>
      </dsp:txXfrm>
    </dsp:sp>
    <dsp:sp modelId="{E7229244-5670-48D4-A6DA-E2B95C5740A7}">
      <dsp:nvSpPr>
        <dsp:cNvPr id="0" name=""/>
        <dsp:cNvSpPr/>
      </dsp:nvSpPr>
      <dsp:spPr>
        <a:xfrm>
          <a:off x="5409526" y="2126164"/>
          <a:ext cx="3034531" cy="1820718"/>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DORA metrics vs Event Analytics*</a:t>
          </a:r>
        </a:p>
      </dsp:txBody>
      <dsp:txXfrm>
        <a:off x="5409526" y="2126164"/>
        <a:ext cx="3034531" cy="18207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DDFEE0-D6E4-4E6D-92E7-A7ECB6C0314A}">
      <dsp:nvSpPr>
        <dsp:cNvPr id="0" name=""/>
        <dsp:cNvSpPr/>
      </dsp:nvSpPr>
      <dsp:spPr>
        <a:xfrm>
          <a:off x="709" y="1040866"/>
          <a:ext cx="2766528" cy="165991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100000"/>
            </a:lnSpc>
            <a:spcBef>
              <a:spcPct val="0"/>
            </a:spcBef>
            <a:spcAft>
              <a:spcPct val="35000"/>
            </a:spcAft>
            <a:buNone/>
          </a:pPr>
          <a:r>
            <a:rPr lang="en-US" sz="2300" kern="1200"/>
            <a:t>Are you adopting SRE?</a:t>
          </a:r>
        </a:p>
      </dsp:txBody>
      <dsp:txXfrm>
        <a:off x="709" y="1040866"/>
        <a:ext cx="2766528" cy="1659916"/>
      </dsp:txXfrm>
    </dsp:sp>
    <dsp:sp modelId="{4193F44A-C016-4863-86AA-C2104FC792C9}">
      <dsp:nvSpPr>
        <dsp:cNvPr id="0" name=""/>
        <dsp:cNvSpPr/>
      </dsp:nvSpPr>
      <dsp:spPr>
        <a:xfrm>
          <a:off x="3043890" y="1040866"/>
          <a:ext cx="2766528" cy="1659916"/>
        </a:xfrm>
        <a:prstGeom prst="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100000"/>
            </a:lnSpc>
            <a:spcBef>
              <a:spcPct val="0"/>
            </a:spcBef>
            <a:spcAft>
              <a:spcPct val="35000"/>
            </a:spcAft>
            <a:buNone/>
          </a:pPr>
          <a:r>
            <a:rPr lang="en-US" sz="2300" kern="1200"/>
            <a:t>Is anyone mixing SRE and ITSI in production?</a:t>
          </a:r>
        </a:p>
      </dsp:txBody>
      <dsp:txXfrm>
        <a:off x="3043890" y="1040866"/>
        <a:ext cx="2766528" cy="1659916"/>
      </dsp:txXfrm>
    </dsp:sp>
    <dsp:sp modelId="{FAB8166A-42BC-4601-9583-11CEB7D29239}">
      <dsp:nvSpPr>
        <dsp:cNvPr id="0" name=""/>
        <dsp:cNvSpPr/>
      </dsp:nvSpPr>
      <dsp:spPr>
        <a:xfrm>
          <a:off x="709" y="2977435"/>
          <a:ext cx="2766528" cy="1659916"/>
        </a:xfrm>
        <a:prstGeom prst="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100000"/>
            </a:lnSpc>
            <a:spcBef>
              <a:spcPct val="0"/>
            </a:spcBef>
            <a:spcAft>
              <a:spcPct val="35000"/>
            </a:spcAft>
            <a:buNone/>
          </a:pPr>
          <a:r>
            <a:rPr lang="en-US" sz="2300" kern="1200" dirty="0"/>
            <a:t>Would SLI or SLO data be of any use as a KPI in ITSI?</a:t>
          </a:r>
        </a:p>
      </dsp:txBody>
      <dsp:txXfrm>
        <a:off x="709" y="2977435"/>
        <a:ext cx="2766528" cy="1659916"/>
      </dsp:txXfrm>
    </dsp:sp>
    <dsp:sp modelId="{A1AE7C35-BD58-436B-989C-5B004B31DA34}">
      <dsp:nvSpPr>
        <dsp:cNvPr id="0" name=""/>
        <dsp:cNvSpPr/>
      </dsp:nvSpPr>
      <dsp:spPr>
        <a:xfrm>
          <a:off x="3043890" y="2977435"/>
          <a:ext cx="2766528" cy="1659916"/>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100000"/>
            </a:lnSpc>
            <a:spcBef>
              <a:spcPct val="0"/>
            </a:spcBef>
            <a:spcAft>
              <a:spcPct val="35000"/>
            </a:spcAft>
            <a:buNone/>
          </a:pPr>
          <a:r>
            <a:rPr lang="en-US" sz="2300" kern="1200"/>
            <a:t>Is anyone using trace propagation data to create service maps in Splunk?</a:t>
          </a:r>
        </a:p>
      </dsp:txBody>
      <dsp:txXfrm>
        <a:off x="3043890" y="2977435"/>
        <a:ext cx="2766528" cy="165991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91B65B-0300-4519-912D-E7BF7CC18C79}" type="datetimeFigureOut">
              <a:t>2023-03-09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3C067B-BCB2-48E0-9E15-62C5FE9E3933}" type="slidenum">
              <a:t>‹#›</a:t>
            </a:fld>
            <a:endParaRPr lang="en-US"/>
          </a:p>
        </p:txBody>
      </p:sp>
    </p:spTree>
    <p:extLst>
      <p:ext uri="{BB962C8B-B14F-4D97-AF65-F5344CB8AC3E}">
        <p14:creationId xmlns:p14="http://schemas.microsoft.com/office/powerpoint/2010/main" val="2831419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Talk </a:t>
            </a:r>
            <a:r>
              <a:rPr lang="sv-SE" dirty="0" err="1"/>
              <a:t>about</a:t>
            </a:r>
            <a:r>
              <a:rPr lang="sv-SE" dirty="0"/>
              <a:t> </a:t>
            </a:r>
            <a:r>
              <a:rPr lang="sv-SE" dirty="0" err="1"/>
              <a:t>starting</a:t>
            </a:r>
            <a:r>
              <a:rPr lang="sv-SE" dirty="0"/>
              <a:t> </a:t>
            </a:r>
            <a:r>
              <a:rPr lang="sv-SE" dirty="0" err="1"/>
              <a:t>out</a:t>
            </a:r>
            <a:r>
              <a:rPr lang="sv-SE" dirty="0"/>
              <a:t> in Log </a:t>
            </a:r>
            <a:r>
              <a:rPr lang="sv-SE" dirty="0" err="1"/>
              <a:t>Analytics</a:t>
            </a:r>
            <a:endParaRPr lang="sv-SE" dirty="0"/>
          </a:p>
          <a:p>
            <a:r>
              <a:rPr lang="sv-SE" dirty="0"/>
              <a:t>Set the </a:t>
            </a:r>
            <a:r>
              <a:rPr lang="sv-SE" dirty="0" err="1"/>
              <a:t>stage</a:t>
            </a:r>
            <a:r>
              <a:rPr lang="sv-SE" dirty="0"/>
              <a:t> for </a:t>
            </a:r>
            <a:r>
              <a:rPr lang="sv-SE" dirty="0" err="1"/>
              <a:t>discussing</a:t>
            </a:r>
            <a:r>
              <a:rPr lang="sv-SE" dirty="0"/>
              <a:t> </a:t>
            </a:r>
            <a:r>
              <a:rPr lang="sv-SE" dirty="0" err="1"/>
              <a:t>your</a:t>
            </a:r>
            <a:r>
              <a:rPr lang="sv-SE" dirty="0"/>
              <a:t> </a:t>
            </a:r>
            <a:r>
              <a:rPr lang="sv-SE" dirty="0" err="1"/>
              <a:t>journey</a:t>
            </a:r>
            <a:r>
              <a:rPr lang="sv-SE" dirty="0"/>
              <a:t> </a:t>
            </a:r>
            <a:r>
              <a:rPr lang="sv-SE" dirty="0" err="1"/>
              <a:t>into</a:t>
            </a:r>
            <a:r>
              <a:rPr lang="sv-SE" dirty="0"/>
              <a:t> o11y and </a:t>
            </a:r>
            <a:r>
              <a:rPr lang="sv-SE" dirty="0" err="1"/>
              <a:t>sre</a:t>
            </a:r>
            <a:endParaRPr lang="sv-SE" dirty="0"/>
          </a:p>
        </p:txBody>
      </p:sp>
      <p:sp>
        <p:nvSpPr>
          <p:cNvPr id="4" name="Platshållare för bildnummer 3"/>
          <p:cNvSpPr>
            <a:spLocks noGrp="1"/>
          </p:cNvSpPr>
          <p:nvPr>
            <p:ph type="sldNum" sz="quarter" idx="5"/>
          </p:nvPr>
        </p:nvSpPr>
        <p:spPr/>
        <p:txBody>
          <a:bodyPr/>
          <a:lstStyle/>
          <a:p>
            <a:fld id="{A53C067B-BCB2-48E0-9E15-62C5FE9E3933}" type="slidenum">
              <a:rPr lang="sv-SE" smtClean="0"/>
              <a:t>4</a:t>
            </a:fld>
            <a:endParaRPr lang="sv-SE"/>
          </a:p>
        </p:txBody>
      </p:sp>
    </p:spTree>
    <p:extLst>
      <p:ext uri="{BB962C8B-B14F-4D97-AF65-F5344CB8AC3E}">
        <p14:creationId xmlns:p14="http://schemas.microsoft.com/office/powerpoint/2010/main" val="3548424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228600">
              <a:lnSpc>
                <a:spcPct val="90000"/>
              </a:lnSpc>
              <a:spcBef>
                <a:spcPts val="1000"/>
              </a:spcBef>
              <a:buFont typeface="Arial,Sans-Serif"/>
              <a:buChar char="•"/>
            </a:pPr>
            <a:r>
              <a:rPr lang="en-US" dirty="0"/>
              <a:t>This changes everything</a:t>
            </a:r>
          </a:p>
          <a:p>
            <a:pPr marL="342900" indent="-228600">
              <a:lnSpc>
                <a:spcPct val="90000"/>
              </a:lnSpc>
              <a:spcBef>
                <a:spcPts val="1000"/>
              </a:spcBef>
              <a:buFont typeface="Arial,Sans-Serif"/>
              <a:buChar char="•"/>
            </a:pPr>
            <a:r>
              <a:rPr lang="en-US" dirty="0"/>
              <a:t>Open Source CNCF Project</a:t>
            </a:r>
            <a:endParaRPr lang="en-US" dirty="0">
              <a:ea typeface="Calibri"/>
              <a:cs typeface="Calibri"/>
            </a:endParaRPr>
          </a:p>
          <a:p>
            <a:pPr marL="342900" indent="-228600">
              <a:lnSpc>
                <a:spcPct val="90000"/>
              </a:lnSpc>
              <a:spcBef>
                <a:spcPts val="1000"/>
              </a:spcBef>
              <a:buFont typeface="Arial,Sans-Serif"/>
              <a:buChar char="•"/>
            </a:pPr>
            <a:r>
              <a:rPr lang="en-US" dirty="0"/>
              <a:t>Standard for Telemetry Data</a:t>
            </a:r>
            <a:endParaRPr lang="en-US" dirty="0">
              <a:ea typeface="Calibri"/>
              <a:cs typeface="Calibri"/>
            </a:endParaRPr>
          </a:p>
          <a:p>
            <a:pPr marL="342900" indent="-228600">
              <a:lnSpc>
                <a:spcPct val="90000"/>
              </a:lnSpc>
              <a:spcBef>
                <a:spcPts val="1000"/>
              </a:spcBef>
              <a:buFont typeface="Arial,Sans-Serif"/>
              <a:buChar char="•"/>
            </a:pPr>
            <a:r>
              <a:rPr lang="en-US" dirty="0"/>
              <a:t>Widely adopted</a:t>
            </a:r>
            <a:endParaRPr lang="en-US" dirty="0">
              <a:ea typeface="Calibri"/>
              <a:cs typeface="Calibri"/>
            </a:endParaRPr>
          </a:p>
          <a:p>
            <a:pPr marL="342900" indent="-228600">
              <a:lnSpc>
                <a:spcPct val="90000"/>
              </a:lnSpc>
              <a:spcBef>
                <a:spcPts val="1000"/>
              </a:spcBef>
              <a:buFont typeface="Arial,Sans-Serif"/>
              <a:buChar char="•"/>
            </a:pPr>
            <a:r>
              <a:rPr lang="en-US" dirty="0"/>
              <a:t>OTLP Transport Specification</a:t>
            </a:r>
          </a:p>
        </p:txBody>
      </p:sp>
      <p:sp>
        <p:nvSpPr>
          <p:cNvPr id="4" name="Slide Number Placeholder 3"/>
          <p:cNvSpPr>
            <a:spLocks noGrp="1"/>
          </p:cNvSpPr>
          <p:nvPr>
            <p:ph type="sldNum" sz="quarter" idx="5"/>
          </p:nvPr>
        </p:nvSpPr>
        <p:spPr/>
        <p:txBody>
          <a:bodyPr/>
          <a:lstStyle/>
          <a:p>
            <a:fld id="{A53C067B-BCB2-48E0-9E15-62C5FE9E3933}" type="slidenum">
              <a:rPr lang="en-US"/>
              <a:t>20</a:t>
            </a:fld>
            <a:endParaRPr lang="en-US"/>
          </a:p>
        </p:txBody>
      </p:sp>
    </p:spTree>
    <p:extLst>
      <p:ext uri="{BB962C8B-B14F-4D97-AF65-F5344CB8AC3E}">
        <p14:creationId xmlns:p14="http://schemas.microsoft.com/office/powerpoint/2010/main" val="4142713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SDKs, Instrumentation Libraries, Auto Instrumentation</a:t>
            </a:r>
          </a:p>
          <a:p>
            <a:r>
              <a:rPr lang="en-US" dirty="0" err="1">
                <a:ea typeface="Calibri"/>
                <a:cs typeface="Calibri"/>
              </a:rPr>
              <a:t>Contrib</a:t>
            </a:r>
            <a:r>
              <a:rPr lang="en-US" dirty="0">
                <a:ea typeface="Calibri"/>
                <a:cs typeface="Calibri"/>
              </a:rPr>
              <a:t> inputs from b3 </a:t>
            </a:r>
            <a:r>
              <a:rPr lang="en-US" dirty="0" err="1">
                <a:ea typeface="Calibri"/>
                <a:cs typeface="Calibri"/>
              </a:rPr>
              <a:t>zipkin</a:t>
            </a:r>
            <a:r>
              <a:rPr lang="en-US" dirty="0">
                <a:ea typeface="Calibri"/>
                <a:cs typeface="Calibri"/>
              </a:rPr>
              <a:t>, Prometheus, </a:t>
            </a:r>
            <a:r>
              <a:rPr lang="en-US" dirty="0" err="1">
                <a:ea typeface="Calibri"/>
                <a:cs typeface="Calibri"/>
              </a:rPr>
              <a:t>etc</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A53C067B-BCB2-48E0-9E15-62C5FE9E3933}" type="slidenum">
              <a:rPr lang="en-US"/>
              <a:t>21</a:t>
            </a:fld>
            <a:endParaRPr lang="en-US"/>
          </a:p>
        </p:txBody>
      </p:sp>
    </p:spTree>
    <p:extLst>
      <p:ext uri="{BB962C8B-B14F-4D97-AF65-F5344CB8AC3E}">
        <p14:creationId xmlns:p14="http://schemas.microsoft.com/office/powerpoint/2010/main" val="2458699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28600">
              <a:lnSpc>
                <a:spcPct val="90000"/>
              </a:lnSpc>
              <a:spcBef>
                <a:spcPts val="1000"/>
              </a:spcBef>
              <a:buFont typeface="Arial,Sans-Serif"/>
              <a:buChar char="•"/>
            </a:pPr>
            <a:endParaRPr lang="en-US" dirty="0"/>
          </a:p>
          <a:p>
            <a:pPr marL="285750" indent="-228600">
              <a:lnSpc>
                <a:spcPct val="90000"/>
              </a:lnSpc>
              <a:spcBef>
                <a:spcPts val="1000"/>
              </a:spcBef>
              <a:buFont typeface="Arial,Sans-Serif"/>
              <a:buChar char="•"/>
            </a:pPr>
            <a:r>
              <a:rPr lang="en-US" b="1" u="sng" dirty="0"/>
              <a:t>Instrument once, consume anywhere.</a:t>
            </a:r>
            <a:endParaRPr lang="en-US" dirty="0"/>
          </a:p>
          <a:p>
            <a:pPr marL="285750" indent="-228600">
              <a:lnSpc>
                <a:spcPct val="90000"/>
              </a:lnSpc>
              <a:spcBef>
                <a:spcPts val="1000"/>
              </a:spcBef>
              <a:buFont typeface="Arial,Sans-Serif"/>
              <a:buChar char="•"/>
            </a:pPr>
            <a:r>
              <a:rPr lang="en-US" dirty="0"/>
              <a:t>Use the same instrumentation for your application in different environments.</a:t>
            </a:r>
          </a:p>
          <a:p>
            <a:pPr marL="285750" indent="-228600">
              <a:lnSpc>
                <a:spcPct val="90000"/>
              </a:lnSpc>
              <a:spcBef>
                <a:spcPts val="1000"/>
              </a:spcBef>
              <a:buFont typeface="Arial,Sans-Serif"/>
              <a:buChar char="•"/>
            </a:pPr>
            <a:r>
              <a:rPr lang="en-US" dirty="0"/>
              <a:t>Run the same code in Azure, GCP, </a:t>
            </a:r>
            <a:r>
              <a:rPr lang="en-US" dirty="0" err="1"/>
              <a:t>AliCloud</a:t>
            </a:r>
            <a:r>
              <a:rPr lang="en-US" dirty="0"/>
              <a:t> with the same instrumentation and only change the collector config to suit your needs.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A53C067B-BCB2-48E0-9E15-62C5FE9E3933}" type="slidenum">
              <a:rPr lang="en-US"/>
              <a:t>22</a:t>
            </a:fld>
            <a:endParaRPr lang="en-US"/>
          </a:p>
        </p:txBody>
      </p:sp>
    </p:spTree>
    <p:extLst>
      <p:ext uri="{BB962C8B-B14F-4D97-AF65-F5344CB8AC3E}">
        <p14:creationId xmlns:p14="http://schemas.microsoft.com/office/powerpoint/2010/main" val="4018121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Splunk, Splunk Observability, Mimir, Tempo, Loki, Google Cloud, Cloud Buckets, Jaeger</a:t>
            </a:r>
          </a:p>
        </p:txBody>
      </p:sp>
      <p:sp>
        <p:nvSpPr>
          <p:cNvPr id="4" name="Slide Number Placeholder 3"/>
          <p:cNvSpPr>
            <a:spLocks noGrp="1"/>
          </p:cNvSpPr>
          <p:nvPr>
            <p:ph type="sldNum" sz="quarter" idx="5"/>
          </p:nvPr>
        </p:nvSpPr>
        <p:spPr/>
        <p:txBody>
          <a:bodyPr/>
          <a:lstStyle/>
          <a:p>
            <a:fld id="{A53C067B-BCB2-48E0-9E15-62C5FE9E3933}" type="slidenum">
              <a:rPr lang="en-US"/>
              <a:t>25</a:t>
            </a:fld>
            <a:endParaRPr lang="en-US"/>
          </a:p>
        </p:txBody>
      </p:sp>
    </p:spTree>
    <p:extLst>
      <p:ext uri="{BB962C8B-B14F-4D97-AF65-F5344CB8AC3E}">
        <p14:creationId xmlns:p14="http://schemas.microsoft.com/office/powerpoint/2010/main" val="976992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Monitor for known unknowns, observability is about asking arbitrary questions, finding unknown unknowns.</a:t>
            </a:r>
          </a:p>
        </p:txBody>
      </p:sp>
      <p:sp>
        <p:nvSpPr>
          <p:cNvPr id="4" name="Slide Number Placeholder 3"/>
          <p:cNvSpPr>
            <a:spLocks noGrp="1"/>
          </p:cNvSpPr>
          <p:nvPr>
            <p:ph type="sldNum" sz="quarter" idx="5"/>
          </p:nvPr>
        </p:nvSpPr>
        <p:spPr/>
        <p:txBody>
          <a:bodyPr/>
          <a:lstStyle/>
          <a:p>
            <a:fld id="{A53C067B-BCB2-48E0-9E15-62C5FE9E3933}" type="slidenum">
              <a:rPr lang="en-US"/>
              <a:t>26</a:t>
            </a:fld>
            <a:endParaRPr lang="en-US"/>
          </a:p>
        </p:txBody>
      </p:sp>
    </p:spTree>
    <p:extLst>
      <p:ext uri="{BB962C8B-B14F-4D97-AF65-F5344CB8AC3E}">
        <p14:creationId xmlns:p14="http://schemas.microsoft.com/office/powerpoint/2010/main" val="1780546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dirty="0"/>
              <a:t>It's should be part of any service budget.</a:t>
            </a:r>
          </a:p>
          <a:p>
            <a:pPr marL="285750" indent="-285750">
              <a:lnSpc>
                <a:spcPct val="90000"/>
              </a:lnSpc>
              <a:spcBef>
                <a:spcPts val="1000"/>
              </a:spcBef>
              <a:buFont typeface="Arial"/>
              <a:buChar char="•"/>
            </a:pPr>
            <a:r>
              <a:rPr lang="en-US" dirty="0"/>
              <a:t>It takes time to instrument code.</a:t>
            </a:r>
            <a:endParaRPr lang="en-US" dirty="0">
              <a:ea typeface="Calibri"/>
              <a:cs typeface="Calibri"/>
            </a:endParaRPr>
          </a:p>
          <a:p>
            <a:pPr marL="285750" indent="-285750">
              <a:lnSpc>
                <a:spcPct val="90000"/>
              </a:lnSpc>
              <a:spcBef>
                <a:spcPts val="1000"/>
              </a:spcBef>
              <a:buFont typeface="Arial"/>
              <a:buChar char="•"/>
            </a:pPr>
            <a:r>
              <a:rPr lang="en-US" dirty="0"/>
              <a:t>It should be a NFR of any project.</a:t>
            </a:r>
            <a:endParaRPr lang="en-US" dirty="0">
              <a:ea typeface="Calibri"/>
              <a:cs typeface="Calibri"/>
            </a:endParaRPr>
          </a:p>
          <a:p>
            <a:pPr marL="285750" indent="-285750">
              <a:lnSpc>
                <a:spcPct val="90000"/>
              </a:lnSpc>
              <a:spcBef>
                <a:spcPts val="1000"/>
              </a:spcBef>
              <a:buFont typeface="Arial"/>
              <a:buChar char="•"/>
            </a:pPr>
            <a:r>
              <a:rPr lang="en-US" dirty="0"/>
              <a:t>You can easily defend the cost of your observability data if you are actively using it and getting value from</a:t>
            </a:r>
          </a:p>
        </p:txBody>
      </p:sp>
      <p:sp>
        <p:nvSpPr>
          <p:cNvPr id="4" name="Slide Number Placeholder 3"/>
          <p:cNvSpPr>
            <a:spLocks noGrp="1"/>
          </p:cNvSpPr>
          <p:nvPr>
            <p:ph type="sldNum" sz="quarter" idx="5"/>
          </p:nvPr>
        </p:nvSpPr>
        <p:spPr/>
        <p:txBody>
          <a:bodyPr/>
          <a:lstStyle/>
          <a:p>
            <a:fld id="{A53C067B-BCB2-48E0-9E15-62C5FE9E3933}" type="slidenum">
              <a:rPr lang="en-US"/>
              <a:t>29</a:t>
            </a:fld>
            <a:endParaRPr lang="en-US"/>
          </a:p>
        </p:txBody>
      </p:sp>
    </p:spTree>
    <p:extLst>
      <p:ext uri="{BB962C8B-B14F-4D97-AF65-F5344CB8AC3E}">
        <p14:creationId xmlns:p14="http://schemas.microsoft.com/office/powerpoint/2010/main" val="439602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Bef>
                <a:spcPts val="1000"/>
              </a:spcBef>
            </a:pPr>
            <a:r>
              <a:rPr lang="en-US" dirty="0"/>
              <a:t>Metrics: </a:t>
            </a:r>
          </a:p>
          <a:p>
            <a:pPr marL="285750" indent="-285750">
              <a:spcBef>
                <a:spcPts val="1000"/>
              </a:spcBef>
              <a:buFont typeface="Arial,Sans-Serif"/>
              <a:buChar char="•"/>
            </a:pPr>
            <a:r>
              <a:rPr lang="en-US" dirty="0"/>
              <a:t>Delta or Cumulative for Request Based SLI</a:t>
            </a:r>
          </a:p>
          <a:p>
            <a:pPr marL="285750" indent="-285750">
              <a:spcBef>
                <a:spcPts val="1000"/>
              </a:spcBef>
              <a:buFont typeface="Arial,Sans-Serif"/>
              <a:buChar char="•"/>
            </a:pPr>
            <a:r>
              <a:rPr lang="en-US" dirty="0"/>
              <a:t>Delta, Cumulative or Gauge for Windowed SLI</a:t>
            </a:r>
          </a:p>
          <a:p>
            <a:pPr marL="285750" indent="-285750">
              <a:spcBef>
                <a:spcPts val="1000"/>
              </a:spcBef>
              <a:buFont typeface="Arial,Sans-Serif"/>
              <a:buChar char="•"/>
            </a:pPr>
            <a:r>
              <a:rPr lang="en-US" dirty="0"/>
              <a:t>Not high cardinality</a:t>
            </a:r>
            <a:endParaRPr lang="en-US" dirty="0">
              <a:cs typeface="Calibri"/>
            </a:endParaRPr>
          </a:p>
          <a:p>
            <a:pPr>
              <a:spcBef>
                <a:spcPts val="1000"/>
              </a:spcBef>
            </a:pPr>
            <a:r>
              <a:rPr lang="en-US" dirty="0"/>
              <a:t>Linear measurement of user happiness. Percentage</a:t>
            </a:r>
          </a:p>
          <a:p>
            <a:endParaRPr lang="sv-SE" dirty="0"/>
          </a:p>
        </p:txBody>
      </p:sp>
      <p:sp>
        <p:nvSpPr>
          <p:cNvPr id="4" name="Platshållare för bildnummer 3"/>
          <p:cNvSpPr>
            <a:spLocks noGrp="1"/>
          </p:cNvSpPr>
          <p:nvPr>
            <p:ph type="sldNum" sz="quarter" idx="5"/>
          </p:nvPr>
        </p:nvSpPr>
        <p:spPr/>
        <p:txBody>
          <a:bodyPr/>
          <a:lstStyle/>
          <a:p>
            <a:fld id="{A53C067B-BCB2-48E0-9E15-62C5FE9E3933}" type="slidenum">
              <a:rPr lang="sv-SE" smtClean="0"/>
              <a:t>33</a:t>
            </a:fld>
            <a:endParaRPr lang="sv-SE"/>
          </a:p>
        </p:txBody>
      </p:sp>
    </p:spTree>
    <p:extLst>
      <p:ext uri="{BB962C8B-B14F-4D97-AF65-F5344CB8AC3E}">
        <p14:creationId xmlns:p14="http://schemas.microsoft.com/office/powerpoint/2010/main" val="4015691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dirty="0"/>
              <a:t>We don't want to analyze metrics for every aspect of our service.</a:t>
            </a:r>
          </a:p>
          <a:p>
            <a:pPr>
              <a:spcBef>
                <a:spcPts val="1000"/>
              </a:spcBef>
            </a:pPr>
            <a:r>
              <a:rPr lang="en-US" dirty="0"/>
              <a:t>We don't need to create a bunch of special rules and tests based on one-off scenarios.</a:t>
            </a:r>
          </a:p>
          <a:p>
            <a:pPr>
              <a:spcBef>
                <a:spcPts val="1000"/>
              </a:spcBef>
            </a:pPr>
            <a:r>
              <a:rPr lang="en-US" dirty="0"/>
              <a:t>We are only interested in the metrics that make our users happy.</a:t>
            </a:r>
          </a:p>
          <a:p>
            <a:pPr>
              <a:spcBef>
                <a:spcPts val="1000"/>
              </a:spcBef>
            </a:pPr>
            <a:r>
              <a:rPr lang="en-US" dirty="0"/>
              <a:t>Happy Users</a:t>
            </a:r>
            <a:br>
              <a:rPr lang="en-US" dirty="0">
                <a:cs typeface="+mn-lt"/>
              </a:rPr>
            </a:br>
            <a:r>
              <a:rPr lang="en-US" dirty="0"/>
              <a:t>Happy Engineers</a:t>
            </a:r>
            <a:br>
              <a:rPr lang="en-US" dirty="0">
                <a:cs typeface="+mn-lt"/>
              </a:rPr>
            </a:br>
            <a:endParaRPr lang="en-US" dirty="0"/>
          </a:p>
        </p:txBody>
      </p:sp>
      <p:sp>
        <p:nvSpPr>
          <p:cNvPr id="4" name="Slide Number Placeholder 3"/>
          <p:cNvSpPr>
            <a:spLocks noGrp="1"/>
          </p:cNvSpPr>
          <p:nvPr>
            <p:ph type="sldNum" sz="quarter" idx="5"/>
          </p:nvPr>
        </p:nvSpPr>
        <p:spPr/>
        <p:txBody>
          <a:bodyPr/>
          <a:lstStyle/>
          <a:p>
            <a:fld id="{A53C067B-BCB2-48E0-9E15-62C5FE9E3933}" type="slidenum">
              <a:rPr lang="en-US"/>
              <a:t>34</a:t>
            </a:fld>
            <a:endParaRPr lang="en-US"/>
          </a:p>
        </p:txBody>
      </p:sp>
    </p:spTree>
    <p:extLst>
      <p:ext uri="{BB962C8B-B14F-4D97-AF65-F5344CB8AC3E}">
        <p14:creationId xmlns:p14="http://schemas.microsoft.com/office/powerpoint/2010/main" val="2533497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Measured counting atomic units of service.</a:t>
            </a:r>
            <a:br>
              <a:rPr lang="en-US" dirty="0">
                <a:cs typeface="+mn-lt"/>
              </a:rPr>
            </a:br>
            <a:r>
              <a:rPr lang="en-US" dirty="0"/>
              <a:t>Overall performance, but low granularity.</a:t>
            </a:r>
          </a:p>
        </p:txBody>
      </p:sp>
      <p:sp>
        <p:nvSpPr>
          <p:cNvPr id="4" name="Slide Number Placeholder 3"/>
          <p:cNvSpPr>
            <a:spLocks noGrp="1"/>
          </p:cNvSpPr>
          <p:nvPr>
            <p:ph type="sldNum" sz="quarter" idx="5"/>
          </p:nvPr>
        </p:nvSpPr>
        <p:spPr/>
        <p:txBody>
          <a:bodyPr/>
          <a:lstStyle/>
          <a:p>
            <a:fld id="{A53C067B-BCB2-48E0-9E15-62C5FE9E3933}" type="slidenum">
              <a:rPr lang="en-US"/>
              <a:t>35</a:t>
            </a:fld>
            <a:endParaRPr lang="en-US"/>
          </a:p>
        </p:txBody>
      </p:sp>
    </p:spTree>
    <p:extLst>
      <p:ext uri="{BB962C8B-B14F-4D97-AF65-F5344CB8AC3E}">
        <p14:creationId xmlns:p14="http://schemas.microsoft.com/office/powerpoint/2010/main" val="2703576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dirty="0"/>
              <a:t>Group performance by time windows and count good vs bad windows.</a:t>
            </a:r>
          </a:p>
          <a:p>
            <a:pPr>
              <a:spcBef>
                <a:spcPts val="1000"/>
              </a:spcBef>
            </a:pPr>
            <a:r>
              <a:rPr lang="en-US" dirty="0"/>
              <a:t>95% http 20x responses per 1 minute window</a:t>
            </a:r>
            <a:endParaRPr lang="en-US" dirty="0">
              <a:cs typeface="Calibri"/>
            </a:endParaRPr>
          </a:p>
          <a:p>
            <a:pPr>
              <a:spcBef>
                <a:spcPts val="1000"/>
              </a:spcBef>
            </a:pPr>
            <a:r>
              <a:rPr lang="en-US" dirty="0"/>
              <a:t>P95 latency metric less than 100ms per 5 minute window</a:t>
            </a:r>
          </a:p>
        </p:txBody>
      </p:sp>
      <p:sp>
        <p:nvSpPr>
          <p:cNvPr id="4" name="Slide Number Placeholder 3"/>
          <p:cNvSpPr>
            <a:spLocks noGrp="1"/>
          </p:cNvSpPr>
          <p:nvPr>
            <p:ph type="sldNum" sz="quarter" idx="5"/>
          </p:nvPr>
        </p:nvSpPr>
        <p:spPr/>
        <p:txBody>
          <a:bodyPr/>
          <a:lstStyle/>
          <a:p>
            <a:fld id="{A53C067B-BCB2-48E0-9E15-62C5FE9E3933}" type="slidenum">
              <a:rPr lang="en-US"/>
              <a:t>36</a:t>
            </a:fld>
            <a:endParaRPr lang="en-US"/>
          </a:p>
        </p:txBody>
      </p:sp>
    </p:spTree>
    <p:extLst>
      <p:ext uri="{BB962C8B-B14F-4D97-AF65-F5344CB8AC3E}">
        <p14:creationId xmlns:p14="http://schemas.microsoft.com/office/powerpoint/2010/main" val="2737556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b="1" u="sng" dirty="0"/>
              <a:t>Where we started:</a:t>
            </a:r>
            <a:r>
              <a:rPr lang="en-US" u="sng" dirty="0"/>
              <a:t> </a:t>
            </a:r>
            <a:endParaRPr lang="en-US" dirty="0"/>
          </a:p>
          <a:p>
            <a:pPr marL="285750" indent="-285750">
              <a:lnSpc>
                <a:spcPct val="90000"/>
              </a:lnSpc>
              <a:spcBef>
                <a:spcPts val="1000"/>
              </a:spcBef>
              <a:buFont typeface="Arial"/>
              <a:buChar char="•"/>
            </a:pPr>
            <a:r>
              <a:rPr lang="en-US" dirty="0"/>
              <a:t>Proprietary metrics in application monitor and control suites.</a:t>
            </a:r>
            <a:endParaRPr lang="en-US" dirty="0">
              <a:ea typeface="Calibri"/>
              <a:cs typeface="Calibri"/>
            </a:endParaRPr>
          </a:p>
          <a:p>
            <a:pPr marL="285750" indent="-285750">
              <a:lnSpc>
                <a:spcPct val="90000"/>
              </a:lnSpc>
              <a:spcBef>
                <a:spcPts val="1000"/>
              </a:spcBef>
              <a:buFont typeface="Arial"/>
              <a:buChar char="•"/>
            </a:pPr>
            <a:r>
              <a:rPr lang="en-US" dirty="0"/>
              <a:t>Metrics field extracted from log data.</a:t>
            </a:r>
            <a:endParaRPr lang="en-US" dirty="0">
              <a:ea typeface="Calibri"/>
              <a:cs typeface="Calibri"/>
            </a:endParaRPr>
          </a:p>
          <a:p>
            <a:pPr>
              <a:lnSpc>
                <a:spcPct val="90000"/>
              </a:lnSpc>
              <a:spcBef>
                <a:spcPts val="1000"/>
              </a:spcBef>
            </a:pPr>
            <a:r>
              <a:rPr lang="en-US" b="1" u="sng" dirty="0"/>
              <a:t>Where we are going:</a:t>
            </a:r>
            <a:endParaRPr lang="en-US" dirty="0"/>
          </a:p>
          <a:p>
            <a:pPr marL="285750" indent="-285750">
              <a:lnSpc>
                <a:spcPct val="90000"/>
              </a:lnSpc>
              <a:spcBef>
                <a:spcPts val="1000"/>
              </a:spcBef>
              <a:buFont typeface="Arial"/>
              <a:buChar char="•"/>
            </a:pPr>
            <a:r>
              <a:rPr lang="en-US" dirty="0"/>
              <a:t>Metrics as a telemetry data type</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53C067B-BCB2-48E0-9E15-62C5FE9E3933}" type="slidenum">
              <a:rPr lang="en-US"/>
              <a:t>6</a:t>
            </a:fld>
            <a:endParaRPr lang="en-US"/>
          </a:p>
        </p:txBody>
      </p:sp>
    </p:spTree>
    <p:extLst>
      <p:ext uri="{BB962C8B-B14F-4D97-AF65-F5344CB8AC3E}">
        <p14:creationId xmlns:p14="http://schemas.microsoft.com/office/powerpoint/2010/main" val="1965620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dirty="0"/>
              <a:t>Maximum amount of time a technical system can fail without contractual consequences.</a:t>
            </a:r>
          </a:p>
          <a:p>
            <a:pPr marL="285750" indent="-285750">
              <a:lnSpc>
                <a:spcPct val="90000"/>
              </a:lnSpc>
              <a:spcBef>
                <a:spcPts val="1000"/>
              </a:spcBef>
              <a:buFont typeface="Arial"/>
              <a:buChar char="•"/>
            </a:pPr>
            <a:r>
              <a:rPr lang="en-US" dirty="0"/>
              <a:t>A measurement of the difference between actual and desired performance.</a:t>
            </a:r>
          </a:p>
          <a:p>
            <a:pPr marL="285750" indent="-285750">
              <a:lnSpc>
                <a:spcPct val="90000"/>
              </a:lnSpc>
              <a:spcBef>
                <a:spcPts val="1000"/>
              </a:spcBef>
              <a:buFont typeface="Arial"/>
              <a:buChar char="•"/>
            </a:pPr>
            <a:r>
              <a:rPr lang="en-US" dirty="0"/>
              <a:t>When are users unhappy, when do people notice?</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A53C067B-BCB2-48E0-9E15-62C5FE9E3933}" type="slidenum">
              <a:rPr lang="en-US"/>
              <a:t>37</a:t>
            </a:fld>
            <a:endParaRPr lang="en-US"/>
          </a:p>
        </p:txBody>
      </p:sp>
    </p:spTree>
    <p:extLst>
      <p:ext uri="{BB962C8B-B14F-4D97-AF65-F5344CB8AC3E}">
        <p14:creationId xmlns:p14="http://schemas.microsoft.com/office/powerpoint/2010/main" val="75539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dirty="0"/>
              <a:t>The rate at which the error budget is consumed.</a:t>
            </a:r>
          </a:p>
          <a:p>
            <a:pPr>
              <a:spcBef>
                <a:spcPts val="1000"/>
              </a:spcBef>
            </a:pPr>
            <a:r>
              <a:rPr lang="en-US" dirty="0"/>
              <a:t>Make your alerting decisions based on your burn rate.</a:t>
            </a:r>
            <a:endParaRPr lang="en-US" dirty="0">
              <a:ea typeface="Calibri"/>
              <a:cs typeface="Calibri"/>
            </a:endParaRPr>
          </a:p>
          <a:p>
            <a:pPr>
              <a:spcBef>
                <a:spcPts val="1000"/>
              </a:spcBef>
            </a:pPr>
            <a:r>
              <a:rPr lang="en-US" dirty="0"/>
              <a:t>Clear indication if a problem needs immediate attention, if it can wait until morning or if it needs to be addressed in the next sprint.</a:t>
            </a: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A53C067B-BCB2-48E0-9E15-62C5FE9E3933}" type="slidenum">
              <a:rPr lang="en-US"/>
              <a:t>38</a:t>
            </a:fld>
            <a:endParaRPr lang="en-US"/>
          </a:p>
        </p:txBody>
      </p:sp>
    </p:spTree>
    <p:extLst>
      <p:ext uri="{BB962C8B-B14F-4D97-AF65-F5344CB8AC3E}">
        <p14:creationId xmlns:p14="http://schemas.microsoft.com/office/powerpoint/2010/main" val="3053638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describing the reliability of a service, the key denominator is time. Requests over time, errors over time, latency over time. </a:t>
            </a:r>
          </a:p>
          <a:p>
            <a:pPr>
              <a:spcBef>
                <a:spcPts val="1000"/>
              </a:spcBef>
            </a:pPr>
            <a:r>
              <a:rPr lang="en-US" dirty="0"/>
              <a:t>Time:</a:t>
            </a:r>
            <a:endParaRPr lang="en-US" dirty="0">
              <a:cs typeface="Calibri"/>
            </a:endParaRPr>
          </a:p>
          <a:p>
            <a:pPr marL="285750" indent="-285750">
              <a:spcBef>
                <a:spcPts val="1000"/>
              </a:spcBef>
              <a:buFont typeface="Arial,Sans-Serif"/>
              <a:buChar char="•"/>
            </a:pPr>
            <a:r>
              <a:rPr lang="en-US" dirty="0"/>
              <a:t>Hours for alerting</a:t>
            </a:r>
          </a:p>
          <a:p>
            <a:pPr marL="285750" indent="-285750">
              <a:spcBef>
                <a:spcPts val="1000"/>
              </a:spcBef>
              <a:buFont typeface="Arial,Sans-Serif"/>
              <a:buChar char="•"/>
            </a:pPr>
            <a:r>
              <a:rPr lang="en-US" dirty="0"/>
              <a:t>Weeks for tactical decisions</a:t>
            </a:r>
          </a:p>
          <a:p>
            <a:pPr marL="285750" indent="-285750">
              <a:spcBef>
                <a:spcPts val="1000"/>
              </a:spcBef>
              <a:buFont typeface="Arial,Sans-Serif"/>
              <a:buChar char="•"/>
            </a:pPr>
            <a:r>
              <a:rPr lang="en-US" dirty="0"/>
              <a:t>Months for strategic decisions</a:t>
            </a:r>
          </a:p>
          <a:p>
            <a:endParaRPr lang="en-US" dirty="0"/>
          </a:p>
        </p:txBody>
      </p:sp>
      <p:sp>
        <p:nvSpPr>
          <p:cNvPr id="4" name="Slide Number Placeholder 3"/>
          <p:cNvSpPr>
            <a:spLocks noGrp="1"/>
          </p:cNvSpPr>
          <p:nvPr>
            <p:ph type="sldNum" sz="quarter" idx="5"/>
          </p:nvPr>
        </p:nvSpPr>
        <p:spPr/>
        <p:txBody>
          <a:bodyPr/>
          <a:lstStyle/>
          <a:p>
            <a:fld id="{A53C067B-BCB2-48E0-9E15-62C5FE9E3933}" type="slidenum">
              <a:rPr lang="en-US"/>
              <a:t>39</a:t>
            </a:fld>
            <a:endParaRPr lang="en-US"/>
          </a:p>
        </p:txBody>
      </p:sp>
    </p:spTree>
    <p:extLst>
      <p:ext uri="{BB962C8B-B14F-4D97-AF65-F5344CB8AC3E}">
        <p14:creationId xmlns:p14="http://schemas.microsoft.com/office/powerpoint/2010/main" val="908078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Fundamental layers set the limits of your reliability.</a:t>
            </a:r>
            <a:br>
              <a:rPr lang="en-US" dirty="0">
                <a:cs typeface="+mn-lt"/>
              </a:rPr>
            </a:br>
            <a:r>
              <a:rPr lang="en-US" dirty="0"/>
              <a:t>You can't have 99.999% reliability on a 99.9% reliable network with a 98% reliable database.</a:t>
            </a:r>
            <a:br>
              <a:rPr lang="en-US" dirty="0">
                <a:cs typeface="+mn-lt"/>
              </a:rPr>
            </a:br>
            <a:r>
              <a:rPr lang="en-US" dirty="0"/>
              <a:t>The cost and resource requirements of additional nines is exponential.</a:t>
            </a:r>
          </a:p>
        </p:txBody>
      </p:sp>
      <p:sp>
        <p:nvSpPr>
          <p:cNvPr id="4" name="Slide Number Placeholder 3"/>
          <p:cNvSpPr>
            <a:spLocks noGrp="1"/>
          </p:cNvSpPr>
          <p:nvPr>
            <p:ph type="sldNum" sz="quarter" idx="5"/>
          </p:nvPr>
        </p:nvSpPr>
        <p:spPr/>
        <p:txBody>
          <a:bodyPr/>
          <a:lstStyle/>
          <a:p>
            <a:fld id="{A53C067B-BCB2-48E0-9E15-62C5FE9E3933}" type="slidenum">
              <a:rPr lang="en-US"/>
              <a:t>40</a:t>
            </a:fld>
            <a:endParaRPr lang="en-US"/>
          </a:p>
        </p:txBody>
      </p:sp>
    </p:spTree>
    <p:extLst>
      <p:ext uri="{BB962C8B-B14F-4D97-AF65-F5344CB8AC3E}">
        <p14:creationId xmlns:p14="http://schemas.microsoft.com/office/powerpoint/2010/main" val="40741273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Bef>
                <a:spcPts val="1000"/>
              </a:spcBef>
              <a:buFont typeface="Arial,Sans-Serif"/>
              <a:buChar char="•"/>
            </a:pPr>
            <a:r>
              <a:rPr lang="en-US" dirty="0"/>
              <a:t>What is reasonable for our service?</a:t>
            </a:r>
          </a:p>
          <a:p>
            <a:pPr marL="342900" indent="-342900">
              <a:spcBef>
                <a:spcPts val="1000"/>
              </a:spcBef>
              <a:buFont typeface="Arial,Sans-Serif"/>
              <a:buChar char="•"/>
            </a:pPr>
            <a:r>
              <a:rPr lang="en-US" dirty="0"/>
              <a:t>What timeframe? </a:t>
            </a:r>
          </a:p>
          <a:p>
            <a:pPr marL="342900" indent="-342900">
              <a:spcBef>
                <a:spcPts val="1000"/>
              </a:spcBef>
              <a:buFont typeface="Arial,Sans-Serif"/>
              <a:buChar char="•"/>
            </a:pPr>
            <a:r>
              <a:rPr lang="en-US" dirty="0"/>
              <a:t>How is our service being used?</a:t>
            </a:r>
          </a:p>
          <a:p>
            <a:pPr marL="342900" indent="-342900">
              <a:spcBef>
                <a:spcPts val="1000"/>
              </a:spcBef>
              <a:buFont typeface="Arial,Sans-Serif"/>
              <a:buChar char="•"/>
            </a:pPr>
            <a:r>
              <a:rPr lang="en-US" dirty="0"/>
              <a:t>How many resources are we willing to commit to ensure higher reliability?</a:t>
            </a:r>
          </a:p>
          <a:p>
            <a:pPr marL="342900" indent="-342900">
              <a:spcBef>
                <a:spcPts val="1000"/>
              </a:spcBef>
              <a:buFont typeface="Arial,Sans-Serif"/>
              <a:buChar char="•"/>
            </a:pPr>
            <a:r>
              <a:rPr lang="en-US" dirty="0"/>
              <a:t>Can we get eyes on a problem in time?</a:t>
            </a:r>
          </a:p>
        </p:txBody>
      </p:sp>
      <p:sp>
        <p:nvSpPr>
          <p:cNvPr id="4" name="Slide Number Placeholder 3"/>
          <p:cNvSpPr>
            <a:spLocks noGrp="1"/>
          </p:cNvSpPr>
          <p:nvPr>
            <p:ph type="sldNum" sz="quarter" idx="5"/>
          </p:nvPr>
        </p:nvSpPr>
        <p:spPr/>
        <p:txBody>
          <a:bodyPr/>
          <a:lstStyle/>
          <a:p>
            <a:fld id="{A53C067B-BCB2-48E0-9E15-62C5FE9E3933}" type="slidenum">
              <a:rPr lang="en-US"/>
              <a:t>41</a:t>
            </a:fld>
            <a:endParaRPr lang="en-US"/>
          </a:p>
        </p:txBody>
      </p:sp>
    </p:spTree>
    <p:extLst>
      <p:ext uri="{BB962C8B-B14F-4D97-AF65-F5344CB8AC3E}">
        <p14:creationId xmlns:p14="http://schemas.microsoft.com/office/powerpoint/2010/main" val="25691587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dirty="0"/>
              <a:t>The "do not cross" line.</a:t>
            </a:r>
          </a:p>
          <a:p>
            <a:pPr>
              <a:spcBef>
                <a:spcPts val="1000"/>
              </a:spcBef>
            </a:pPr>
            <a:r>
              <a:rPr lang="en-US" dirty="0"/>
              <a:t>SLA should always be lower than your SLO.</a:t>
            </a:r>
          </a:p>
          <a:p>
            <a:pPr>
              <a:spcBef>
                <a:spcPts val="1000"/>
              </a:spcBef>
            </a:pPr>
            <a:r>
              <a:rPr lang="en-US" dirty="0"/>
              <a:t>If you don't have an SLA, consider setting SLOs first as a test of what is possible.</a:t>
            </a:r>
            <a:endParaRPr lang="en-US" dirty="0">
              <a:ea typeface="Calibri"/>
              <a:cs typeface="Calibri"/>
            </a:endParaRPr>
          </a:p>
          <a:p>
            <a:pPr>
              <a:spcBef>
                <a:spcPts val="1000"/>
              </a:spcBef>
            </a:pPr>
            <a:r>
              <a:rPr lang="en-US" dirty="0"/>
              <a:t>Bust your SLA and the fun police get involved.</a:t>
            </a:r>
          </a:p>
        </p:txBody>
      </p:sp>
      <p:sp>
        <p:nvSpPr>
          <p:cNvPr id="4" name="Slide Number Placeholder 3"/>
          <p:cNvSpPr>
            <a:spLocks noGrp="1"/>
          </p:cNvSpPr>
          <p:nvPr>
            <p:ph type="sldNum" sz="quarter" idx="5"/>
          </p:nvPr>
        </p:nvSpPr>
        <p:spPr/>
        <p:txBody>
          <a:bodyPr/>
          <a:lstStyle/>
          <a:p>
            <a:fld id="{A53C067B-BCB2-48E0-9E15-62C5FE9E3933}" type="slidenum">
              <a:rPr lang="en-US"/>
              <a:t>42</a:t>
            </a:fld>
            <a:endParaRPr lang="en-US"/>
          </a:p>
        </p:txBody>
      </p:sp>
    </p:spTree>
    <p:extLst>
      <p:ext uri="{BB962C8B-B14F-4D97-AF65-F5344CB8AC3E}">
        <p14:creationId xmlns:p14="http://schemas.microsoft.com/office/powerpoint/2010/main" val="2011031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1000"/>
              </a:spcBef>
              <a:buFont typeface="Arial,Sans-Serif"/>
              <a:buChar char="•"/>
            </a:pPr>
            <a:r>
              <a:rPr lang="en-US" dirty="0"/>
              <a:t>Share your SLIs and SLOs to create a reasonable expectation of service level for your consumers.</a:t>
            </a:r>
          </a:p>
          <a:p>
            <a:pPr marL="285750" indent="-285750">
              <a:spcBef>
                <a:spcPts val="1000"/>
              </a:spcBef>
              <a:buFont typeface="Arial,Sans-Serif"/>
              <a:buChar char="•"/>
            </a:pPr>
            <a:r>
              <a:rPr lang="en-US" dirty="0"/>
              <a:t>Choose a synchronous or asynchronous means of sending data to an API based on latency and peak request SLIs.</a:t>
            </a:r>
          </a:p>
          <a:p>
            <a:pPr marL="285750" indent="-285750">
              <a:spcBef>
                <a:spcPts val="1000"/>
              </a:spcBef>
              <a:buFont typeface="Arial,Sans-Serif"/>
              <a:buChar char="•"/>
            </a:pPr>
            <a:r>
              <a:rPr lang="en-US" dirty="0"/>
              <a:t>Communicate service issues to stakeholders.</a:t>
            </a:r>
          </a:p>
          <a:p>
            <a:pPr marL="285750" indent="-285750">
              <a:spcBef>
                <a:spcPts val="1000"/>
              </a:spcBef>
              <a:buFont typeface="Arial,Sans-Serif"/>
              <a:buChar char="•"/>
            </a:pPr>
            <a:r>
              <a:rPr lang="en-US" dirty="0"/>
              <a:t>Allow teams to understand service issues without having deep technical knowledge of your service or share all your telemetry.</a:t>
            </a:r>
          </a:p>
        </p:txBody>
      </p:sp>
      <p:sp>
        <p:nvSpPr>
          <p:cNvPr id="4" name="Slide Number Placeholder 3"/>
          <p:cNvSpPr>
            <a:spLocks noGrp="1"/>
          </p:cNvSpPr>
          <p:nvPr>
            <p:ph type="sldNum" sz="quarter" idx="5"/>
          </p:nvPr>
        </p:nvSpPr>
        <p:spPr/>
        <p:txBody>
          <a:bodyPr/>
          <a:lstStyle/>
          <a:p>
            <a:fld id="{A53C067B-BCB2-48E0-9E15-62C5FE9E3933}" type="slidenum">
              <a:rPr lang="en-US"/>
              <a:t>44</a:t>
            </a:fld>
            <a:endParaRPr lang="en-US"/>
          </a:p>
        </p:txBody>
      </p:sp>
    </p:spTree>
    <p:extLst>
      <p:ext uri="{BB962C8B-B14F-4D97-AF65-F5344CB8AC3E}">
        <p14:creationId xmlns:p14="http://schemas.microsoft.com/office/powerpoint/2010/main" val="14687011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dirty="0"/>
              <a:t>SLO can be thought of as acceptable level of risk.</a:t>
            </a:r>
          </a:p>
          <a:p>
            <a:pPr marL="285750" indent="-285750">
              <a:lnSpc>
                <a:spcPct val="90000"/>
              </a:lnSpc>
              <a:spcBef>
                <a:spcPts val="1000"/>
              </a:spcBef>
              <a:buFont typeface="Arial"/>
              <a:buChar char="•"/>
            </a:pPr>
            <a:r>
              <a:rPr lang="en-US" dirty="0"/>
              <a:t>SLOs can be an integral part of your DORA metrics.</a:t>
            </a:r>
          </a:p>
        </p:txBody>
      </p:sp>
      <p:sp>
        <p:nvSpPr>
          <p:cNvPr id="4" name="Slide Number Placeholder 3"/>
          <p:cNvSpPr>
            <a:spLocks noGrp="1"/>
          </p:cNvSpPr>
          <p:nvPr>
            <p:ph type="sldNum" sz="quarter" idx="5"/>
          </p:nvPr>
        </p:nvSpPr>
        <p:spPr/>
        <p:txBody>
          <a:bodyPr/>
          <a:lstStyle/>
          <a:p>
            <a:fld id="{A53C067B-BCB2-48E0-9E15-62C5FE9E3933}" type="slidenum">
              <a:rPr lang="en-US"/>
              <a:t>45</a:t>
            </a:fld>
            <a:endParaRPr lang="en-US"/>
          </a:p>
        </p:txBody>
      </p:sp>
    </p:spTree>
    <p:extLst>
      <p:ext uri="{BB962C8B-B14F-4D97-AF65-F5344CB8AC3E}">
        <p14:creationId xmlns:p14="http://schemas.microsoft.com/office/powerpoint/2010/main" val="28792281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 </a:t>
            </a:r>
            <a:r>
              <a:rPr lang="sv-SE" dirty="0" err="1"/>
              <a:t>Out</a:t>
            </a:r>
            <a:r>
              <a:rPr lang="sv-SE" dirty="0"/>
              <a:t> </a:t>
            </a:r>
            <a:r>
              <a:rPr lang="sv-SE" dirty="0" err="1"/>
              <a:t>of</a:t>
            </a:r>
            <a:r>
              <a:rPr lang="sv-SE" dirty="0"/>
              <a:t> the box</a:t>
            </a:r>
          </a:p>
        </p:txBody>
      </p:sp>
      <p:sp>
        <p:nvSpPr>
          <p:cNvPr id="4" name="Platshållare för bildnummer 3"/>
          <p:cNvSpPr>
            <a:spLocks noGrp="1"/>
          </p:cNvSpPr>
          <p:nvPr>
            <p:ph type="sldNum" sz="quarter" idx="5"/>
          </p:nvPr>
        </p:nvSpPr>
        <p:spPr/>
        <p:txBody>
          <a:bodyPr/>
          <a:lstStyle/>
          <a:p>
            <a:fld id="{A53C067B-BCB2-48E0-9E15-62C5FE9E3933}" type="slidenum">
              <a:rPr lang="sv-SE" smtClean="0"/>
              <a:t>49</a:t>
            </a:fld>
            <a:endParaRPr lang="sv-SE"/>
          </a:p>
        </p:txBody>
      </p:sp>
    </p:spTree>
    <p:extLst>
      <p:ext uri="{BB962C8B-B14F-4D97-AF65-F5344CB8AC3E}">
        <p14:creationId xmlns:p14="http://schemas.microsoft.com/office/powerpoint/2010/main" val="3384836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53C067B-BCB2-48E0-9E15-62C5FE9E3933}" type="slidenum">
              <a:rPr lang="sv-SE" smtClean="0"/>
              <a:t>51</a:t>
            </a:fld>
            <a:endParaRPr lang="sv-SE"/>
          </a:p>
        </p:txBody>
      </p:sp>
    </p:spTree>
    <p:extLst>
      <p:ext uri="{BB962C8B-B14F-4D97-AF65-F5344CB8AC3E}">
        <p14:creationId xmlns:p14="http://schemas.microsoft.com/office/powerpoint/2010/main" val="1950744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28600">
              <a:lnSpc>
                <a:spcPct val="90000"/>
              </a:lnSpc>
              <a:spcBef>
                <a:spcPts val="1000"/>
              </a:spcBef>
              <a:buFont typeface="Arial,Sans-Serif"/>
              <a:buChar char="•"/>
            </a:pPr>
            <a:r>
              <a:rPr lang="en-US" dirty="0"/>
              <a:t>LOW cardinality data</a:t>
            </a:r>
          </a:p>
          <a:p>
            <a:pPr marL="285750" indent="-228600">
              <a:lnSpc>
                <a:spcPct val="90000"/>
              </a:lnSpc>
              <a:spcBef>
                <a:spcPts val="1000"/>
              </a:spcBef>
              <a:buFont typeface="Arial,Sans-Serif"/>
              <a:buChar char="•"/>
            </a:pPr>
            <a:r>
              <a:rPr lang="en-US" dirty="0"/>
              <a:t>Gauge</a:t>
            </a:r>
            <a:endParaRPr lang="en-US" dirty="0">
              <a:ea typeface="Calibri"/>
              <a:cs typeface="Calibri"/>
            </a:endParaRPr>
          </a:p>
          <a:p>
            <a:pPr marL="285750" indent="-228600">
              <a:lnSpc>
                <a:spcPct val="90000"/>
              </a:lnSpc>
              <a:spcBef>
                <a:spcPts val="1000"/>
              </a:spcBef>
              <a:buFont typeface="Arial,Sans-Serif"/>
              <a:buChar char="•"/>
            </a:pPr>
            <a:r>
              <a:rPr lang="en-US" dirty="0"/>
              <a:t>Delta</a:t>
            </a:r>
            <a:endParaRPr lang="en-US" dirty="0">
              <a:ea typeface="Calibri"/>
              <a:cs typeface="Calibri"/>
            </a:endParaRPr>
          </a:p>
          <a:p>
            <a:pPr marL="285750" indent="-228600">
              <a:lnSpc>
                <a:spcPct val="90000"/>
              </a:lnSpc>
              <a:spcBef>
                <a:spcPts val="1000"/>
              </a:spcBef>
              <a:buFont typeface="Arial,Sans-Serif"/>
              <a:buChar char="•"/>
            </a:pPr>
            <a:r>
              <a:rPr lang="en-US" dirty="0"/>
              <a:t>Histogram</a:t>
            </a:r>
            <a:endParaRPr lang="en-US" dirty="0">
              <a:ea typeface="Calibri"/>
              <a:cs typeface="Calibri"/>
            </a:endParaRPr>
          </a:p>
          <a:p>
            <a:pPr marL="285750" indent="-228600">
              <a:lnSpc>
                <a:spcPct val="90000"/>
              </a:lnSpc>
              <a:spcBef>
                <a:spcPts val="1000"/>
              </a:spcBef>
              <a:buFont typeface="Arial,Sans-Serif"/>
              <a:buChar char="•"/>
            </a:pPr>
            <a:r>
              <a:rPr lang="en-US" dirty="0"/>
              <a:t>Can have Labels</a:t>
            </a:r>
            <a:endParaRPr lang="en-US" dirty="0">
              <a:ea typeface="Calibri"/>
              <a:cs typeface="Calibri"/>
            </a:endParaRPr>
          </a:p>
          <a:p>
            <a:pPr marL="285750" indent="-228600">
              <a:lnSpc>
                <a:spcPct val="90000"/>
              </a:lnSpc>
              <a:spcBef>
                <a:spcPts val="1000"/>
              </a:spcBef>
              <a:buFont typeface="Arial,Sans-Serif"/>
              <a:buChar char="•"/>
            </a:pPr>
            <a:r>
              <a:rPr lang="en-US" dirty="0"/>
              <a:t>Can have exemplars</a:t>
            </a:r>
            <a:endParaRPr lang="en-US" dirty="0">
              <a:ea typeface="Calibri"/>
              <a:cs typeface="Calibri"/>
            </a:endParaRPr>
          </a:p>
          <a:p>
            <a:pPr marL="285750" indent="-228600">
              <a:lnSpc>
                <a:spcPct val="90000"/>
              </a:lnSpc>
              <a:spcBef>
                <a:spcPts val="1000"/>
              </a:spcBef>
              <a:buFont typeface="Arial,Sans-Serif"/>
              <a:buChar char="•"/>
            </a:pPr>
            <a:r>
              <a:rPr lang="en-US" dirty="0"/>
              <a:t>Adding cardinality to metrics data increases the size and cost of the timeseries </a:t>
            </a:r>
            <a:r>
              <a:rPr lang="en-US" dirty="0" err="1"/>
              <a:t>db</a:t>
            </a:r>
            <a:r>
              <a:rPr lang="en-US" dirty="0"/>
              <a:t> that stores metrics.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A53C067B-BCB2-48E0-9E15-62C5FE9E3933}" type="slidenum">
              <a:rPr lang="en-US"/>
              <a:t>7</a:t>
            </a:fld>
            <a:endParaRPr lang="en-US"/>
          </a:p>
        </p:txBody>
      </p:sp>
    </p:spTree>
    <p:extLst>
      <p:ext uri="{BB962C8B-B14F-4D97-AF65-F5344CB8AC3E}">
        <p14:creationId xmlns:p14="http://schemas.microsoft.com/office/powerpoint/2010/main" val="448649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dirty="0"/>
              <a:t>"Check the logs"</a:t>
            </a:r>
          </a:p>
          <a:p>
            <a:pPr marL="285750" indent="-285750">
              <a:lnSpc>
                <a:spcPct val="90000"/>
              </a:lnSpc>
              <a:spcBef>
                <a:spcPts val="1000"/>
              </a:spcBef>
              <a:buFont typeface="Arial"/>
              <a:buChar char="•"/>
            </a:pPr>
            <a:r>
              <a:rPr lang="en-US" dirty="0"/>
              <a:t>Format is often dictated by 3rd party vendors, haphazardly structured or both.</a:t>
            </a:r>
            <a:endParaRPr lang="en-US" dirty="0">
              <a:ea typeface="Calibri"/>
              <a:cs typeface="Calibri"/>
            </a:endParaRPr>
          </a:p>
          <a:p>
            <a:pPr marL="285750" indent="-285750">
              <a:lnSpc>
                <a:spcPct val="90000"/>
              </a:lnSpc>
              <a:spcBef>
                <a:spcPts val="1000"/>
              </a:spcBef>
              <a:buFont typeface="Arial"/>
              <a:buChar char="•"/>
            </a:pPr>
            <a:r>
              <a:rPr lang="en-US" dirty="0"/>
              <a:t>Cleanup with props, transforms, schema on the fly</a:t>
            </a:r>
            <a:endParaRPr lang="en-US" dirty="0">
              <a:ea typeface="Calibri"/>
              <a:cs typeface="Calibri"/>
            </a:endParaRPr>
          </a:p>
          <a:p>
            <a:pPr marL="285750" indent="-285750">
              <a:lnSpc>
                <a:spcPct val="90000"/>
              </a:lnSpc>
              <a:spcBef>
                <a:spcPts val="1000"/>
              </a:spcBef>
              <a:buFont typeface="Arial"/>
              <a:buChar char="•"/>
            </a:pPr>
            <a:r>
              <a:rPr lang="en-US" dirty="0"/>
              <a:t>Responsibility to turn log events into useful data lies with the tooling.</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A53C067B-BCB2-48E0-9E15-62C5FE9E3933}" type="slidenum">
              <a:rPr lang="en-US"/>
              <a:t>8</a:t>
            </a:fld>
            <a:endParaRPr lang="en-US"/>
          </a:p>
        </p:txBody>
      </p:sp>
    </p:spTree>
    <p:extLst>
      <p:ext uri="{BB962C8B-B14F-4D97-AF65-F5344CB8AC3E}">
        <p14:creationId xmlns:p14="http://schemas.microsoft.com/office/powerpoint/2010/main" val="3831454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Sans-Serif"/>
              <a:buChar char="•"/>
            </a:pPr>
            <a:r>
              <a:rPr lang="en-US" dirty="0"/>
              <a:t>Structured Events </a:t>
            </a:r>
          </a:p>
          <a:p>
            <a:pPr marL="285750" indent="-285750">
              <a:lnSpc>
                <a:spcPct val="90000"/>
              </a:lnSpc>
              <a:spcBef>
                <a:spcPts val="1000"/>
              </a:spcBef>
              <a:buFont typeface="Arial,Sans-Serif"/>
              <a:buChar char="•"/>
            </a:pPr>
            <a:r>
              <a:rPr lang="en-US" dirty="0"/>
              <a:t>Arbitrarily Wide Events </a:t>
            </a:r>
          </a:p>
          <a:p>
            <a:pPr marL="285750" indent="-285750">
              <a:lnSpc>
                <a:spcPct val="90000"/>
              </a:lnSpc>
              <a:spcBef>
                <a:spcPts val="1000"/>
              </a:spcBef>
              <a:buFont typeface="Arial,Sans-Serif"/>
              <a:buChar char="•"/>
            </a:pPr>
            <a:r>
              <a:rPr lang="en-US" dirty="0"/>
              <a:t>JSON or </a:t>
            </a:r>
            <a:r>
              <a:rPr lang="en-US" dirty="0" err="1"/>
              <a:t>ProtoBuf</a:t>
            </a:r>
            <a:r>
              <a:rPr lang="en-US" dirty="0"/>
              <a:t> </a:t>
            </a:r>
          </a:p>
          <a:p>
            <a:pPr marL="285750" indent="-285750">
              <a:lnSpc>
                <a:spcPct val="90000"/>
              </a:lnSpc>
              <a:spcBef>
                <a:spcPts val="1000"/>
              </a:spcBef>
              <a:buFont typeface="Arial,Sans-Serif"/>
              <a:buChar char="•"/>
            </a:pPr>
            <a:r>
              <a:rPr lang="en-US" dirty="0"/>
              <a:t>Event driven architecture, application does its thing and emits an event. </a:t>
            </a:r>
          </a:p>
          <a:p>
            <a:pPr marL="285750" indent="-285750">
              <a:lnSpc>
                <a:spcPct val="90000"/>
              </a:lnSpc>
              <a:spcBef>
                <a:spcPts val="1000"/>
              </a:spcBef>
              <a:buFont typeface="Arial,Sans-Serif"/>
              <a:buChar char="•"/>
            </a:pPr>
            <a:r>
              <a:rPr lang="en-US" dirty="0"/>
              <a:t>It as though </a:t>
            </a:r>
            <a:r>
              <a:rPr lang="en-US" dirty="0" err="1"/>
              <a:t>devs</a:t>
            </a:r>
            <a:r>
              <a:rPr lang="en-US" dirty="0"/>
              <a:t> read our minds! Structure your data!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53C067B-BCB2-48E0-9E15-62C5FE9E3933}" type="slidenum">
              <a:rPr lang="en-US"/>
              <a:t>9</a:t>
            </a:fld>
            <a:endParaRPr lang="en-US"/>
          </a:p>
        </p:txBody>
      </p:sp>
    </p:spTree>
    <p:extLst>
      <p:ext uri="{BB962C8B-B14F-4D97-AF65-F5344CB8AC3E}">
        <p14:creationId xmlns:p14="http://schemas.microsoft.com/office/powerpoint/2010/main" val="2249081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ea typeface="Calibri"/>
                <a:cs typeface="Calibri"/>
              </a:rPr>
              <a:t>Printf</a:t>
            </a:r>
            <a:r>
              <a:rPr lang="en-US" dirty="0">
                <a:ea typeface="Calibri"/>
                <a:cs typeface="Calibri"/>
              </a:rPr>
              <a:t>()</a:t>
            </a:r>
          </a:p>
          <a:p>
            <a:pPr marL="171450" indent="-171450">
              <a:lnSpc>
                <a:spcPct val="90000"/>
              </a:lnSpc>
              <a:spcBef>
                <a:spcPts val="1000"/>
              </a:spcBef>
              <a:buFont typeface="Arial"/>
              <a:buChar char="•"/>
            </a:pPr>
            <a:r>
              <a:rPr lang="en-US" dirty="0"/>
              <a:t>Format? Context? Correlation?</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53C067B-BCB2-48E0-9E15-62C5FE9E3933}" type="slidenum">
              <a:rPr lang="en-US"/>
              <a:t>10</a:t>
            </a:fld>
            <a:endParaRPr lang="en-US"/>
          </a:p>
        </p:txBody>
      </p:sp>
    </p:spTree>
    <p:extLst>
      <p:ext uri="{BB962C8B-B14F-4D97-AF65-F5344CB8AC3E}">
        <p14:creationId xmlns:p14="http://schemas.microsoft.com/office/powerpoint/2010/main" val="1921019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distributed applications and microservices, how can we find where our application is spending the most time and where it is failing?</a:t>
            </a:r>
          </a:p>
        </p:txBody>
      </p:sp>
      <p:sp>
        <p:nvSpPr>
          <p:cNvPr id="4" name="Slide Number Placeholder 3"/>
          <p:cNvSpPr>
            <a:spLocks noGrp="1"/>
          </p:cNvSpPr>
          <p:nvPr>
            <p:ph type="sldNum" sz="quarter" idx="5"/>
          </p:nvPr>
        </p:nvSpPr>
        <p:spPr/>
        <p:txBody>
          <a:bodyPr/>
          <a:lstStyle/>
          <a:p>
            <a:fld id="{A53C067B-BCB2-48E0-9E15-62C5FE9E3933}" type="slidenum">
              <a:rPr lang="en-US"/>
              <a:t>12</a:t>
            </a:fld>
            <a:endParaRPr lang="en-US"/>
          </a:p>
        </p:txBody>
      </p:sp>
    </p:spTree>
    <p:extLst>
      <p:ext uri="{BB962C8B-B14F-4D97-AF65-F5344CB8AC3E}">
        <p14:creationId xmlns:p14="http://schemas.microsoft.com/office/powerpoint/2010/main" val="1320719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28600">
              <a:lnSpc>
                <a:spcPct val="90000"/>
              </a:lnSpc>
              <a:spcAft>
                <a:spcPts val="600"/>
              </a:spcAft>
              <a:buFont typeface="Arial,Sans-Serif"/>
              <a:buChar char="•"/>
            </a:pPr>
            <a:r>
              <a:rPr lang="en-US" dirty="0"/>
              <a:t>Trace baggage can include key value pairs to map to services, shopping carts, users, to spans.</a:t>
            </a:r>
          </a:p>
          <a:p>
            <a:pPr marL="285750" indent="-228600">
              <a:lnSpc>
                <a:spcPct val="90000"/>
              </a:lnSpc>
              <a:spcAft>
                <a:spcPts val="600"/>
              </a:spcAft>
              <a:buFont typeface="Arial,Sans-Serif"/>
              <a:buChar char="•"/>
            </a:pPr>
            <a:r>
              <a:rPr lang="en-US" dirty="0"/>
              <a:t>Trace data can be used to map a system "as-built"</a:t>
            </a:r>
            <a:endParaRPr lang="en-US" dirty="0">
              <a:ea typeface="Calibri"/>
              <a:cs typeface="Calibri"/>
            </a:endParaRPr>
          </a:p>
          <a:p>
            <a:pPr marL="285750" indent="-228600">
              <a:lnSpc>
                <a:spcPct val="90000"/>
              </a:lnSpc>
              <a:spcAft>
                <a:spcPts val="600"/>
              </a:spcAft>
              <a:buFont typeface="Arial,Sans-Serif"/>
              <a:buChar char="•"/>
            </a:pPr>
            <a:r>
              <a:rPr lang="en-US" dirty="0"/>
              <a:t>Many teams have no clue who their consumers are</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A53C067B-BCB2-48E0-9E15-62C5FE9E3933}" type="slidenum">
              <a:rPr lang="en-US"/>
              <a:t>18</a:t>
            </a:fld>
            <a:endParaRPr lang="en-US"/>
          </a:p>
        </p:txBody>
      </p:sp>
    </p:spTree>
    <p:extLst>
      <p:ext uri="{BB962C8B-B14F-4D97-AF65-F5344CB8AC3E}">
        <p14:creationId xmlns:p14="http://schemas.microsoft.com/office/powerpoint/2010/main" val="1547309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Exemplars, span metrics, trace id in logs</a:t>
            </a:r>
          </a:p>
          <a:p>
            <a:r>
              <a:rPr lang="en-US" dirty="0">
                <a:ea typeface="Calibri"/>
                <a:cs typeface="Calibri"/>
              </a:rPr>
              <a:t>Good observability means good correlation</a:t>
            </a:r>
          </a:p>
          <a:p>
            <a:r>
              <a:rPr lang="en-US" dirty="0">
                <a:ea typeface="Calibri"/>
                <a:cs typeface="Calibri"/>
              </a:rPr>
              <a:t>No longer trying to find timestamps and hostnames</a:t>
            </a:r>
          </a:p>
        </p:txBody>
      </p:sp>
      <p:sp>
        <p:nvSpPr>
          <p:cNvPr id="4" name="Slide Number Placeholder 3"/>
          <p:cNvSpPr>
            <a:spLocks noGrp="1"/>
          </p:cNvSpPr>
          <p:nvPr>
            <p:ph type="sldNum" sz="quarter" idx="5"/>
          </p:nvPr>
        </p:nvSpPr>
        <p:spPr/>
        <p:txBody>
          <a:bodyPr/>
          <a:lstStyle/>
          <a:p>
            <a:fld id="{A53C067B-BCB2-48E0-9E15-62C5FE9E3933}" type="slidenum">
              <a:rPr lang="en-US"/>
              <a:t>19</a:t>
            </a:fld>
            <a:endParaRPr lang="en-US"/>
          </a:p>
        </p:txBody>
      </p:sp>
    </p:spTree>
    <p:extLst>
      <p:ext uri="{BB962C8B-B14F-4D97-AF65-F5344CB8AC3E}">
        <p14:creationId xmlns:p14="http://schemas.microsoft.com/office/powerpoint/2010/main" val="1377143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1560A13A-DB3F-4AD5-B6AF-BDA0278A0A39}" type="datetimeFigureOut">
              <a:rPr lang="sv-SE" smtClean="0"/>
              <a:t>2023-03-09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3784422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1560A13A-DB3F-4AD5-B6AF-BDA0278A0A39}" type="datetimeFigureOut">
              <a:rPr lang="sv-SE" smtClean="0"/>
              <a:t>2023-03-09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2623719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1560A13A-DB3F-4AD5-B6AF-BDA0278A0A39}" type="datetimeFigureOut">
              <a:rPr lang="sv-SE" smtClean="0"/>
              <a:t>2023-03-09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371644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 partial colour background, texture or image with IKEA logo">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87BBF9D-BEB5-5444-89E4-010A3501B6E5}"/>
              </a:ext>
            </a:extLst>
          </p:cNvPr>
          <p:cNvSpPr>
            <a:spLocks noGrp="1"/>
          </p:cNvSpPr>
          <p:nvPr>
            <p:ph type="pic" sz="quarter" idx="14" hasCustomPrompt="1"/>
          </p:nvPr>
        </p:nvSpPr>
        <p:spPr>
          <a:xfrm>
            <a:off x="0" y="-17931"/>
            <a:ext cx="12192000" cy="52292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GB" noProof="0"/>
              <a:t>Drag and drop to add a picture</a:t>
            </a:r>
          </a:p>
        </p:txBody>
      </p:sp>
      <p:sp>
        <p:nvSpPr>
          <p:cNvPr id="12" name="Title Placeholder 6">
            <a:extLst>
              <a:ext uri="{FF2B5EF4-FFF2-40B4-BE49-F238E27FC236}">
                <a16:creationId xmlns:a16="http://schemas.microsoft.com/office/drawing/2014/main" id="{71F3579E-5690-174D-A58E-585FA9CDD0B1}"/>
              </a:ext>
            </a:extLst>
          </p:cNvPr>
          <p:cNvSpPr>
            <a:spLocks noGrp="1"/>
          </p:cNvSpPr>
          <p:nvPr>
            <p:ph type="title" hasCustomPrompt="1"/>
          </p:nvPr>
        </p:nvSpPr>
        <p:spPr>
          <a:xfrm>
            <a:off x="839788" y="838800"/>
            <a:ext cx="10515600" cy="2006685"/>
          </a:xfrm>
          <a:prstGeom prst="rect">
            <a:avLst/>
          </a:prstGeom>
        </p:spPr>
        <p:txBody>
          <a:bodyPr vert="horz" lIns="91440" tIns="45720" rIns="91440" bIns="45720" rtlCol="0" anchor="t">
            <a:noAutofit/>
          </a:bodyPr>
          <a:lstStyle>
            <a:lvl1pPr>
              <a:defRPr/>
            </a:lvl1pPr>
          </a:lstStyle>
          <a:p>
            <a:r>
              <a:rPr lang="en-GB" noProof="0"/>
              <a:t>Put the title here,</a:t>
            </a:r>
            <a:br>
              <a:rPr lang="en-GB" noProof="0"/>
            </a:br>
            <a:r>
              <a:rPr lang="en-GB" noProof="0"/>
              <a:t>keep it bold 60 pt</a:t>
            </a:r>
          </a:p>
        </p:txBody>
      </p:sp>
      <p:sp>
        <p:nvSpPr>
          <p:cNvPr id="10" name="Text Placeholder 6">
            <a:extLst>
              <a:ext uri="{FF2B5EF4-FFF2-40B4-BE49-F238E27FC236}">
                <a16:creationId xmlns:a16="http://schemas.microsoft.com/office/drawing/2014/main" id="{ECC773ED-664B-824F-91D1-6C08CFB17BDA}"/>
              </a:ext>
            </a:extLst>
          </p:cNvPr>
          <p:cNvSpPr>
            <a:spLocks noGrp="1"/>
          </p:cNvSpPr>
          <p:nvPr>
            <p:ph type="body" sz="quarter" idx="13" hasCustomPrompt="1"/>
          </p:nvPr>
        </p:nvSpPr>
        <p:spPr>
          <a:xfrm>
            <a:off x="850138" y="3068639"/>
            <a:ext cx="5329239" cy="1728515"/>
          </a:xfrm>
        </p:spPr>
        <p:txBody>
          <a:bodyPr/>
          <a:lstStyle>
            <a:lvl1pPr>
              <a:spcBef>
                <a:spcPts val="0"/>
              </a:spcBef>
              <a:defRPr sz="2400"/>
            </a:lvl1pPr>
          </a:lstStyle>
          <a:p>
            <a:pPr lvl="0"/>
            <a:r>
              <a:rPr lang="en-GB" noProof="0" dirty="0"/>
              <a:t>Put the subtitle here,</a:t>
            </a:r>
            <a:br>
              <a:rPr lang="en-GB" noProof="0" dirty="0"/>
            </a:br>
            <a:r>
              <a:rPr lang="en-GB" noProof="0" dirty="0"/>
              <a:t>keep it regular 24 </a:t>
            </a:r>
            <a:r>
              <a:rPr lang="en-GB" noProof="0" dirty="0" err="1"/>
              <a:t>pt</a:t>
            </a:r>
            <a:endParaRPr lang="en-GB" noProof="0" dirty="0"/>
          </a:p>
        </p:txBody>
      </p:sp>
      <p:sp>
        <p:nvSpPr>
          <p:cNvPr id="2" name="Footer Placeholder 1">
            <a:extLst>
              <a:ext uri="{FF2B5EF4-FFF2-40B4-BE49-F238E27FC236}">
                <a16:creationId xmlns:a16="http://schemas.microsoft.com/office/drawing/2014/main" id="{4F10DFEF-CCD5-CB42-BD22-BCB3D997661B}"/>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pic>
        <p:nvPicPr>
          <p:cNvPr id="9" name="Picture 8">
            <a:extLst>
              <a:ext uri="{FF2B5EF4-FFF2-40B4-BE49-F238E27FC236}">
                <a16:creationId xmlns:a16="http://schemas.microsoft.com/office/drawing/2014/main" id="{96D72230-E953-2344-BE6F-83C4D88C1C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5673" y="5257066"/>
            <a:ext cx="2406327" cy="1618221"/>
          </a:xfrm>
          <a:prstGeom prst="rect">
            <a:avLst/>
          </a:prstGeom>
        </p:spPr>
      </p:pic>
      <p:sp>
        <p:nvSpPr>
          <p:cNvPr id="4" name="Text Placeholder 3">
            <a:extLst>
              <a:ext uri="{FF2B5EF4-FFF2-40B4-BE49-F238E27FC236}">
                <a16:creationId xmlns:a16="http://schemas.microsoft.com/office/drawing/2014/main" id="{B5329D23-EF50-DA48-938A-1EBB7615B30C}"/>
              </a:ext>
            </a:extLst>
          </p:cNvPr>
          <p:cNvSpPr>
            <a:spLocks noGrp="1"/>
          </p:cNvSpPr>
          <p:nvPr>
            <p:ph type="body" sz="quarter" idx="18" hasCustomPrompt="1"/>
          </p:nvPr>
        </p:nvSpPr>
        <p:spPr>
          <a:xfrm rot="5400000">
            <a:off x="10452084" y="1449177"/>
            <a:ext cx="2879873" cy="359692"/>
          </a:xfrm>
        </p:spPr>
        <p:txBody>
          <a:bodyPr anchor="ctr"/>
          <a:lstStyle>
            <a:lvl1pPr>
              <a:defRPr sz="800">
                <a:solidFill>
                  <a:schemeClr val="tx1">
                    <a:lumMod val="50000"/>
                    <a:lumOff val="50000"/>
                  </a:schemeClr>
                </a:solidFill>
              </a:defRPr>
            </a:lvl1pPr>
          </a:lstStyle>
          <a:p>
            <a:pPr lvl="0"/>
            <a:r>
              <a:rPr lang="en-US" dirty="0"/>
              <a:t>© Inter IKEA Systems B.V. 2023</a:t>
            </a:r>
            <a:endParaRPr lang="en-GB" dirty="0"/>
          </a:p>
        </p:txBody>
      </p:sp>
    </p:spTree>
    <p:extLst>
      <p:ext uri="{BB962C8B-B14F-4D97-AF65-F5344CB8AC3E}">
        <p14:creationId xmlns:p14="http://schemas.microsoft.com/office/powerpoint/2010/main" val="14120703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 white background with IKEA logo">
    <p:bg>
      <p:bgPr>
        <a:solidFill>
          <a:schemeClr val="bg1"/>
        </a:solidFill>
        <a:effectLst/>
      </p:bgPr>
    </p:bg>
    <p:spTree>
      <p:nvGrpSpPr>
        <p:cNvPr id="1" name=""/>
        <p:cNvGrpSpPr/>
        <p:nvPr/>
      </p:nvGrpSpPr>
      <p:grpSpPr>
        <a:xfrm>
          <a:off x="0" y="0"/>
          <a:ext cx="0" cy="0"/>
          <a:chOff x="0" y="0"/>
          <a:chExt cx="0" cy="0"/>
        </a:xfrm>
      </p:grpSpPr>
      <p:sp>
        <p:nvSpPr>
          <p:cNvPr id="12" name="Title Placeholder 6">
            <a:extLst>
              <a:ext uri="{FF2B5EF4-FFF2-40B4-BE49-F238E27FC236}">
                <a16:creationId xmlns:a16="http://schemas.microsoft.com/office/drawing/2014/main" id="{71F3579E-5690-174D-A58E-585FA9CDD0B1}"/>
              </a:ext>
            </a:extLst>
          </p:cNvPr>
          <p:cNvSpPr>
            <a:spLocks noGrp="1"/>
          </p:cNvSpPr>
          <p:nvPr>
            <p:ph type="title" hasCustomPrompt="1"/>
          </p:nvPr>
        </p:nvSpPr>
        <p:spPr>
          <a:xfrm>
            <a:off x="838800" y="838800"/>
            <a:ext cx="10515600" cy="2006685"/>
          </a:xfrm>
          <a:prstGeom prst="rect">
            <a:avLst/>
          </a:prstGeom>
        </p:spPr>
        <p:txBody>
          <a:bodyPr vert="horz" lIns="91440" tIns="45720" rIns="91440" bIns="45720" rtlCol="0" anchor="t">
            <a:noAutofit/>
          </a:bodyPr>
          <a:lstStyle>
            <a:lvl1pPr>
              <a:defRPr/>
            </a:lvl1pPr>
          </a:lstStyle>
          <a:p>
            <a:r>
              <a:rPr lang="en-GB" noProof="0"/>
              <a:t>Put the title here,</a:t>
            </a:r>
            <a:br>
              <a:rPr lang="en-GB" noProof="0"/>
            </a:br>
            <a:r>
              <a:rPr lang="en-GB" noProof="0"/>
              <a:t>keep it bold 60 pt</a:t>
            </a:r>
          </a:p>
        </p:txBody>
      </p:sp>
      <p:sp>
        <p:nvSpPr>
          <p:cNvPr id="10" name="Text Placeholder 6">
            <a:extLst>
              <a:ext uri="{FF2B5EF4-FFF2-40B4-BE49-F238E27FC236}">
                <a16:creationId xmlns:a16="http://schemas.microsoft.com/office/drawing/2014/main" id="{ECC773ED-664B-824F-91D1-6C08CFB17BDA}"/>
              </a:ext>
            </a:extLst>
          </p:cNvPr>
          <p:cNvSpPr>
            <a:spLocks noGrp="1"/>
          </p:cNvSpPr>
          <p:nvPr>
            <p:ph type="body" sz="quarter" idx="13" hasCustomPrompt="1"/>
          </p:nvPr>
        </p:nvSpPr>
        <p:spPr>
          <a:xfrm>
            <a:off x="850138" y="3068639"/>
            <a:ext cx="5329239" cy="1728515"/>
          </a:xfrm>
        </p:spPr>
        <p:txBody>
          <a:bodyPr/>
          <a:lstStyle>
            <a:lvl1pPr>
              <a:spcBef>
                <a:spcPts val="0"/>
              </a:spcBef>
              <a:defRPr sz="2400"/>
            </a:lvl1pPr>
          </a:lstStyle>
          <a:p>
            <a:pPr lvl="0"/>
            <a:r>
              <a:rPr lang="en-GB" noProof="0"/>
              <a:t>Put the subtitle here,</a:t>
            </a:r>
            <a:br>
              <a:rPr lang="en-GB" noProof="0"/>
            </a:br>
            <a:r>
              <a:rPr lang="en-GB" noProof="0"/>
              <a:t>keep it regular 24 pt</a:t>
            </a:r>
          </a:p>
        </p:txBody>
      </p:sp>
      <p:sp>
        <p:nvSpPr>
          <p:cNvPr id="2" name="Footer Placeholder 1">
            <a:extLst>
              <a:ext uri="{FF2B5EF4-FFF2-40B4-BE49-F238E27FC236}">
                <a16:creationId xmlns:a16="http://schemas.microsoft.com/office/drawing/2014/main" id="{4F10DFEF-CCD5-CB42-BD22-BCB3D997661B}"/>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pic>
        <p:nvPicPr>
          <p:cNvPr id="7" name="Picture 6">
            <a:extLst>
              <a:ext uri="{FF2B5EF4-FFF2-40B4-BE49-F238E27FC236}">
                <a16:creationId xmlns:a16="http://schemas.microsoft.com/office/drawing/2014/main" id="{1B54746A-F2B1-D64D-A6FD-BA620F3BF8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5673" y="5257066"/>
            <a:ext cx="2406327" cy="1618221"/>
          </a:xfrm>
          <a:prstGeom prst="rect">
            <a:avLst/>
          </a:prstGeom>
        </p:spPr>
      </p:pic>
    </p:spTree>
    <p:extLst>
      <p:ext uri="{BB962C8B-B14F-4D97-AF65-F5344CB8AC3E}">
        <p14:creationId xmlns:p14="http://schemas.microsoft.com/office/powerpoint/2010/main" val="3521154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content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90F7D97-7943-F74E-8640-D30812E6AB99}"/>
              </a:ext>
            </a:extLst>
          </p:cNvPr>
          <p:cNvSpPr>
            <a:spLocks noGrp="1"/>
          </p:cNvSpPr>
          <p:nvPr>
            <p:ph type="title" hasCustomPrompt="1"/>
          </p:nvPr>
        </p:nvSpPr>
        <p:spPr>
          <a:xfrm>
            <a:off x="838200" y="838800"/>
            <a:ext cx="5257800" cy="1152227"/>
          </a:xfrm>
          <a:prstGeom prst="rect">
            <a:avLst/>
          </a:prstGeom>
        </p:spPr>
        <p:txBody>
          <a:bodyPr/>
          <a:lstStyle>
            <a:lvl1pPr>
              <a:lnSpc>
                <a:spcPct val="100000"/>
              </a:lnSpc>
              <a:defRPr sz="3600"/>
            </a:lvl1pPr>
          </a:lstStyle>
          <a:p>
            <a:r>
              <a:rPr lang="en-GB" noProof="0"/>
              <a:t>Agenda or contents</a:t>
            </a:r>
          </a:p>
        </p:txBody>
      </p:sp>
      <p:sp>
        <p:nvSpPr>
          <p:cNvPr id="10" name="Text Placeholder 9">
            <a:extLst>
              <a:ext uri="{FF2B5EF4-FFF2-40B4-BE49-F238E27FC236}">
                <a16:creationId xmlns:a16="http://schemas.microsoft.com/office/drawing/2014/main" id="{E234D5AF-452C-2E41-B572-1BD2DC3468B0}"/>
              </a:ext>
            </a:extLst>
          </p:cNvPr>
          <p:cNvSpPr>
            <a:spLocks noGrp="1"/>
          </p:cNvSpPr>
          <p:nvPr>
            <p:ph type="body" sz="quarter" idx="11" hasCustomPrompt="1"/>
          </p:nvPr>
        </p:nvSpPr>
        <p:spPr>
          <a:xfrm>
            <a:off x="838200" y="2204865"/>
            <a:ext cx="5257800" cy="3816523"/>
          </a:xfrm>
        </p:spPr>
        <p:txBody>
          <a:bodyPr lIns="90000" rIns="90000">
            <a:no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2400"/>
            </a:lvl1pPr>
            <a:lvl2pPr marL="457189" marR="0" indent="0" algn="l" defTabSz="914377" rtl="0" eaLnBrk="1" fontAlgn="auto" latinLnBrk="0" hangingPunct="1">
              <a:lnSpc>
                <a:spcPct val="100000"/>
              </a:lnSpc>
              <a:spcBef>
                <a:spcPts val="500"/>
              </a:spcBef>
              <a:spcAft>
                <a:spcPts val="0"/>
              </a:spcAft>
              <a:buClrTx/>
              <a:buSzTx/>
              <a:buFont typeface="Arial" panose="020B0604020202020204" pitchFamily="34" charset="0"/>
              <a:buNone/>
              <a:tabLst/>
              <a:defRPr sz="1800"/>
            </a:lvl2pPr>
          </a:lstStyle>
          <a:p>
            <a:pPr lvl="0"/>
            <a:r>
              <a:rPr lang="en-GB" noProof="0"/>
              <a:t>Put the agenda topic here, </a:t>
            </a:r>
            <a:br>
              <a:rPr lang="en-GB" noProof="0"/>
            </a:br>
            <a:r>
              <a:rPr lang="en-GB" noProof="0"/>
              <a:t>keep it regular 24 pt</a:t>
            </a:r>
          </a:p>
        </p:txBody>
      </p:sp>
      <p:sp>
        <p:nvSpPr>
          <p:cNvPr id="11" name="TextBox 10">
            <a:extLst>
              <a:ext uri="{FF2B5EF4-FFF2-40B4-BE49-F238E27FC236}">
                <a16:creationId xmlns:a16="http://schemas.microsoft.com/office/drawing/2014/main" id="{97F7DB04-77BF-2E44-B6B3-908B7D2114B5}"/>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4" name="Footer Placeholder 3">
            <a:extLst>
              <a:ext uri="{FF2B5EF4-FFF2-40B4-BE49-F238E27FC236}">
                <a16:creationId xmlns:a16="http://schemas.microsoft.com/office/drawing/2014/main" id="{230E9C2F-08A9-3749-8604-85EB4B9FE365}"/>
              </a:ext>
            </a:extLst>
          </p:cNvPr>
          <p:cNvSpPr>
            <a:spLocks noGrp="1"/>
          </p:cNvSpPr>
          <p:nvPr>
            <p:ph type="ftr" sz="quarter" idx="12"/>
          </p:nvPr>
        </p:nvSpPr>
        <p:spPr>
          <a:xfrm>
            <a:off x="838200" y="6381328"/>
            <a:ext cx="5257800" cy="293118"/>
          </a:xfrm>
          <a:prstGeom prst="rect">
            <a:avLst/>
          </a:prstGeom>
        </p:spPr>
        <p:txBody>
          <a:bodyPr/>
          <a:lstStyle/>
          <a:p>
            <a:endParaRPr lang="en-GB" noProof="0"/>
          </a:p>
        </p:txBody>
      </p:sp>
    </p:spTree>
    <p:extLst>
      <p:ext uri="{BB962C8B-B14F-4D97-AF65-F5344CB8AC3E}">
        <p14:creationId xmlns:p14="http://schemas.microsoft.com/office/powerpoint/2010/main" val="26964488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line and text">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115EB387-5C28-7B4F-A0C5-45C9CB988492}"/>
              </a:ext>
            </a:extLst>
          </p:cNvPr>
          <p:cNvSpPr>
            <a:spLocks noGrp="1"/>
          </p:cNvSpPr>
          <p:nvPr>
            <p:ph type="body" sz="half" idx="2" hasCustomPrompt="1"/>
          </p:nvPr>
        </p:nvSpPr>
        <p:spPr>
          <a:xfrm>
            <a:off x="6528049" y="980729"/>
            <a:ext cx="4464495" cy="5040660"/>
          </a:xfrm>
        </p:spPr>
        <p:txBody>
          <a:bodyPr>
            <a:noAutofit/>
          </a:bodyPr>
          <a:lstStyle>
            <a:lvl1pPr marL="0" marR="0" indent="0" algn="l" defTabSz="720000" rtl="0" eaLnBrk="1" fontAlgn="auto" latinLnBrk="0" hangingPunct="1">
              <a:lnSpc>
                <a:spcPct val="100000"/>
              </a:lnSpc>
              <a:spcBef>
                <a:spcPts val="1000"/>
              </a:spcBef>
              <a:spcAft>
                <a:spcPts val="0"/>
              </a:spcAft>
              <a:buClrTx/>
              <a:buSzTx/>
              <a:buFont typeface="Arial" panose="020B0604020202020204" pitchFamily="34" charset="0"/>
              <a:buNone/>
              <a:tabLst/>
              <a:defRPr sz="1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noProof="0"/>
              <a:t>Put the body text here, keep it regular 14 pt. Put the body text here, keep it regular 14 pt. Put the body text here, keep it regular 14 pt. Put the body text here, keep it regular 14 pt.</a:t>
            </a:r>
          </a:p>
        </p:txBody>
      </p:sp>
      <p:sp>
        <p:nvSpPr>
          <p:cNvPr id="5" name="TextBox 4">
            <a:extLst>
              <a:ext uri="{FF2B5EF4-FFF2-40B4-BE49-F238E27FC236}">
                <a16:creationId xmlns:a16="http://schemas.microsoft.com/office/drawing/2014/main" id="{C43799C1-AC21-E543-BEA9-3917801594CD}"/>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8" name="Title 1">
            <a:extLst>
              <a:ext uri="{FF2B5EF4-FFF2-40B4-BE49-F238E27FC236}">
                <a16:creationId xmlns:a16="http://schemas.microsoft.com/office/drawing/2014/main" id="{E292D429-7910-E04B-A9EA-23F0ADA2C261}"/>
              </a:ext>
            </a:extLst>
          </p:cNvPr>
          <p:cNvSpPr>
            <a:spLocks noGrp="1"/>
          </p:cNvSpPr>
          <p:nvPr>
            <p:ph type="title" hasCustomPrompt="1"/>
          </p:nvPr>
        </p:nvSpPr>
        <p:spPr>
          <a:xfrm>
            <a:off x="838200" y="836614"/>
            <a:ext cx="5257800" cy="5184775"/>
          </a:xfrm>
          <a:prstGeom prst="rect">
            <a:avLst/>
          </a:prstGeom>
        </p:spPr>
        <p:txBody>
          <a:bodyPr/>
          <a:lstStyle>
            <a:lvl1pPr>
              <a:lnSpc>
                <a:spcPct val="100000"/>
              </a:lnSpc>
              <a:defRPr sz="3600"/>
            </a:lvl1pPr>
          </a:lstStyle>
          <a:p>
            <a:r>
              <a:rPr lang="en-GB" noProof="0"/>
              <a:t>Put the headline here, keep it bold 36 pt</a:t>
            </a:r>
          </a:p>
        </p:txBody>
      </p:sp>
      <p:sp>
        <p:nvSpPr>
          <p:cNvPr id="2" name="Footer Placeholder 1">
            <a:extLst>
              <a:ext uri="{FF2B5EF4-FFF2-40B4-BE49-F238E27FC236}">
                <a16:creationId xmlns:a16="http://schemas.microsoft.com/office/drawing/2014/main" id="{0D93D0BC-99E9-0945-A937-4D324F73864A}"/>
              </a:ext>
            </a:extLst>
          </p:cNvPr>
          <p:cNvSpPr>
            <a:spLocks noGrp="1"/>
          </p:cNvSpPr>
          <p:nvPr>
            <p:ph type="ftr" sz="quarter" idx="10"/>
          </p:nvPr>
        </p:nvSpPr>
        <p:spPr>
          <a:xfrm>
            <a:off x="838200" y="6381327"/>
            <a:ext cx="5257800" cy="293119"/>
          </a:xfrm>
          <a:prstGeom prst="rect">
            <a:avLst/>
          </a:prstGeom>
        </p:spPr>
        <p:txBody>
          <a:bodyPr/>
          <a:lstStyle/>
          <a:p>
            <a:endParaRPr lang="en-GB" noProof="0"/>
          </a:p>
        </p:txBody>
      </p:sp>
    </p:spTree>
    <p:extLst>
      <p:ext uri="{BB962C8B-B14F-4D97-AF65-F5344CB8AC3E}">
        <p14:creationId xmlns:p14="http://schemas.microsoft.com/office/powerpoint/2010/main" val="3333799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name on colour background or image">
    <p:bg>
      <p:bgPr>
        <a:solidFill>
          <a:schemeClr val="bg1"/>
        </a:solidFill>
        <a:effectLst/>
      </p:bgPr>
    </p:bg>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CEB23BBA-345D-F745-B284-713BE897A027}"/>
              </a:ext>
            </a:extLst>
          </p:cNvPr>
          <p:cNvSpPr>
            <a:spLocks noGrp="1"/>
          </p:cNvSpPr>
          <p:nvPr>
            <p:ph type="pic" sz="quarter" idx="14" hasCustomPrompt="1"/>
          </p:nvPr>
        </p:nvSpPr>
        <p:spPr>
          <a:xfrm>
            <a:off x="0" y="-27384"/>
            <a:ext cx="12192000" cy="6885384"/>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GB" noProof="0"/>
              <a:t>Select a colour for background. Or drag and drop to add a picture</a:t>
            </a:r>
          </a:p>
        </p:txBody>
      </p:sp>
      <p:sp>
        <p:nvSpPr>
          <p:cNvPr id="10" name="TextBox 9">
            <a:extLst>
              <a:ext uri="{FF2B5EF4-FFF2-40B4-BE49-F238E27FC236}">
                <a16:creationId xmlns:a16="http://schemas.microsoft.com/office/drawing/2014/main" id="{7FB25574-EA1E-8647-9572-8972274746BB}"/>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11" name="Subtitle 2">
            <a:extLst>
              <a:ext uri="{FF2B5EF4-FFF2-40B4-BE49-F238E27FC236}">
                <a16:creationId xmlns:a16="http://schemas.microsoft.com/office/drawing/2014/main" id="{9F99187E-75C3-704C-B702-5FF1467E154C}"/>
              </a:ext>
            </a:extLst>
          </p:cNvPr>
          <p:cNvSpPr>
            <a:spLocks noGrp="1"/>
          </p:cNvSpPr>
          <p:nvPr>
            <p:ph type="subTitle" idx="1" hasCustomPrompt="1"/>
          </p:nvPr>
        </p:nvSpPr>
        <p:spPr>
          <a:xfrm>
            <a:off x="850138" y="1952836"/>
            <a:ext cx="7766143" cy="2952328"/>
          </a:xfrm>
        </p:spPr>
        <p:txBody>
          <a:bodyPr anchor="ctr" anchorCtr="0">
            <a:noAutofit/>
          </a:bodyPr>
          <a:lstStyle>
            <a:lvl1pPr marL="0" indent="0" algn="l">
              <a:lnSpc>
                <a:spcPct val="100000"/>
              </a:lnSpc>
              <a:buNone/>
              <a:defRPr sz="6000" b="1" spc="-100" baseline="0">
                <a:latin typeface="Noto IKEA Latin" panose="020B050204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noProof="0" dirty="0"/>
              <a:t>Put the chapter headline here, </a:t>
            </a:r>
            <a:br>
              <a:rPr lang="en-GB" noProof="0" dirty="0"/>
            </a:br>
            <a:r>
              <a:rPr lang="en-GB" noProof="0" dirty="0"/>
              <a:t>keep it bold 60 </a:t>
            </a:r>
            <a:r>
              <a:rPr lang="en-GB" noProof="0" dirty="0" err="1"/>
              <a:t>pt</a:t>
            </a:r>
            <a:endParaRPr lang="en-GB" noProof="0" dirty="0"/>
          </a:p>
        </p:txBody>
      </p:sp>
      <p:sp>
        <p:nvSpPr>
          <p:cNvPr id="3" name="Footer Placeholder 2">
            <a:extLst>
              <a:ext uri="{FF2B5EF4-FFF2-40B4-BE49-F238E27FC236}">
                <a16:creationId xmlns:a16="http://schemas.microsoft.com/office/drawing/2014/main" id="{27FAFF6B-078B-C64F-9CD3-498DC3DC93C6}"/>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sp>
        <p:nvSpPr>
          <p:cNvPr id="7" name="Text Placeholder 3">
            <a:extLst>
              <a:ext uri="{FF2B5EF4-FFF2-40B4-BE49-F238E27FC236}">
                <a16:creationId xmlns:a16="http://schemas.microsoft.com/office/drawing/2014/main" id="{6197EBF1-7F60-D44A-93CB-4809CDC33B1D}"/>
              </a:ext>
            </a:extLst>
          </p:cNvPr>
          <p:cNvSpPr>
            <a:spLocks noGrp="1"/>
          </p:cNvSpPr>
          <p:nvPr>
            <p:ph type="body" sz="quarter" idx="18" hasCustomPrompt="1"/>
          </p:nvPr>
        </p:nvSpPr>
        <p:spPr>
          <a:xfrm rot="5400000">
            <a:off x="10452084" y="1449177"/>
            <a:ext cx="2879873" cy="359692"/>
          </a:xfrm>
        </p:spPr>
        <p:txBody>
          <a:bodyPr anchor="ctr"/>
          <a:lstStyle>
            <a:lvl1pPr>
              <a:defRPr sz="800">
                <a:solidFill>
                  <a:schemeClr val="tx1">
                    <a:lumMod val="50000"/>
                    <a:lumOff val="50000"/>
                  </a:schemeClr>
                </a:solidFill>
              </a:defRPr>
            </a:lvl1pPr>
          </a:lstStyle>
          <a:p>
            <a:pPr lvl="0"/>
            <a:r>
              <a:rPr lang="en-US" dirty="0"/>
              <a:t>© Inter IKEA Systems B.V. 2023</a:t>
            </a:r>
            <a:endParaRPr lang="en-GB" dirty="0"/>
          </a:p>
        </p:txBody>
      </p:sp>
    </p:spTree>
    <p:extLst>
      <p:ext uri="{BB962C8B-B14F-4D97-AF65-F5344CB8AC3E}">
        <p14:creationId xmlns:p14="http://schemas.microsoft.com/office/powerpoint/2010/main" val="249758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 name with number on colour background or image">
    <p:bg>
      <p:bgPr>
        <a:solidFill>
          <a:schemeClr val="bg1"/>
        </a:solidFill>
        <a:effectLst/>
      </p:bgPr>
    </p:bg>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85D87CF5-198A-D24A-8C46-75F45766C3CF}"/>
              </a:ext>
            </a:extLst>
          </p:cNvPr>
          <p:cNvSpPr>
            <a:spLocks noGrp="1"/>
          </p:cNvSpPr>
          <p:nvPr>
            <p:ph type="pic" sz="quarter" idx="14" hasCustomPrompt="1"/>
          </p:nvPr>
        </p:nvSpPr>
        <p:spPr>
          <a:xfrm>
            <a:off x="0" y="0"/>
            <a:ext cx="12192000" cy="6858000"/>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GB" noProof="0"/>
              <a:t>Select a colour for background. Or drag and drop to add a picture</a:t>
            </a:r>
          </a:p>
        </p:txBody>
      </p:sp>
      <p:sp>
        <p:nvSpPr>
          <p:cNvPr id="15" name="Text Placeholder 4">
            <a:extLst>
              <a:ext uri="{FF2B5EF4-FFF2-40B4-BE49-F238E27FC236}">
                <a16:creationId xmlns:a16="http://schemas.microsoft.com/office/drawing/2014/main" id="{D692063E-373D-9A4C-B3F2-4CED294F18A0}"/>
              </a:ext>
            </a:extLst>
          </p:cNvPr>
          <p:cNvSpPr>
            <a:spLocks noGrp="1"/>
          </p:cNvSpPr>
          <p:nvPr>
            <p:ph type="body" sz="quarter" idx="11" hasCustomPrompt="1"/>
          </p:nvPr>
        </p:nvSpPr>
        <p:spPr>
          <a:xfrm>
            <a:off x="240566" y="1952836"/>
            <a:ext cx="4038600" cy="2952328"/>
          </a:xfrm>
        </p:spPr>
        <p:txBody>
          <a:bodyPr anchor="ctr" anchorCtr="0">
            <a:noAutofit/>
          </a:bodyPr>
          <a:lstStyle>
            <a:lvl1pPr marL="0" indent="0" algn="ctr">
              <a:buNone/>
              <a:defRPr sz="24999" b="1" spc="-300" baseline="0">
                <a:ln>
                  <a:noFill/>
                </a:ln>
                <a:solidFill>
                  <a:schemeClr val="tx1"/>
                </a:solidFill>
              </a:defRPr>
            </a:lvl1pPr>
          </a:lstStyle>
          <a:p>
            <a:pPr lvl="0"/>
            <a:r>
              <a:rPr lang="en-GB" noProof="0" dirty="0"/>
              <a:t>#</a:t>
            </a:r>
          </a:p>
        </p:txBody>
      </p:sp>
      <p:sp>
        <p:nvSpPr>
          <p:cNvPr id="8" name="Subtitle 2">
            <a:extLst>
              <a:ext uri="{FF2B5EF4-FFF2-40B4-BE49-F238E27FC236}">
                <a16:creationId xmlns:a16="http://schemas.microsoft.com/office/drawing/2014/main" id="{03179F04-E3DD-714F-9E83-2F320F41AF4B}"/>
              </a:ext>
            </a:extLst>
          </p:cNvPr>
          <p:cNvSpPr>
            <a:spLocks noGrp="1"/>
          </p:cNvSpPr>
          <p:nvPr>
            <p:ph type="subTitle" idx="1" hasCustomPrompt="1"/>
          </p:nvPr>
        </p:nvSpPr>
        <p:spPr>
          <a:xfrm>
            <a:off x="4392350" y="1952836"/>
            <a:ext cx="7200800" cy="2952328"/>
          </a:xfrm>
        </p:spPr>
        <p:txBody>
          <a:bodyPr anchor="ctr" anchorCtr="0">
            <a:noAutofit/>
          </a:bodyPr>
          <a:lstStyle>
            <a:lvl1pPr marL="0" indent="0" algn="l">
              <a:lnSpc>
                <a:spcPct val="100000"/>
              </a:lnSpc>
              <a:buNone/>
              <a:defRPr sz="6000" b="1" spc="-100" baseline="0">
                <a:latin typeface="Noto IKEA Latin" panose="020B050204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noProof="0"/>
              <a:t>Put the chapter headline here, </a:t>
            </a:r>
            <a:br>
              <a:rPr lang="en-GB" noProof="0"/>
            </a:br>
            <a:r>
              <a:rPr lang="en-GB" noProof="0"/>
              <a:t>keep it bold 60 pt</a:t>
            </a:r>
          </a:p>
        </p:txBody>
      </p:sp>
      <p:sp>
        <p:nvSpPr>
          <p:cNvPr id="10" name="TextBox 9">
            <a:extLst>
              <a:ext uri="{FF2B5EF4-FFF2-40B4-BE49-F238E27FC236}">
                <a16:creationId xmlns:a16="http://schemas.microsoft.com/office/drawing/2014/main" id="{FE45F13E-6F8C-BD43-9317-B7D1E5155799}"/>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2" name="Footer Placeholder 1">
            <a:extLst>
              <a:ext uri="{FF2B5EF4-FFF2-40B4-BE49-F238E27FC236}">
                <a16:creationId xmlns:a16="http://schemas.microsoft.com/office/drawing/2014/main" id="{876CF0F0-F83A-094D-B7DE-7F6CCAEE674B}"/>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sp>
        <p:nvSpPr>
          <p:cNvPr id="9" name="Text Placeholder 3">
            <a:extLst>
              <a:ext uri="{FF2B5EF4-FFF2-40B4-BE49-F238E27FC236}">
                <a16:creationId xmlns:a16="http://schemas.microsoft.com/office/drawing/2014/main" id="{F8BD17D0-4B46-D44C-A53F-CFC6399AEEEB}"/>
              </a:ext>
            </a:extLst>
          </p:cNvPr>
          <p:cNvSpPr>
            <a:spLocks noGrp="1"/>
          </p:cNvSpPr>
          <p:nvPr>
            <p:ph type="body" sz="quarter" idx="18" hasCustomPrompt="1"/>
          </p:nvPr>
        </p:nvSpPr>
        <p:spPr>
          <a:xfrm rot="5400000">
            <a:off x="10452084" y="1449177"/>
            <a:ext cx="2879873" cy="359692"/>
          </a:xfrm>
        </p:spPr>
        <p:txBody>
          <a:bodyPr anchor="ctr"/>
          <a:lstStyle>
            <a:lvl1pPr>
              <a:defRPr sz="800">
                <a:solidFill>
                  <a:schemeClr val="tx1">
                    <a:lumMod val="50000"/>
                    <a:lumOff val="50000"/>
                  </a:schemeClr>
                </a:solidFill>
              </a:defRPr>
            </a:lvl1pPr>
          </a:lstStyle>
          <a:p>
            <a:pPr lvl="0"/>
            <a:r>
              <a:rPr lang="en-US" dirty="0"/>
              <a:t>© Inter IKEA Systems B.V. 2023</a:t>
            </a:r>
            <a:endParaRPr lang="en-GB" dirty="0"/>
          </a:p>
        </p:txBody>
      </p:sp>
    </p:spTree>
    <p:extLst>
      <p:ext uri="{BB962C8B-B14F-4D97-AF65-F5344CB8AC3E}">
        <p14:creationId xmlns:p14="http://schemas.microsoft.com/office/powerpoint/2010/main" val="1651634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 name with number on texture or image">
    <p:bg>
      <p:bgPr>
        <a:solidFill>
          <a:schemeClr val="bg1"/>
        </a:solidFill>
        <a:effectLst/>
      </p:bgPr>
    </p:bg>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C2E2C76C-B512-4744-83A7-60E61AA545D5}"/>
              </a:ext>
            </a:extLst>
          </p:cNvPr>
          <p:cNvSpPr>
            <a:spLocks noGrp="1"/>
          </p:cNvSpPr>
          <p:nvPr>
            <p:ph type="pic" sz="quarter" idx="14" hasCustomPrompt="1"/>
          </p:nvPr>
        </p:nvSpPr>
        <p:spPr>
          <a:xfrm>
            <a:off x="0" y="0"/>
            <a:ext cx="12192000" cy="6858000"/>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GB" noProof="0"/>
              <a:t>Select a colour for background. Or drag and drop to add a picture</a:t>
            </a:r>
          </a:p>
        </p:txBody>
      </p:sp>
      <p:sp>
        <p:nvSpPr>
          <p:cNvPr id="5" name="Picture Placeholder 4">
            <a:extLst>
              <a:ext uri="{FF2B5EF4-FFF2-40B4-BE49-F238E27FC236}">
                <a16:creationId xmlns:a16="http://schemas.microsoft.com/office/drawing/2014/main" id="{FB1122C6-C8D2-B547-ADCC-E7F92107FD3B}"/>
              </a:ext>
            </a:extLst>
          </p:cNvPr>
          <p:cNvSpPr>
            <a:spLocks noGrp="1"/>
          </p:cNvSpPr>
          <p:nvPr>
            <p:ph type="pic" sz="quarter" idx="18" hasCustomPrompt="1"/>
          </p:nvPr>
        </p:nvSpPr>
        <p:spPr>
          <a:xfrm>
            <a:off x="838994" y="1824831"/>
            <a:ext cx="10514013" cy="3208338"/>
          </a:xfrm>
          <a:solidFill>
            <a:schemeClr val="bg1"/>
          </a:solidFill>
        </p:spPr>
        <p:txBody>
          <a:bodyPr/>
          <a:lstStyle/>
          <a:p>
            <a:r>
              <a:rPr lang="en-GB" noProof="0"/>
              <a:t> </a:t>
            </a:r>
          </a:p>
        </p:txBody>
      </p:sp>
      <p:sp>
        <p:nvSpPr>
          <p:cNvPr id="8" name="Subtitle 2">
            <a:extLst>
              <a:ext uri="{FF2B5EF4-FFF2-40B4-BE49-F238E27FC236}">
                <a16:creationId xmlns:a16="http://schemas.microsoft.com/office/drawing/2014/main" id="{03179F04-E3DD-714F-9E83-2F320F41AF4B}"/>
              </a:ext>
            </a:extLst>
          </p:cNvPr>
          <p:cNvSpPr>
            <a:spLocks noGrp="1"/>
          </p:cNvSpPr>
          <p:nvPr>
            <p:ph type="subTitle" idx="1" hasCustomPrompt="1"/>
          </p:nvPr>
        </p:nvSpPr>
        <p:spPr>
          <a:xfrm>
            <a:off x="3359696" y="2534917"/>
            <a:ext cx="7704856" cy="1802259"/>
          </a:xfrm>
        </p:spPr>
        <p:txBody>
          <a:bodyPr anchor="ctr">
            <a:noAutofit/>
          </a:bodyPr>
          <a:lstStyle>
            <a:lvl1pPr marL="0" indent="0" algn="l">
              <a:lnSpc>
                <a:spcPct val="100000"/>
              </a:lnSpc>
              <a:buNone/>
              <a:defRPr sz="6000" b="1" spc="-100" baseline="0">
                <a:latin typeface="Noto IKEA Latin" panose="020B050204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noProof="0" dirty="0"/>
              <a:t>Put the chapter headline here</a:t>
            </a:r>
          </a:p>
        </p:txBody>
      </p:sp>
      <p:sp>
        <p:nvSpPr>
          <p:cNvPr id="11" name="Text Placeholder 4">
            <a:extLst>
              <a:ext uri="{FF2B5EF4-FFF2-40B4-BE49-F238E27FC236}">
                <a16:creationId xmlns:a16="http://schemas.microsoft.com/office/drawing/2014/main" id="{E6CA9D82-2C12-3A47-9717-927FD5070851}"/>
              </a:ext>
            </a:extLst>
          </p:cNvPr>
          <p:cNvSpPr>
            <a:spLocks noGrp="1"/>
          </p:cNvSpPr>
          <p:nvPr>
            <p:ph type="body" sz="quarter" idx="11" hasCustomPrompt="1"/>
          </p:nvPr>
        </p:nvSpPr>
        <p:spPr>
          <a:xfrm>
            <a:off x="850138" y="2534917"/>
            <a:ext cx="2437550" cy="1802259"/>
          </a:xfrm>
        </p:spPr>
        <p:txBody>
          <a:bodyPr anchor="ctr">
            <a:noAutofit/>
          </a:bodyPr>
          <a:lstStyle>
            <a:lvl1pPr marL="0" indent="0" algn="ctr">
              <a:lnSpc>
                <a:spcPct val="100000"/>
              </a:lnSpc>
              <a:buNone/>
              <a:defRPr sz="15000" b="1" spc="-300" baseline="0">
                <a:ln>
                  <a:noFill/>
                </a:ln>
                <a:solidFill>
                  <a:schemeClr val="tx1"/>
                </a:solidFill>
              </a:defRPr>
            </a:lvl1pPr>
          </a:lstStyle>
          <a:p>
            <a:pPr lvl="0"/>
            <a:r>
              <a:rPr lang="en-GB" noProof="0" dirty="0"/>
              <a:t>#</a:t>
            </a:r>
          </a:p>
        </p:txBody>
      </p:sp>
      <p:sp>
        <p:nvSpPr>
          <p:cNvPr id="12" name="TextBox 11">
            <a:extLst>
              <a:ext uri="{FF2B5EF4-FFF2-40B4-BE49-F238E27FC236}">
                <a16:creationId xmlns:a16="http://schemas.microsoft.com/office/drawing/2014/main" id="{4AB5007E-0939-D74C-BD84-68B93EE6A68F}"/>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3" name="Footer Placeholder 2">
            <a:extLst>
              <a:ext uri="{FF2B5EF4-FFF2-40B4-BE49-F238E27FC236}">
                <a16:creationId xmlns:a16="http://schemas.microsoft.com/office/drawing/2014/main" id="{54B6BFA2-123E-BC45-8C9A-C7B68BAB5E7A}"/>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sp>
        <p:nvSpPr>
          <p:cNvPr id="9" name="Text Placeholder 3">
            <a:extLst>
              <a:ext uri="{FF2B5EF4-FFF2-40B4-BE49-F238E27FC236}">
                <a16:creationId xmlns:a16="http://schemas.microsoft.com/office/drawing/2014/main" id="{CDB35E14-306E-CC47-BA9B-1EED6583B986}"/>
              </a:ext>
            </a:extLst>
          </p:cNvPr>
          <p:cNvSpPr>
            <a:spLocks noGrp="1"/>
          </p:cNvSpPr>
          <p:nvPr>
            <p:ph type="body" sz="quarter" idx="19" hasCustomPrompt="1"/>
          </p:nvPr>
        </p:nvSpPr>
        <p:spPr>
          <a:xfrm rot="5400000">
            <a:off x="10452084" y="1449177"/>
            <a:ext cx="2879873" cy="359692"/>
          </a:xfrm>
        </p:spPr>
        <p:txBody>
          <a:bodyPr anchor="ctr"/>
          <a:lstStyle>
            <a:lvl1pPr>
              <a:defRPr sz="800">
                <a:solidFill>
                  <a:schemeClr val="tx1">
                    <a:lumMod val="50000"/>
                    <a:lumOff val="50000"/>
                  </a:schemeClr>
                </a:solidFill>
              </a:defRPr>
            </a:lvl1pPr>
          </a:lstStyle>
          <a:p>
            <a:pPr lvl="0"/>
            <a:r>
              <a:rPr lang="en-US" dirty="0"/>
              <a:t>© Inter IKEA Systems B.V. 2023</a:t>
            </a:r>
            <a:endParaRPr lang="en-GB" dirty="0"/>
          </a:p>
        </p:txBody>
      </p:sp>
    </p:spTree>
    <p:extLst>
      <p:ext uri="{BB962C8B-B14F-4D97-AF65-F5344CB8AC3E}">
        <p14:creationId xmlns:p14="http://schemas.microsoft.com/office/powerpoint/2010/main" val="27728845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g statement on white backgroun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D74D22-9607-E84A-BE07-52C600664BE8}"/>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6" name="Title Placeholder 6">
            <a:extLst>
              <a:ext uri="{FF2B5EF4-FFF2-40B4-BE49-F238E27FC236}">
                <a16:creationId xmlns:a16="http://schemas.microsoft.com/office/drawing/2014/main" id="{42635088-B65D-C841-9E13-05D7E3443BD4}"/>
              </a:ext>
            </a:extLst>
          </p:cNvPr>
          <p:cNvSpPr>
            <a:spLocks noGrp="1"/>
          </p:cNvSpPr>
          <p:nvPr>
            <p:ph type="title" hasCustomPrompt="1"/>
          </p:nvPr>
        </p:nvSpPr>
        <p:spPr>
          <a:xfrm>
            <a:off x="838800" y="846000"/>
            <a:ext cx="10515600" cy="5165499"/>
          </a:xfrm>
          <a:prstGeom prst="rect">
            <a:avLst/>
          </a:prstGeom>
        </p:spPr>
        <p:txBody>
          <a:bodyPr vert="horz" lIns="91440" tIns="45720" rIns="91440" bIns="45720" rtlCol="0" anchor="ctr">
            <a:noAutofit/>
          </a:bodyPr>
          <a:lstStyle>
            <a:lvl1pPr>
              <a:defRPr baseline="0"/>
            </a:lvl1pPr>
          </a:lstStyle>
          <a:p>
            <a:r>
              <a:rPr lang="en-GB" noProof="0" dirty="0"/>
              <a:t>Put a statement here,</a:t>
            </a:r>
            <a:br>
              <a:rPr lang="en-GB" noProof="0" dirty="0"/>
            </a:br>
            <a:r>
              <a:rPr lang="en-GB" noProof="0" dirty="0"/>
              <a:t>keep it bold 60 </a:t>
            </a:r>
            <a:r>
              <a:rPr lang="en-GB" noProof="0" dirty="0" err="1"/>
              <a:t>pt</a:t>
            </a:r>
            <a:endParaRPr lang="en-GB" noProof="0" dirty="0"/>
          </a:p>
        </p:txBody>
      </p:sp>
      <p:sp>
        <p:nvSpPr>
          <p:cNvPr id="2" name="Footer Placeholder 1">
            <a:extLst>
              <a:ext uri="{FF2B5EF4-FFF2-40B4-BE49-F238E27FC236}">
                <a16:creationId xmlns:a16="http://schemas.microsoft.com/office/drawing/2014/main" id="{23EA3E62-0BBF-0B4D-99F6-A5BBE9391CD1}"/>
              </a:ext>
            </a:extLst>
          </p:cNvPr>
          <p:cNvSpPr>
            <a:spLocks noGrp="1"/>
          </p:cNvSpPr>
          <p:nvPr>
            <p:ph type="ftr" sz="quarter" idx="10"/>
          </p:nvPr>
        </p:nvSpPr>
        <p:spPr>
          <a:xfrm>
            <a:off x="838200" y="6381327"/>
            <a:ext cx="5257800" cy="293119"/>
          </a:xfrm>
          <a:prstGeom prst="rect">
            <a:avLst/>
          </a:prstGeom>
        </p:spPr>
        <p:txBody>
          <a:bodyPr/>
          <a:lstStyle/>
          <a:p>
            <a:endParaRPr lang="en-GB" noProof="0"/>
          </a:p>
        </p:txBody>
      </p:sp>
    </p:spTree>
    <p:extLst>
      <p:ext uri="{BB962C8B-B14F-4D97-AF65-F5344CB8AC3E}">
        <p14:creationId xmlns:p14="http://schemas.microsoft.com/office/powerpoint/2010/main" val="3195086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1560A13A-DB3F-4AD5-B6AF-BDA0278A0A39}" type="datetimeFigureOut">
              <a:rPr lang="sv-SE" smtClean="0"/>
              <a:t>2023-03-09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1322720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statement on colour background, texture or image">
    <p:bg>
      <p:bgPr>
        <a:solidFill>
          <a:schemeClr val="bg1"/>
        </a:solidFill>
        <a:effectLst/>
      </p:bgPr>
    </p:bg>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5B5B688F-CD11-F649-AE9F-1EA4B9BFBD36}"/>
              </a:ext>
            </a:extLst>
          </p:cNvPr>
          <p:cNvSpPr>
            <a:spLocks noGrp="1"/>
          </p:cNvSpPr>
          <p:nvPr>
            <p:ph type="pic" sz="quarter" idx="14" hasCustomPrompt="1"/>
          </p:nvPr>
        </p:nvSpPr>
        <p:spPr>
          <a:xfrm>
            <a:off x="0" y="0"/>
            <a:ext cx="12192000" cy="6858000"/>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GB" noProof="0"/>
              <a:t>Select a colour for background. Or drag and drop to add a picture</a:t>
            </a:r>
          </a:p>
        </p:txBody>
      </p:sp>
      <p:sp>
        <p:nvSpPr>
          <p:cNvPr id="9" name="TextBox 8">
            <a:extLst>
              <a:ext uri="{FF2B5EF4-FFF2-40B4-BE49-F238E27FC236}">
                <a16:creationId xmlns:a16="http://schemas.microsoft.com/office/drawing/2014/main" id="{CF92C3D1-FF42-1F4E-A8CA-01156BB3B407}"/>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10" name="Title Placeholder 6">
            <a:extLst>
              <a:ext uri="{FF2B5EF4-FFF2-40B4-BE49-F238E27FC236}">
                <a16:creationId xmlns:a16="http://schemas.microsoft.com/office/drawing/2014/main" id="{048B0FEC-E6E9-1B42-9F79-233E0858B4AD}"/>
              </a:ext>
            </a:extLst>
          </p:cNvPr>
          <p:cNvSpPr>
            <a:spLocks noGrp="1"/>
          </p:cNvSpPr>
          <p:nvPr>
            <p:ph type="title" hasCustomPrompt="1"/>
          </p:nvPr>
        </p:nvSpPr>
        <p:spPr>
          <a:xfrm>
            <a:off x="839788" y="846251"/>
            <a:ext cx="10515600" cy="5165499"/>
          </a:xfrm>
          <a:prstGeom prst="rect">
            <a:avLst/>
          </a:prstGeom>
        </p:spPr>
        <p:txBody>
          <a:bodyPr vert="horz" lIns="91440" tIns="45720" rIns="91440" bIns="45720" rtlCol="0" anchor="ctr">
            <a:noAutofit/>
          </a:bodyPr>
          <a:lstStyle>
            <a:lvl1pPr>
              <a:defRPr/>
            </a:lvl1pPr>
          </a:lstStyle>
          <a:p>
            <a:r>
              <a:rPr lang="en-GB" noProof="0" dirty="0"/>
              <a:t>Put a statement here,</a:t>
            </a:r>
            <a:br>
              <a:rPr lang="en-GB" noProof="0" dirty="0"/>
            </a:br>
            <a:r>
              <a:rPr lang="en-GB" noProof="0" dirty="0"/>
              <a:t>keep it bold 60 </a:t>
            </a:r>
            <a:r>
              <a:rPr lang="en-GB" noProof="0" dirty="0" err="1"/>
              <a:t>pt</a:t>
            </a:r>
            <a:endParaRPr lang="en-GB" noProof="0" dirty="0"/>
          </a:p>
        </p:txBody>
      </p:sp>
      <p:sp>
        <p:nvSpPr>
          <p:cNvPr id="2" name="Footer Placeholder 1">
            <a:extLst>
              <a:ext uri="{FF2B5EF4-FFF2-40B4-BE49-F238E27FC236}">
                <a16:creationId xmlns:a16="http://schemas.microsoft.com/office/drawing/2014/main" id="{CF4CDDA2-0DB6-EC42-BC2B-9EC70BD2CC1F}"/>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sp>
        <p:nvSpPr>
          <p:cNvPr id="7" name="Text Placeholder 3">
            <a:extLst>
              <a:ext uri="{FF2B5EF4-FFF2-40B4-BE49-F238E27FC236}">
                <a16:creationId xmlns:a16="http://schemas.microsoft.com/office/drawing/2014/main" id="{E7B9ED26-2920-4043-83C2-B0926B2E20C6}"/>
              </a:ext>
            </a:extLst>
          </p:cNvPr>
          <p:cNvSpPr>
            <a:spLocks noGrp="1"/>
          </p:cNvSpPr>
          <p:nvPr>
            <p:ph type="body" sz="quarter" idx="18" hasCustomPrompt="1"/>
          </p:nvPr>
        </p:nvSpPr>
        <p:spPr>
          <a:xfrm rot="5400000">
            <a:off x="10452084" y="1449177"/>
            <a:ext cx="2879873" cy="359692"/>
          </a:xfrm>
        </p:spPr>
        <p:txBody>
          <a:bodyPr anchor="ctr"/>
          <a:lstStyle>
            <a:lvl1pPr>
              <a:defRPr sz="800">
                <a:solidFill>
                  <a:schemeClr val="tx1">
                    <a:lumMod val="50000"/>
                    <a:lumOff val="50000"/>
                  </a:schemeClr>
                </a:solidFill>
              </a:defRPr>
            </a:lvl1pPr>
          </a:lstStyle>
          <a:p>
            <a:pPr lvl="0"/>
            <a:r>
              <a:rPr lang="en-US" dirty="0"/>
              <a:t>© Inter IKEA Systems B.V. 2023</a:t>
            </a:r>
            <a:endParaRPr lang="en-GB" dirty="0"/>
          </a:p>
        </p:txBody>
      </p:sp>
    </p:spTree>
    <p:extLst>
      <p:ext uri="{BB962C8B-B14F-4D97-AF65-F5344CB8AC3E}">
        <p14:creationId xmlns:p14="http://schemas.microsoft.com/office/powerpoint/2010/main" val="594426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nd image on the right">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DD48D48A-6A5E-1641-B321-0C5DA93B51AF}"/>
              </a:ext>
            </a:extLst>
          </p:cNvPr>
          <p:cNvSpPr>
            <a:spLocks noGrp="1"/>
          </p:cNvSpPr>
          <p:nvPr>
            <p:ph type="pic" sz="quarter" idx="15" hasCustomPrompt="1"/>
          </p:nvPr>
        </p:nvSpPr>
        <p:spPr>
          <a:xfrm>
            <a:off x="6096000" y="0"/>
            <a:ext cx="6096000" cy="6858000"/>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GB" noProof="0"/>
              <a:t>Drag and drop or click the icon to add a picture</a:t>
            </a:r>
          </a:p>
        </p:txBody>
      </p:sp>
      <p:sp>
        <p:nvSpPr>
          <p:cNvPr id="9" name="TextBox 8">
            <a:extLst>
              <a:ext uri="{FF2B5EF4-FFF2-40B4-BE49-F238E27FC236}">
                <a16:creationId xmlns:a16="http://schemas.microsoft.com/office/drawing/2014/main" id="{A4A5B6B5-68D0-A54D-A622-9737BD245297}"/>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11" name="Title 1">
            <a:extLst>
              <a:ext uri="{FF2B5EF4-FFF2-40B4-BE49-F238E27FC236}">
                <a16:creationId xmlns:a16="http://schemas.microsoft.com/office/drawing/2014/main" id="{28621A64-7B8E-B242-859E-D8C6D673E4E6}"/>
              </a:ext>
            </a:extLst>
          </p:cNvPr>
          <p:cNvSpPr>
            <a:spLocks noGrp="1"/>
          </p:cNvSpPr>
          <p:nvPr>
            <p:ph type="title" hasCustomPrompt="1"/>
          </p:nvPr>
        </p:nvSpPr>
        <p:spPr>
          <a:xfrm>
            <a:off x="837218" y="838800"/>
            <a:ext cx="4825753" cy="1728787"/>
          </a:xfrm>
          <a:prstGeom prst="rect">
            <a:avLst/>
          </a:prstGeom>
        </p:spPr>
        <p:txBody>
          <a:bodyPr/>
          <a:lstStyle>
            <a:lvl1pPr>
              <a:lnSpc>
                <a:spcPct val="100000"/>
              </a:lnSpc>
              <a:defRPr sz="3600" baseline="0"/>
            </a:lvl1pPr>
          </a:lstStyle>
          <a:p>
            <a:r>
              <a:rPr lang="en-GB" noProof="0"/>
              <a:t>Put the slide headline here, </a:t>
            </a:r>
            <a:br>
              <a:rPr lang="en-GB" noProof="0"/>
            </a:br>
            <a:r>
              <a:rPr lang="en-GB" noProof="0"/>
              <a:t>keep it bold 36 pt</a:t>
            </a:r>
          </a:p>
        </p:txBody>
      </p:sp>
      <p:sp>
        <p:nvSpPr>
          <p:cNvPr id="4" name="Text Placeholder 3">
            <a:extLst>
              <a:ext uri="{FF2B5EF4-FFF2-40B4-BE49-F238E27FC236}">
                <a16:creationId xmlns:a16="http://schemas.microsoft.com/office/drawing/2014/main" id="{52E9B177-8DA0-0441-A221-80226E11295B}"/>
              </a:ext>
            </a:extLst>
          </p:cNvPr>
          <p:cNvSpPr>
            <a:spLocks noGrp="1"/>
          </p:cNvSpPr>
          <p:nvPr>
            <p:ph type="body" sz="quarter" idx="18" hasCustomPrompt="1"/>
          </p:nvPr>
        </p:nvSpPr>
        <p:spPr>
          <a:xfrm>
            <a:off x="837219" y="2848213"/>
            <a:ext cx="4825752" cy="3168649"/>
          </a:xfrm>
        </p:spPr>
        <p:txBody>
          <a:bodyPr>
            <a:noAutofit/>
          </a:bodyPr>
          <a:lstStyle>
            <a:lvl1pPr>
              <a:spcBef>
                <a:spcPts val="1000"/>
              </a:spcBef>
              <a:defRPr sz="1400"/>
            </a:lvl1pPr>
          </a:lstStyle>
          <a:p>
            <a:pPr lvl="0"/>
            <a:r>
              <a:rPr lang="en-GB" noProof="0"/>
              <a:t>Put the body text or caption here,</a:t>
            </a:r>
            <a:br>
              <a:rPr lang="en-GB" noProof="0"/>
            </a:br>
            <a:r>
              <a:rPr lang="en-GB" noProof="0"/>
              <a:t>keep it regular 14 pt</a:t>
            </a:r>
          </a:p>
        </p:txBody>
      </p:sp>
      <p:sp>
        <p:nvSpPr>
          <p:cNvPr id="18" name="Footer Placeholder 1">
            <a:extLst>
              <a:ext uri="{FF2B5EF4-FFF2-40B4-BE49-F238E27FC236}">
                <a16:creationId xmlns:a16="http://schemas.microsoft.com/office/drawing/2014/main" id="{9268F47C-6A1E-6446-9FB4-2D298F562747}"/>
              </a:ext>
            </a:extLst>
          </p:cNvPr>
          <p:cNvSpPr>
            <a:spLocks noGrp="1"/>
          </p:cNvSpPr>
          <p:nvPr>
            <p:ph type="ftr" sz="quarter" idx="19"/>
          </p:nvPr>
        </p:nvSpPr>
        <p:spPr>
          <a:xfrm>
            <a:off x="838200" y="6381327"/>
            <a:ext cx="5257800" cy="293119"/>
          </a:xfrm>
          <a:prstGeom prst="rect">
            <a:avLst/>
          </a:prstGeom>
        </p:spPr>
        <p:txBody>
          <a:bodyPr/>
          <a:lstStyle/>
          <a:p>
            <a:endParaRPr lang="en-GB" noProof="0"/>
          </a:p>
        </p:txBody>
      </p:sp>
      <p:sp>
        <p:nvSpPr>
          <p:cNvPr id="8" name="Text Placeholder 3">
            <a:extLst>
              <a:ext uri="{FF2B5EF4-FFF2-40B4-BE49-F238E27FC236}">
                <a16:creationId xmlns:a16="http://schemas.microsoft.com/office/drawing/2014/main" id="{0136A015-09C4-2341-87D2-A48EA3C6C85F}"/>
              </a:ext>
            </a:extLst>
          </p:cNvPr>
          <p:cNvSpPr>
            <a:spLocks noGrp="1"/>
          </p:cNvSpPr>
          <p:nvPr>
            <p:ph type="body" sz="quarter" idx="20" hasCustomPrompt="1"/>
          </p:nvPr>
        </p:nvSpPr>
        <p:spPr>
          <a:xfrm rot="5400000">
            <a:off x="10452084" y="1449177"/>
            <a:ext cx="2879873" cy="359692"/>
          </a:xfrm>
        </p:spPr>
        <p:txBody>
          <a:bodyPr anchor="ctr"/>
          <a:lstStyle>
            <a:lvl1pPr>
              <a:defRPr sz="800">
                <a:solidFill>
                  <a:schemeClr val="tx1">
                    <a:lumMod val="50000"/>
                    <a:lumOff val="50000"/>
                  </a:schemeClr>
                </a:solidFill>
              </a:defRPr>
            </a:lvl1pPr>
          </a:lstStyle>
          <a:p>
            <a:pPr lvl="0"/>
            <a:r>
              <a:rPr lang="en-US" dirty="0"/>
              <a:t>© Inter IKEA Systems B.V. 2023</a:t>
            </a:r>
            <a:endParaRPr lang="en-GB" dirty="0"/>
          </a:p>
        </p:txBody>
      </p:sp>
    </p:spTree>
    <p:extLst>
      <p:ext uri="{BB962C8B-B14F-4D97-AF65-F5344CB8AC3E}">
        <p14:creationId xmlns:p14="http://schemas.microsoft.com/office/powerpoint/2010/main" val="2269223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nd image on the left">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5D527F14-48A9-BB4D-8ABB-D25C9E004E4D}"/>
              </a:ext>
            </a:extLst>
          </p:cNvPr>
          <p:cNvSpPr>
            <a:spLocks noGrp="1"/>
          </p:cNvSpPr>
          <p:nvPr>
            <p:ph type="pic" sz="quarter" idx="15" hasCustomPrompt="1"/>
          </p:nvPr>
        </p:nvSpPr>
        <p:spPr>
          <a:xfrm>
            <a:off x="0" y="0"/>
            <a:ext cx="6062176" cy="6858000"/>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GB" noProof="0"/>
              <a:t>Drag and drop or click the icon to add a picture</a:t>
            </a:r>
          </a:p>
        </p:txBody>
      </p:sp>
      <p:sp>
        <p:nvSpPr>
          <p:cNvPr id="10" name="TextBox 9">
            <a:extLst>
              <a:ext uri="{FF2B5EF4-FFF2-40B4-BE49-F238E27FC236}">
                <a16:creationId xmlns:a16="http://schemas.microsoft.com/office/drawing/2014/main" id="{B55AD044-F9B2-7B4A-8F1A-C29B1D7B0569}"/>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11" name="Title 1">
            <a:extLst>
              <a:ext uri="{FF2B5EF4-FFF2-40B4-BE49-F238E27FC236}">
                <a16:creationId xmlns:a16="http://schemas.microsoft.com/office/drawing/2014/main" id="{126F91B4-0CEF-044B-8873-D93BD278142D}"/>
              </a:ext>
            </a:extLst>
          </p:cNvPr>
          <p:cNvSpPr>
            <a:spLocks noGrp="1"/>
          </p:cNvSpPr>
          <p:nvPr>
            <p:ph type="title" hasCustomPrompt="1"/>
          </p:nvPr>
        </p:nvSpPr>
        <p:spPr>
          <a:xfrm>
            <a:off x="6677081" y="838800"/>
            <a:ext cx="4824771" cy="1728787"/>
          </a:xfrm>
          <a:prstGeom prst="rect">
            <a:avLst/>
          </a:prstGeom>
        </p:spPr>
        <p:txBody>
          <a:bodyPr/>
          <a:lstStyle>
            <a:lvl1pPr>
              <a:lnSpc>
                <a:spcPct val="100000"/>
              </a:lnSpc>
              <a:defRPr sz="3600"/>
            </a:lvl1pPr>
          </a:lstStyle>
          <a:p>
            <a:r>
              <a:rPr lang="en-GB" noProof="0"/>
              <a:t>Put the slide headline here, </a:t>
            </a:r>
            <a:br>
              <a:rPr lang="en-GB" noProof="0"/>
            </a:br>
            <a:r>
              <a:rPr lang="en-GB" noProof="0"/>
              <a:t>keep it bold 36 pt</a:t>
            </a:r>
          </a:p>
        </p:txBody>
      </p:sp>
      <p:sp>
        <p:nvSpPr>
          <p:cNvPr id="2" name="Footer Placeholder 1">
            <a:extLst>
              <a:ext uri="{FF2B5EF4-FFF2-40B4-BE49-F238E27FC236}">
                <a16:creationId xmlns:a16="http://schemas.microsoft.com/office/drawing/2014/main" id="{6E64B2A8-161F-744F-9F85-AE3488CC641A}"/>
              </a:ext>
            </a:extLst>
          </p:cNvPr>
          <p:cNvSpPr>
            <a:spLocks noGrp="1"/>
          </p:cNvSpPr>
          <p:nvPr>
            <p:ph type="ftr" sz="quarter" idx="16"/>
          </p:nvPr>
        </p:nvSpPr>
        <p:spPr>
          <a:xfrm>
            <a:off x="838200" y="6381327"/>
            <a:ext cx="5257800" cy="293119"/>
          </a:xfrm>
          <a:prstGeom prst="rect">
            <a:avLst/>
          </a:prstGeom>
        </p:spPr>
        <p:txBody>
          <a:bodyPr/>
          <a:lstStyle/>
          <a:p>
            <a:endParaRPr lang="en-GB" noProof="0"/>
          </a:p>
        </p:txBody>
      </p:sp>
      <p:sp>
        <p:nvSpPr>
          <p:cNvPr id="8" name="Text Placeholder 3">
            <a:extLst>
              <a:ext uri="{FF2B5EF4-FFF2-40B4-BE49-F238E27FC236}">
                <a16:creationId xmlns:a16="http://schemas.microsoft.com/office/drawing/2014/main" id="{B49D2ED4-85B6-784A-A881-461D6437618F}"/>
              </a:ext>
            </a:extLst>
          </p:cNvPr>
          <p:cNvSpPr>
            <a:spLocks noGrp="1"/>
          </p:cNvSpPr>
          <p:nvPr>
            <p:ph type="body" sz="quarter" idx="18" hasCustomPrompt="1"/>
          </p:nvPr>
        </p:nvSpPr>
        <p:spPr>
          <a:xfrm>
            <a:off x="6649803" y="2848213"/>
            <a:ext cx="4825752" cy="3168649"/>
          </a:xfrm>
        </p:spPr>
        <p:txBody>
          <a:bodyPr>
            <a:noAutofit/>
          </a:bodyPr>
          <a:lstStyle>
            <a:lvl1pPr>
              <a:spcBef>
                <a:spcPts val="1000"/>
              </a:spcBef>
              <a:defRPr sz="1400"/>
            </a:lvl1pPr>
          </a:lstStyle>
          <a:p>
            <a:pPr lvl="0"/>
            <a:r>
              <a:rPr lang="en-GB" noProof="0"/>
              <a:t>Put the body text or caption here,</a:t>
            </a:r>
            <a:br>
              <a:rPr lang="en-GB" noProof="0"/>
            </a:br>
            <a:r>
              <a:rPr lang="en-GB" noProof="0"/>
              <a:t>keep it regular 14 pt</a:t>
            </a:r>
          </a:p>
        </p:txBody>
      </p:sp>
    </p:spTree>
    <p:extLst>
      <p:ext uri="{BB962C8B-B14F-4D97-AF65-F5344CB8AC3E}">
        <p14:creationId xmlns:p14="http://schemas.microsoft.com/office/powerpoint/2010/main" val="19585738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in one colum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A67F5F-7995-864E-A3B0-B870396AC450}"/>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10" name="Title 1">
            <a:extLst>
              <a:ext uri="{FF2B5EF4-FFF2-40B4-BE49-F238E27FC236}">
                <a16:creationId xmlns:a16="http://schemas.microsoft.com/office/drawing/2014/main" id="{553F6C7D-ECC0-674B-A1ED-F01C3FA495FF}"/>
              </a:ext>
            </a:extLst>
          </p:cNvPr>
          <p:cNvSpPr>
            <a:spLocks noGrp="1"/>
          </p:cNvSpPr>
          <p:nvPr>
            <p:ph type="title" hasCustomPrompt="1"/>
          </p:nvPr>
        </p:nvSpPr>
        <p:spPr>
          <a:xfrm>
            <a:off x="838201" y="838800"/>
            <a:ext cx="10517188" cy="1728787"/>
          </a:xfrm>
          <a:prstGeom prst="rect">
            <a:avLst/>
          </a:prstGeom>
        </p:spPr>
        <p:txBody>
          <a:bodyPr/>
          <a:lstStyle>
            <a:lvl1pPr>
              <a:lnSpc>
                <a:spcPct val="100000"/>
              </a:lnSpc>
              <a:defRPr sz="3600"/>
            </a:lvl1pPr>
          </a:lstStyle>
          <a:p>
            <a:r>
              <a:rPr lang="en-GB" noProof="0"/>
              <a:t>Put the slide headline here, </a:t>
            </a:r>
            <a:br>
              <a:rPr lang="en-GB" noProof="0"/>
            </a:br>
            <a:r>
              <a:rPr lang="en-GB" noProof="0"/>
              <a:t>keep it bold 36 pt</a:t>
            </a:r>
          </a:p>
        </p:txBody>
      </p:sp>
      <p:sp>
        <p:nvSpPr>
          <p:cNvPr id="6" name="Text Placeholder 3">
            <a:extLst>
              <a:ext uri="{FF2B5EF4-FFF2-40B4-BE49-F238E27FC236}">
                <a16:creationId xmlns:a16="http://schemas.microsoft.com/office/drawing/2014/main" id="{3397E6F6-DFC7-C54D-9E7E-CD51822BE714}"/>
              </a:ext>
            </a:extLst>
          </p:cNvPr>
          <p:cNvSpPr>
            <a:spLocks noGrp="1"/>
          </p:cNvSpPr>
          <p:nvPr>
            <p:ph type="body" sz="quarter" idx="18" hasCustomPrompt="1"/>
          </p:nvPr>
        </p:nvSpPr>
        <p:spPr>
          <a:xfrm>
            <a:off x="837219" y="2848213"/>
            <a:ext cx="4825752" cy="3168649"/>
          </a:xfrm>
        </p:spPr>
        <p:txBody>
          <a:bodyPr>
            <a:noAutofit/>
          </a:bodyPr>
          <a:lstStyle>
            <a:lvl1pPr>
              <a:spcBef>
                <a:spcPts val="1000"/>
              </a:spcBef>
              <a:defRPr sz="1400"/>
            </a:lvl1pPr>
          </a:lstStyle>
          <a:p>
            <a:pPr lvl="0"/>
            <a:r>
              <a:rPr lang="en-GB" noProof="0"/>
              <a:t>Put the body text or caption here,</a:t>
            </a:r>
            <a:br>
              <a:rPr lang="en-GB" noProof="0"/>
            </a:br>
            <a:r>
              <a:rPr lang="en-GB" noProof="0"/>
              <a:t>keep it regular 14 pt</a:t>
            </a:r>
          </a:p>
        </p:txBody>
      </p:sp>
      <p:sp>
        <p:nvSpPr>
          <p:cNvPr id="7" name="Footer Placeholder 1">
            <a:extLst>
              <a:ext uri="{FF2B5EF4-FFF2-40B4-BE49-F238E27FC236}">
                <a16:creationId xmlns:a16="http://schemas.microsoft.com/office/drawing/2014/main" id="{500049F7-B9FA-B848-9517-EB2FF545957D}"/>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spTree>
    <p:extLst>
      <p:ext uri="{BB962C8B-B14F-4D97-AF65-F5344CB8AC3E}">
        <p14:creationId xmlns:p14="http://schemas.microsoft.com/office/powerpoint/2010/main" val="5157220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in two columns">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D5F938B-E5BF-B14A-BD1E-B43861780435}"/>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13" name="Title 1">
            <a:extLst>
              <a:ext uri="{FF2B5EF4-FFF2-40B4-BE49-F238E27FC236}">
                <a16:creationId xmlns:a16="http://schemas.microsoft.com/office/drawing/2014/main" id="{BE51D75E-6321-C94D-9947-17B36A281ED3}"/>
              </a:ext>
            </a:extLst>
          </p:cNvPr>
          <p:cNvSpPr>
            <a:spLocks noGrp="1"/>
          </p:cNvSpPr>
          <p:nvPr>
            <p:ph type="title" hasCustomPrompt="1"/>
          </p:nvPr>
        </p:nvSpPr>
        <p:spPr>
          <a:xfrm>
            <a:off x="838201" y="838800"/>
            <a:ext cx="10517188" cy="1728787"/>
          </a:xfrm>
          <a:prstGeom prst="rect">
            <a:avLst/>
          </a:prstGeom>
        </p:spPr>
        <p:txBody>
          <a:bodyPr/>
          <a:lstStyle>
            <a:lvl1pPr>
              <a:lnSpc>
                <a:spcPct val="100000"/>
              </a:lnSpc>
              <a:defRPr sz="3600"/>
            </a:lvl1pPr>
          </a:lstStyle>
          <a:p>
            <a:r>
              <a:rPr lang="en-GB" noProof="0"/>
              <a:t>Put the slide headline here, </a:t>
            </a:r>
            <a:br>
              <a:rPr lang="en-GB" noProof="0"/>
            </a:br>
            <a:r>
              <a:rPr lang="en-GB" noProof="0"/>
              <a:t>keep it bold 36 pt</a:t>
            </a:r>
          </a:p>
        </p:txBody>
      </p:sp>
      <p:sp>
        <p:nvSpPr>
          <p:cNvPr id="7" name="Text Placeholder 3">
            <a:extLst>
              <a:ext uri="{FF2B5EF4-FFF2-40B4-BE49-F238E27FC236}">
                <a16:creationId xmlns:a16="http://schemas.microsoft.com/office/drawing/2014/main" id="{C14A6056-7DBD-554E-8300-9E7C2B02BF19}"/>
              </a:ext>
            </a:extLst>
          </p:cNvPr>
          <p:cNvSpPr>
            <a:spLocks noGrp="1"/>
          </p:cNvSpPr>
          <p:nvPr>
            <p:ph type="body" sz="quarter" idx="18" hasCustomPrompt="1"/>
          </p:nvPr>
        </p:nvSpPr>
        <p:spPr>
          <a:xfrm>
            <a:off x="837219" y="2848213"/>
            <a:ext cx="4825752" cy="3168649"/>
          </a:xfrm>
        </p:spPr>
        <p:txBody>
          <a:bodyPr>
            <a:noAutofit/>
          </a:bodyPr>
          <a:lstStyle>
            <a:lvl1pPr>
              <a:spcBef>
                <a:spcPts val="1000"/>
              </a:spcBef>
              <a:defRPr sz="1400"/>
            </a:lvl1pPr>
          </a:lstStyle>
          <a:p>
            <a:pPr lvl="0"/>
            <a:r>
              <a:rPr lang="en-GB" noProof="0"/>
              <a:t>Put the body text or caption here,</a:t>
            </a:r>
            <a:br>
              <a:rPr lang="en-GB" noProof="0"/>
            </a:br>
            <a:r>
              <a:rPr lang="en-GB" noProof="0"/>
              <a:t>keep it regular 14 pt</a:t>
            </a:r>
          </a:p>
        </p:txBody>
      </p:sp>
      <p:sp>
        <p:nvSpPr>
          <p:cNvPr id="9" name="Text Placeholder 3">
            <a:extLst>
              <a:ext uri="{FF2B5EF4-FFF2-40B4-BE49-F238E27FC236}">
                <a16:creationId xmlns:a16="http://schemas.microsoft.com/office/drawing/2014/main" id="{747137C9-AD53-D149-A97E-41A82FBA0CF6}"/>
              </a:ext>
            </a:extLst>
          </p:cNvPr>
          <p:cNvSpPr>
            <a:spLocks noGrp="1"/>
          </p:cNvSpPr>
          <p:nvPr>
            <p:ph type="body" sz="quarter" idx="19" hasCustomPrompt="1"/>
          </p:nvPr>
        </p:nvSpPr>
        <p:spPr>
          <a:xfrm>
            <a:off x="6509767" y="2848213"/>
            <a:ext cx="4825752" cy="3168649"/>
          </a:xfrm>
        </p:spPr>
        <p:txBody>
          <a:bodyPr>
            <a:noAutofit/>
          </a:bodyPr>
          <a:lstStyle>
            <a:lvl1pPr>
              <a:spcBef>
                <a:spcPts val="1000"/>
              </a:spcBef>
              <a:defRPr sz="1400"/>
            </a:lvl1pPr>
          </a:lstStyle>
          <a:p>
            <a:pPr lvl="0"/>
            <a:r>
              <a:rPr lang="en-GB" noProof="0"/>
              <a:t>Put the body text or caption here,</a:t>
            </a:r>
            <a:br>
              <a:rPr lang="en-GB" noProof="0"/>
            </a:br>
            <a:r>
              <a:rPr lang="en-GB" noProof="0"/>
              <a:t>keep it regular 14 pt</a:t>
            </a:r>
          </a:p>
        </p:txBody>
      </p:sp>
      <p:sp>
        <p:nvSpPr>
          <p:cNvPr id="11" name="Footer Placeholder 1">
            <a:extLst>
              <a:ext uri="{FF2B5EF4-FFF2-40B4-BE49-F238E27FC236}">
                <a16:creationId xmlns:a16="http://schemas.microsoft.com/office/drawing/2014/main" id="{71E47299-58D5-5141-A53D-1CABCA69C084}"/>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spTree>
    <p:extLst>
      <p:ext uri="{BB962C8B-B14F-4D97-AF65-F5344CB8AC3E}">
        <p14:creationId xmlns:p14="http://schemas.microsoft.com/office/powerpoint/2010/main" val="42157393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ullet points in three columns">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B10EEEC-F9CA-E042-BDE6-F770471505B4}"/>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18" name="Title 1">
            <a:extLst>
              <a:ext uri="{FF2B5EF4-FFF2-40B4-BE49-F238E27FC236}">
                <a16:creationId xmlns:a16="http://schemas.microsoft.com/office/drawing/2014/main" id="{00941136-4B4C-4145-A979-62087D971861}"/>
              </a:ext>
            </a:extLst>
          </p:cNvPr>
          <p:cNvSpPr>
            <a:spLocks noGrp="1"/>
          </p:cNvSpPr>
          <p:nvPr>
            <p:ph type="title" hasCustomPrompt="1"/>
          </p:nvPr>
        </p:nvSpPr>
        <p:spPr>
          <a:xfrm>
            <a:off x="838201" y="838800"/>
            <a:ext cx="10517188" cy="1728787"/>
          </a:xfrm>
          <a:prstGeom prst="rect">
            <a:avLst/>
          </a:prstGeom>
        </p:spPr>
        <p:txBody>
          <a:bodyPr/>
          <a:lstStyle>
            <a:lvl1pPr>
              <a:lnSpc>
                <a:spcPct val="100000"/>
              </a:lnSpc>
              <a:defRPr sz="3600"/>
            </a:lvl1pPr>
          </a:lstStyle>
          <a:p>
            <a:r>
              <a:rPr lang="en-GB" noProof="0"/>
              <a:t>Put the slide headline here, </a:t>
            </a:r>
            <a:br>
              <a:rPr lang="en-GB" noProof="0"/>
            </a:br>
            <a:r>
              <a:rPr lang="en-GB" noProof="0"/>
              <a:t>keep it bold 36 pt</a:t>
            </a:r>
          </a:p>
        </p:txBody>
      </p:sp>
      <p:sp>
        <p:nvSpPr>
          <p:cNvPr id="8" name="Text Placeholder 3">
            <a:extLst>
              <a:ext uri="{FF2B5EF4-FFF2-40B4-BE49-F238E27FC236}">
                <a16:creationId xmlns:a16="http://schemas.microsoft.com/office/drawing/2014/main" id="{CB00048D-5466-AD48-828A-D48CFE43B8E5}"/>
              </a:ext>
            </a:extLst>
          </p:cNvPr>
          <p:cNvSpPr>
            <a:spLocks noGrp="1"/>
          </p:cNvSpPr>
          <p:nvPr>
            <p:ph type="body" sz="quarter" idx="18" hasCustomPrompt="1"/>
          </p:nvPr>
        </p:nvSpPr>
        <p:spPr>
          <a:xfrm>
            <a:off x="837219" y="2848213"/>
            <a:ext cx="3194493" cy="3168649"/>
          </a:xfrm>
        </p:spPr>
        <p:txBody>
          <a:bodyPr>
            <a:noAutofit/>
          </a:bodyPr>
          <a:lstStyle>
            <a:lvl1pPr marL="285750" indent="-285750">
              <a:spcBef>
                <a:spcPts val="1000"/>
              </a:spcBef>
              <a:buFont typeface="Arial" panose="020B0604020202020204" pitchFamily="34" charset="0"/>
              <a:buChar char="•"/>
              <a:defRPr sz="1400"/>
            </a:lvl1pPr>
          </a:lstStyle>
          <a:p>
            <a:pPr lvl="0"/>
            <a:r>
              <a:rPr lang="en-GB" noProof="0"/>
              <a:t>Put the list text here,</a:t>
            </a:r>
            <a:br>
              <a:rPr lang="en-GB" noProof="0"/>
            </a:br>
            <a:r>
              <a:rPr lang="en-GB" noProof="0"/>
              <a:t>keep it regular 14 pt</a:t>
            </a:r>
          </a:p>
          <a:p>
            <a:pPr lvl="0"/>
            <a:endParaRPr lang="en-GB" noProof="0"/>
          </a:p>
        </p:txBody>
      </p:sp>
      <p:sp>
        <p:nvSpPr>
          <p:cNvPr id="10" name="Text Placeholder 3">
            <a:extLst>
              <a:ext uri="{FF2B5EF4-FFF2-40B4-BE49-F238E27FC236}">
                <a16:creationId xmlns:a16="http://schemas.microsoft.com/office/drawing/2014/main" id="{316CE0BD-CEC3-544F-8484-175C25F90EEC}"/>
              </a:ext>
            </a:extLst>
          </p:cNvPr>
          <p:cNvSpPr>
            <a:spLocks noGrp="1"/>
          </p:cNvSpPr>
          <p:nvPr>
            <p:ph type="body" sz="quarter" idx="19" hasCustomPrompt="1"/>
          </p:nvPr>
        </p:nvSpPr>
        <p:spPr>
          <a:xfrm>
            <a:off x="8160290" y="2848213"/>
            <a:ext cx="3194493" cy="3168649"/>
          </a:xfrm>
        </p:spPr>
        <p:txBody>
          <a:bodyPr>
            <a:noAutofit/>
          </a:bodyPr>
          <a:lstStyle>
            <a:lvl1pPr marL="285750" indent="-285750">
              <a:spcBef>
                <a:spcPts val="1000"/>
              </a:spcBef>
              <a:buFont typeface="Arial" panose="020B0604020202020204" pitchFamily="34" charset="0"/>
              <a:buChar char="•"/>
              <a:defRPr sz="1400"/>
            </a:lvl1pPr>
          </a:lstStyle>
          <a:p>
            <a:pPr lvl="0"/>
            <a:r>
              <a:rPr lang="en-GB" noProof="0"/>
              <a:t>Put the list text here,</a:t>
            </a:r>
            <a:br>
              <a:rPr lang="en-GB" noProof="0"/>
            </a:br>
            <a:r>
              <a:rPr lang="en-GB" noProof="0"/>
              <a:t>keep it regular 14 pt</a:t>
            </a:r>
          </a:p>
          <a:p>
            <a:pPr lvl="0"/>
            <a:endParaRPr lang="en-GB" noProof="0"/>
          </a:p>
        </p:txBody>
      </p:sp>
      <p:sp>
        <p:nvSpPr>
          <p:cNvPr id="11" name="Text Placeholder 3">
            <a:extLst>
              <a:ext uri="{FF2B5EF4-FFF2-40B4-BE49-F238E27FC236}">
                <a16:creationId xmlns:a16="http://schemas.microsoft.com/office/drawing/2014/main" id="{52CADF44-9CA4-8D41-B1AA-2D27B1FDB07E}"/>
              </a:ext>
            </a:extLst>
          </p:cNvPr>
          <p:cNvSpPr>
            <a:spLocks noGrp="1"/>
          </p:cNvSpPr>
          <p:nvPr>
            <p:ph type="body" sz="quarter" idx="20" hasCustomPrompt="1"/>
          </p:nvPr>
        </p:nvSpPr>
        <p:spPr>
          <a:xfrm>
            <a:off x="4498754" y="2848213"/>
            <a:ext cx="3194493" cy="3168649"/>
          </a:xfrm>
        </p:spPr>
        <p:txBody>
          <a:bodyPr>
            <a:noAutofit/>
          </a:bodyPr>
          <a:lstStyle>
            <a:lvl1pPr marL="285750" indent="-285750">
              <a:spcBef>
                <a:spcPts val="1000"/>
              </a:spcBef>
              <a:buFont typeface="Arial" panose="020B0604020202020204" pitchFamily="34" charset="0"/>
              <a:buChar char="•"/>
              <a:defRPr sz="1400"/>
            </a:lvl1pPr>
          </a:lstStyle>
          <a:p>
            <a:pPr lvl="0"/>
            <a:r>
              <a:rPr lang="en-GB" noProof="0"/>
              <a:t>Put the list text here,</a:t>
            </a:r>
            <a:br>
              <a:rPr lang="en-GB" noProof="0"/>
            </a:br>
            <a:r>
              <a:rPr lang="en-GB" noProof="0"/>
              <a:t>keep it regular 14 pt</a:t>
            </a:r>
          </a:p>
          <a:p>
            <a:pPr lvl="0"/>
            <a:endParaRPr lang="en-GB" noProof="0"/>
          </a:p>
        </p:txBody>
      </p:sp>
      <p:sp>
        <p:nvSpPr>
          <p:cNvPr id="13" name="Footer Placeholder 1">
            <a:extLst>
              <a:ext uri="{FF2B5EF4-FFF2-40B4-BE49-F238E27FC236}">
                <a16:creationId xmlns:a16="http://schemas.microsoft.com/office/drawing/2014/main" id="{FF16714B-FB53-1F43-BB2E-33016E450AE8}"/>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spTree>
    <p:extLst>
      <p:ext uri="{BB962C8B-B14F-4D97-AF65-F5344CB8AC3E}">
        <p14:creationId xmlns:p14="http://schemas.microsoft.com/office/powerpoint/2010/main" val="16038664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ull bleed image">
    <p:bg>
      <p:bgPr>
        <a:solidFill>
          <a:schemeClr val="bg1"/>
        </a:solidFill>
        <a:effectLst/>
      </p:bgPr>
    </p:bg>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B11BDF8C-83D3-724E-8888-78F99356B623}"/>
              </a:ext>
            </a:extLst>
          </p:cNvPr>
          <p:cNvSpPr>
            <a:spLocks noGrp="1"/>
          </p:cNvSpPr>
          <p:nvPr>
            <p:ph type="pic" sz="quarter" idx="15" hasCustomPrompt="1"/>
          </p:nvPr>
        </p:nvSpPr>
        <p:spPr>
          <a:xfrm>
            <a:off x="0" y="0"/>
            <a:ext cx="12192000" cy="6858000"/>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dirty="0"/>
              <a:t>Drag and drop or click the icon to add a picture</a:t>
            </a:r>
          </a:p>
        </p:txBody>
      </p:sp>
      <p:sp>
        <p:nvSpPr>
          <p:cNvPr id="8" name="TextBox 7">
            <a:extLst>
              <a:ext uri="{FF2B5EF4-FFF2-40B4-BE49-F238E27FC236}">
                <a16:creationId xmlns:a16="http://schemas.microsoft.com/office/drawing/2014/main" id="{73BADB48-5F7B-4C4D-BDD5-124AFC5BC91E}"/>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dirty="0">
              <a:latin typeface="Noto IKEA Latin" panose="020B0502040504020204" pitchFamily="34" charset="0"/>
            </a:endParaRPr>
          </a:p>
        </p:txBody>
      </p:sp>
      <p:sp>
        <p:nvSpPr>
          <p:cNvPr id="2" name="Footer Placeholder 1">
            <a:extLst>
              <a:ext uri="{FF2B5EF4-FFF2-40B4-BE49-F238E27FC236}">
                <a16:creationId xmlns:a16="http://schemas.microsoft.com/office/drawing/2014/main" id="{F9537780-6950-D34C-A608-84CFA8C94142}"/>
              </a:ext>
            </a:extLst>
          </p:cNvPr>
          <p:cNvSpPr>
            <a:spLocks noGrp="1"/>
          </p:cNvSpPr>
          <p:nvPr>
            <p:ph type="ftr" sz="quarter" idx="16"/>
          </p:nvPr>
        </p:nvSpPr>
        <p:spPr>
          <a:xfrm>
            <a:off x="838200" y="6381327"/>
            <a:ext cx="5257800" cy="293119"/>
          </a:xfrm>
          <a:prstGeom prst="rect">
            <a:avLst/>
          </a:prstGeom>
        </p:spPr>
        <p:txBody>
          <a:bodyPr/>
          <a:lstStyle/>
          <a:p>
            <a:endParaRPr lang="en-GB" dirty="0"/>
          </a:p>
        </p:txBody>
      </p:sp>
      <p:sp>
        <p:nvSpPr>
          <p:cNvPr id="7" name="Text Placeholder 3">
            <a:extLst>
              <a:ext uri="{FF2B5EF4-FFF2-40B4-BE49-F238E27FC236}">
                <a16:creationId xmlns:a16="http://schemas.microsoft.com/office/drawing/2014/main" id="{E9391C66-CE44-8540-BF62-38C8D5EF9E6E}"/>
              </a:ext>
            </a:extLst>
          </p:cNvPr>
          <p:cNvSpPr>
            <a:spLocks noGrp="1"/>
          </p:cNvSpPr>
          <p:nvPr>
            <p:ph type="body" sz="quarter" idx="18" hasCustomPrompt="1"/>
          </p:nvPr>
        </p:nvSpPr>
        <p:spPr>
          <a:xfrm rot="5400000">
            <a:off x="10452084" y="1449177"/>
            <a:ext cx="2879873" cy="359692"/>
          </a:xfrm>
        </p:spPr>
        <p:txBody>
          <a:bodyPr anchor="ctr"/>
          <a:lstStyle>
            <a:lvl1pPr>
              <a:defRPr sz="800">
                <a:solidFill>
                  <a:schemeClr val="tx1">
                    <a:lumMod val="50000"/>
                    <a:lumOff val="50000"/>
                  </a:schemeClr>
                </a:solidFill>
              </a:defRPr>
            </a:lvl1pPr>
          </a:lstStyle>
          <a:p>
            <a:pPr lvl="0"/>
            <a:r>
              <a:rPr lang="en-US" dirty="0"/>
              <a:t>© Inter IKEA Systems B.V. 2023</a:t>
            </a:r>
            <a:endParaRPr lang="en-GB" dirty="0"/>
          </a:p>
        </p:txBody>
      </p:sp>
    </p:spTree>
    <p:extLst>
      <p:ext uri="{BB962C8B-B14F-4D97-AF65-F5344CB8AC3E}">
        <p14:creationId xmlns:p14="http://schemas.microsoft.com/office/powerpoint/2010/main" val="12817807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and caption">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id="{70934038-8254-5843-BA59-EAFE94F02D83}"/>
              </a:ext>
            </a:extLst>
          </p:cNvPr>
          <p:cNvSpPr>
            <a:spLocks noGrp="1"/>
          </p:cNvSpPr>
          <p:nvPr>
            <p:ph type="pic" sz="quarter" idx="16" hasCustomPrompt="1"/>
          </p:nvPr>
        </p:nvSpPr>
        <p:spPr>
          <a:xfrm>
            <a:off x="863469" y="836614"/>
            <a:ext cx="9217379" cy="518477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dirty="0"/>
              <a:t>Drag and drop or click the icon to add a picture</a:t>
            </a:r>
          </a:p>
        </p:txBody>
      </p:sp>
      <p:sp>
        <p:nvSpPr>
          <p:cNvPr id="4" name="Text Placeholder 3">
            <a:extLst>
              <a:ext uri="{FF2B5EF4-FFF2-40B4-BE49-F238E27FC236}">
                <a16:creationId xmlns:a16="http://schemas.microsoft.com/office/drawing/2014/main" id="{BB8E265F-FE98-834A-BB93-0F7C365B8C12}"/>
              </a:ext>
            </a:extLst>
          </p:cNvPr>
          <p:cNvSpPr>
            <a:spLocks noGrp="1"/>
          </p:cNvSpPr>
          <p:nvPr>
            <p:ph type="body" sz="half" idx="2" hasCustomPrompt="1"/>
          </p:nvPr>
        </p:nvSpPr>
        <p:spPr>
          <a:xfrm>
            <a:off x="10256762" y="2636811"/>
            <a:ext cx="1743895" cy="3456485"/>
          </a:xfrm>
        </p:spPr>
        <p:txBody>
          <a:bodyPr anchor="b">
            <a:noAutofit/>
          </a:bodyPr>
          <a:lstStyle>
            <a:lvl1pPr marL="0" indent="0">
              <a:lnSpc>
                <a:spcPct val="100000"/>
              </a:lnSpc>
              <a:buNone/>
              <a:defRPr sz="1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Put the caption here, keep it regular 14 </a:t>
            </a:r>
            <a:r>
              <a:rPr lang="en-US" dirty="0" err="1"/>
              <a:t>pt</a:t>
            </a:r>
            <a:endParaRPr lang="en-US" dirty="0"/>
          </a:p>
        </p:txBody>
      </p:sp>
      <p:sp>
        <p:nvSpPr>
          <p:cNvPr id="7" name="TextBox 6">
            <a:extLst>
              <a:ext uri="{FF2B5EF4-FFF2-40B4-BE49-F238E27FC236}">
                <a16:creationId xmlns:a16="http://schemas.microsoft.com/office/drawing/2014/main" id="{FCB2A3DF-E3B9-BA47-83B8-848B3E89D430}"/>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dirty="0">
              <a:latin typeface="Noto IKEA Latin" panose="020B0502040504020204" pitchFamily="34" charset="0"/>
            </a:endParaRPr>
          </a:p>
        </p:txBody>
      </p:sp>
      <p:sp>
        <p:nvSpPr>
          <p:cNvPr id="2" name="Footer Placeholder 1">
            <a:extLst>
              <a:ext uri="{FF2B5EF4-FFF2-40B4-BE49-F238E27FC236}">
                <a16:creationId xmlns:a16="http://schemas.microsoft.com/office/drawing/2014/main" id="{CD478C9A-6828-5647-8ED6-97370233DB2B}"/>
              </a:ext>
            </a:extLst>
          </p:cNvPr>
          <p:cNvSpPr>
            <a:spLocks noGrp="1"/>
          </p:cNvSpPr>
          <p:nvPr>
            <p:ph type="ftr" sz="quarter" idx="17"/>
          </p:nvPr>
        </p:nvSpPr>
        <p:spPr>
          <a:xfrm>
            <a:off x="838200" y="6381327"/>
            <a:ext cx="5257800" cy="293119"/>
          </a:xfrm>
          <a:prstGeom prst="rect">
            <a:avLst/>
          </a:prstGeom>
        </p:spPr>
        <p:txBody>
          <a:bodyPr/>
          <a:lstStyle/>
          <a:p>
            <a:endParaRPr lang="en-GB" dirty="0"/>
          </a:p>
        </p:txBody>
      </p:sp>
    </p:spTree>
    <p:extLst>
      <p:ext uri="{BB962C8B-B14F-4D97-AF65-F5344CB8AC3E}">
        <p14:creationId xmlns:p14="http://schemas.microsoft.com/office/powerpoint/2010/main" val="11464122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on image">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1600D40-C419-DE4F-928F-E01FB6D4191F}"/>
              </a:ext>
            </a:extLst>
          </p:cNvPr>
          <p:cNvSpPr>
            <a:spLocks noGrp="1"/>
          </p:cNvSpPr>
          <p:nvPr>
            <p:ph type="pic" sz="quarter" idx="14" hasCustomPrompt="1"/>
          </p:nvPr>
        </p:nvSpPr>
        <p:spPr>
          <a:xfrm>
            <a:off x="0" y="-3757"/>
            <a:ext cx="12192000" cy="6858000"/>
          </a:xfrm>
          <a:solidFill>
            <a:srgbClr val="E4E5E3"/>
          </a:solidFill>
        </p:spPr>
        <p:txBody>
          <a:bodyPr>
            <a:normAutofit/>
          </a:bodyPr>
          <a:lstStyle>
            <a:lvl1pPr>
              <a:defRPr sz="1400">
                <a:solidFill>
                  <a:schemeClr val="bg1">
                    <a:lumMod val="50000"/>
                  </a:schemeClr>
                </a:solidFill>
              </a:defRPr>
            </a:lvl1pPr>
          </a:lstStyle>
          <a:p>
            <a:r>
              <a:rPr lang="en-US" dirty="0"/>
              <a:t>Drag and drop or click the icon to add a picture</a:t>
            </a:r>
          </a:p>
        </p:txBody>
      </p:sp>
      <p:sp>
        <p:nvSpPr>
          <p:cNvPr id="4" name="Text Placeholder 3">
            <a:extLst>
              <a:ext uri="{FF2B5EF4-FFF2-40B4-BE49-F238E27FC236}">
                <a16:creationId xmlns:a16="http://schemas.microsoft.com/office/drawing/2014/main" id="{BB8E265F-FE98-834A-BB93-0F7C365B8C12}"/>
              </a:ext>
            </a:extLst>
          </p:cNvPr>
          <p:cNvSpPr>
            <a:spLocks noGrp="1"/>
          </p:cNvSpPr>
          <p:nvPr>
            <p:ph type="body" sz="half" idx="2" hasCustomPrompt="1"/>
          </p:nvPr>
        </p:nvSpPr>
        <p:spPr>
          <a:xfrm>
            <a:off x="6816081" y="1592796"/>
            <a:ext cx="4601551" cy="3672409"/>
          </a:xfrm>
          <a:solidFill>
            <a:schemeClr val="bg1"/>
          </a:solidFill>
        </p:spPr>
        <p:txBody>
          <a:bodyPr lIns="360000" tIns="46800" rIns="360000" bIns="46800" anchor="ctr">
            <a:noAutofit/>
          </a:bodyPr>
          <a:lstStyle>
            <a:lvl1pPr marL="0" indent="0">
              <a:lnSpc>
                <a:spcPct val="100000"/>
              </a:lnSpc>
              <a:spcBef>
                <a:spcPts val="0"/>
              </a:spcBef>
              <a:buNone/>
              <a:defRPr sz="2400" b="0" i="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“Put the quote here. Put the quote here. Put the quote here. Put the quote here. Put the quote here.”</a:t>
            </a:r>
          </a:p>
        </p:txBody>
      </p:sp>
      <p:sp>
        <p:nvSpPr>
          <p:cNvPr id="8" name="TextBox 7">
            <a:extLst>
              <a:ext uri="{FF2B5EF4-FFF2-40B4-BE49-F238E27FC236}">
                <a16:creationId xmlns:a16="http://schemas.microsoft.com/office/drawing/2014/main" id="{B1729F30-758D-FD49-AF2B-C4EAF539A39C}"/>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dirty="0">
              <a:latin typeface="Noto IKEA Latin" panose="020B0502040504020204" pitchFamily="34" charset="0"/>
            </a:endParaRPr>
          </a:p>
        </p:txBody>
      </p:sp>
      <p:sp>
        <p:nvSpPr>
          <p:cNvPr id="3" name="Footer Placeholder 2">
            <a:extLst>
              <a:ext uri="{FF2B5EF4-FFF2-40B4-BE49-F238E27FC236}">
                <a16:creationId xmlns:a16="http://schemas.microsoft.com/office/drawing/2014/main" id="{8D3BD20C-6863-AA4F-9F02-78C396B20D12}"/>
              </a:ext>
            </a:extLst>
          </p:cNvPr>
          <p:cNvSpPr>
            <a:spLocks noGrp="1"/>
          </p:cNvSpPr>
          <p:nvPr>
            <p:ph type="ftr" sz="quarter" idx="15"/>
          </p:nvPr>
        </p:nvSpPr>
        <p:spPr>
          <a:xfrm>
            <a:off x="838200" y="6381327"/>
            <a:ext cx="5257800" cy="293119"/>
          </a:xfrm>
          <a:prstGeom prst="rect">
            <a:avLst/>
          </a:prstGeom>
        </p:spPr>
        <p:txBody>
          <a:bodyPr/>
          <a:lstStyle/>
          <a:p>
            <a:endParaRPr lang="en-GB" dirty="0"/>
          </a:p>
        </p:txBody>
      </p:sp>
      <p:sp>
        <p:nvSpPr>
          <p:cNvPr id="9" name="Text Placeholder 3">
            <a:extLst>
              <a:ext uri="{FF2B5EF4-FFF2-40B4-BE49-F238E27FC236}">
                <a16:creationId xmlns:a16="http://schemas.microsoft.com/office/drawing/2014/main" id="{52163A22-09CB-E440-8750-18D411BC5D92}"/>
              </a:ext>
            </a:extLst>
          </p:cNvPr>
          <p:cNvSpPr>
            <a:spLocks noGrp="1"/>
          </p:cNvSpPr>
          <p:nvPr>
            <p:ph type="body" sz="quarter" idx="18" hasCustomPrompt="1"/>
          </p:nvPr>
        </p:nvSpPr>
        <p:spPr>
          <a:xfrm rot="5400000">
            <a:off x="10452084" y="1449177"/>
            <a:ext cx="2879873" cy="359692"/>
          </a:xfrm>
        </p:spPr>
        <p:txBody>
          <a:bodyPr anchor="ctr"/>
          <a:lstStyle>
            <a:lvl1pPr>
              <a:defRPr sz="800">
                <a:solidFill>
                  <a:schemeClr val="tx1">
                    <a:lumMod val="50000"/>
                    <a:lumOff val="50000"/>
                  </a:schemeClr>
                </a:solidFill>
              </a:defRPr>
            </a:lvl1pPr>
          </a:lstStyle>
          <a:p>
            <a:pPr lvl="0"/>
            <a:r>
              <a:rPr lang="en-US" dirty="0"/>
              <a:t>© Inter IKEA Systems B.V. 2023</a:t>
            </a:r>
            <a:endParaRPr lang="en-GB" dirty="0"/>
          </a:p>
        </p:txBody>
      </p:sp>
    </p:spTree>
    <p:extLst>
      <p:ext uri="{BB962C8B-B14F-4D97-AF65-F5344CB8AC3E}">
        <p14:creationId xmlns:p14="http://schemas.microsoft.com/office/powerpoint/2010/main" val="7467140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blocks with descriptions">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D192AE6-FA63-7F45-9A5C-BE1D6300CED7}"/>
              </a:ext>
            </a:extLst>
          </p:cNvPr>
          <p:cNvSpPr>
            <a:spLocks noGrp="1"/>
          </p:cNvSpPr>
          <p:nvPr>
            <p:ph type="body" sz="quarter" idx="11" hasCustomPrompt="1"/>
          </p:nvPr>
        </p:nvSpPr>
        <p:spPr>
          <a:xfrm>
            <a:off x="856105" y="2871439"/>
            <a:ext cx="3095625" cy="431552"/>
          </a:xfrm>
          <a:solidFill>
            <a:srgbClr val="E4E5E3"/>
          </a:solidFill>
        </p:spPr>
        <p:txBody>
          <a:bodyPr>
            <a:noAutofit/>
          </a:bodyPr>
          <a:lstStyle>
            <a:lvl1pPr>
              <a:lnSpc>
                <a:spcPct val="100000"/>
              </a:lnSpc>
              <a:defRPr b="1"/>
            </a:lvl1pPr>
          </a:lstStyle>
          <a:p>
            <a:pPr lvl="0"/>
            <a:r>
              <a:rPr lang="en-US" dirty="0"/>
              <a:t>Put the title here</a:t>
            </a:r>
          </a:p>
        </p:txBody>
      </p:sp>
      <p:sp>
        <p:nvSpPr>
          <p:cNvPr id="7" name="Text Placeholder 5">
            <a:extLst>
              <a:ext uri="{FF2B5EF4-FFF2-40B4-BE49-F238E27FC236}">
                <a16:creationId xmlns:a16="http://schemas.microsoft.com/office/drawing/2014/main" id="{0D2B4B01-8F71-1C43-804A-AE91ACAAB690}"/>
              </a:ext>
            </a:extLst>
          </p:cNvPr>
          <p:cNvSpPr>
            <a:spLocks noGrp="1"/>
          </p:cNvSpPr>
          <p:nvPr>
            <p:ph type="body" sz="quarter" idx="12" hasCustomPrompt="1"/>
          </p:nvPr>
        </p:nvSpPr>
        <p:spPr>
          <a:xfrm>
            <a:off x="856105" y="3429001"/>
            <a:ext cx="3095625" cy="1449940"/>
          </a:xfrm>
        </p:spPr>
        <p:txBody>
          <a:bodyPr>
            <a:noAutofit/>
          </a:bodyPr>
          <a:lstStyle>
            <a:lvl1pPr>
              <a:lnSpc>
                <a:spcPct val="100000"/>
              </a:lnSpc>
              <a:spcBef>
                <a:spcPts val="0"/>
              </a:spcBef>
              <a:defRPr sz="1400"/>
            </a:lvl1pPr>
          </a:lstStyle>
          <a:p>
            <a:pPr lvl="0"/>
            <a:r>
              <a:rPr lang="en-US" dirty="0"/>
              <a:t>Put the body text or caption here</a:t>
            </a:r>
            <a:endParaRPr lang="en-GB" dirty="0"/>
          </a:p>
        </p:txBody>
      </p:sp>
      <p:sp>
        <p:nvSpPr>
          <p:cNvPr id="9" name="Text Placeholder 5">
            <a:extLst>
              <a:ext uri="{FF2B5EF4-FFF2-40B4-BE49-F238E27FC236}">
                <a16:creationId xmlns:a16="http://schemas.microsoft.com/office/drawing/2014/main" id="{08916781-0481-B64C-A15B-60E03E7E77EA}"/>
              </a:ext>
            </a:extLst>
          </p:cNvPr>
          <p:cNvSpPr>
            <a:spLocks noGrp="1"/>
          </p:cNvSpPr>
          <p:nvPr>
            <p:ph type="body" sz="quarter" idx="14" hasCustomPrompt="1"/>
          </p:nvPr>
        </p:nvSpPr>
        <p:spPr>
          <a:xfrm>
            <a:off x="4524984" y="2871439"/>
            <a:ext cx="3095625" cy="431552"/>
          </a:xfrm>
          <a:solidFill>
            <a:srgbClr val="E4E5E3"/>
          </a:solidFill>
        </p:spPr>
        <p:txBody>
          <a:bodyPr>
            <a:noAutofit/>
          </a:bodyPr>
          <a:lstStyle>
            <a:lvl1pPr>
              <a:lnSpc>
                <a:spcPct val="100000"/>
              </a:lnSpc>
              <a:defRPr b="1"/>
            </a:lvl1pPr>
          </a:lstStyle>
          <a:p>
            <a:pPr lvl="0"/>
            <a:r>
              <a:rPr lang="en-US" dirty="0"/>
              <a:t>Put the title here</a:t>
            </a:r>
          </a:p>
        </p:txBody>
      </p:sp>
      <p:sp>
        <p:nvSpPr>
          <p:cNvPr id="10" name="Text Placeholder 5">
            <a:extLst>
              <a:ext uri="{FF2B5EF4-FFF2-40B4-BE49-F238E27FC236}">
                <a16:creationId xmlns:a16="http://schemas.microsoft.com/office/drawing/2014/main" id="{CCF4949C-0573-654E-8E4A-1524918D8E6F}"/>
              </a:ext>
            </a:extLst>
          </p:cNvPr>
          <p:cNvSpPr>
            <a:spLocks noGrp="1"/>
          </p:cNvSpPr>
          <p:nvPr>
            <p:ph type="body" sz="quarter" idx="15" hasCustomPrompt="1"/>
          </p:nvPr>
        </p:nvSpPr>
        <p:spPr>
          <a:xfrm>
            <a:off x="4524984" y="3429001"/>
            <a:ext cx="3095625" cy="1449940"/>
          </a:xfrm>
        </p:spPr>
        <p:txBody>
          <a:bodyPr>
            <a:noAutofit/>
          </a:bodyPr>
          <a:lstStyle>
            <a:lvl1pPr>
              <a:lnSpc>
                <a:spcPct val="100000"/>
              </a:lnSpc>
              <a:spcBef>
                <a:spcPts val="0"/>
              </a:spcBef>
              <a:defRPr sz="1400"/>
            </a:lvl1pPr>
          </a:lstStyle>
          <a:p>
            <a:pPr lvl="0"/>
            <a:r>
              <a:rPr lang="en-US" dirty="0"/>
              <a:t>Put the body text or caption here</a:t>
            </a:r>
            <a:endParaRPr lang="en-GB" dirty="0"/>
          </a:p>
        </p:txBody>
      </p:sp>
      <p:sp>
        <p:nvSpPr>
          <p:cNvPr id="11" name="Text Placeholder 5">
            <a:extLst>
              <a:ext uri="{FF2B5EF4-FFF2-40B4-BE49-F238E27FC236}">
                <a16:creationId xmlns:a16="http://schemas.microsoft.com/office/drawing/2014/main" id="{A4742B0C-C25C-194C-9FE2-34262FB01095}"/>
              </a:ext>
            </a:extLst>
          </p:cNvPr>
          <p:cNvSpPr>
            <a:spLocks noGrp="1"/>
          </p:cNvSpPr>
          <p:nvPr>
            <p:ph type="body" sz="quarter" idx="16" hasCustomPrompt="1"/>
          </p:nvPr>
        </p:nvSpPr>
        <p:spPr>
          <a:xfrm>
            <a:off x="8245881" y="2871439"/>
            <a:ext cx="3095625" cy="431552"/>
          </a:xfrm>
          <a:solidFill>
            <a:srgbClr val="E4E5E3"/>
          </a:solidFill>
        </p:spPr>
        <p:txBody>
          <a:bodyPr>
            <a:noAutofit/>
          </a:bodyPr>
          <a:lstStyle>
            <a:lvl1pPr>
              <a:lnSpc>
                <a:spcPct val="100000"/>
              </a:lnSpc>
              <a:defRPr b="1"/>
            </a:lvl1pPr>
          </a:lstStyle>
          <a:p>
            <a:pPr lvl="0"/>
            <a:r>
              <a:rPr lang="en-US" dirty="0"/>
              <a:t>Put the title here</a:t>
            </a:r>
          </a:p>
        </p:txBody>
      </p:sp>
      <p:sp>
        <p:nvSpPr>
          <p:cNvPr id="12" name="Text Placeholder 5">
            <a:extLst>
              <a:ext uri="{FF2B5EF4-FFF2-40B4-BE49-F238E27FC236}">
                <a16:creationId xmlns:a16="http://schemas.microsoft.com/office/drawing/2014/main" id="{334FE28E-7BB9-5247-A7EF-E68623CEC0DF}"/>
              </a:ext>
            </a:extLst>
          </p:cNvPr>
          <p:cNvSpPr>
            <a:spLocks noGrp="1"/>
          </p:cNvSpPr>
          <p:nvPr>
            <p:ph type="body" sz="quarter" idx="17" hasCustomPrompt="1"/>
          </p:nvPr>
        </p:nvSpPr>
        <p:spPr>
          <a:xfrm>
            <a:off x="8245881" y="3429001"/>
            <a:ext cx="3095625" cy="1449940"/>
          </a:xfrm>
        </p:spPr>
        <p:txBody>
          <a:bodyPr>
            <a:noAutofit/>
          </a:bodyPr>
          <a:lstStyle>
            <a:lvl1pPr>
              <a:lnSpc>
                <a:spcPct val="100000"/>
              </a:lnSpc>
              <a:spcBef>
                <a:spcPts val="0"/>
              </a:spcBef>
              <a:defRPr sz="1400"/>
            </a:lvl1pPr>
          </a:lstStyle>
          <a:p>
            <a:pPr lvl="0"/>
            <a:r>
              <a:rPr lang="en-US" dirty="0"/>
              <a:t>Put the body text or caption here</a:t>
            </a:r>
            <a:endParaRPr lang="en-GB" dirty="0"/>
          </a:p>
        </p:txBody>
      </p:sp>
      <p:sp>
        <p:nvSpPr>
          <p:cNvPr id="14" name="TextBox 13">
            <a:extLst>
              <a:ext uri="{FF2B5EF4-FFF2-40B4-BE49-F238E27FC236}">
                <a16:creationId xmlns:a16="http://schemas.microsoft.com/office/drawing/2014/main" id="{59A9C86E-1C1C-4849-9898-CE794DA804F5}"/>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dirty="0">
              <a:latin typeface="Noto IKEA Latin" panose="020B0502040504020204" pitchFamily="34" charset="0"/>
            </a:endParaRPr>
          </a:p>
        </p:txBody>
      </p:sp>
      <p:sp>
        <p:nvSpPr>
          <p:cNvPr id="15" name="Title 1">
            <a:extLst>
              <a:ext uri="{FF2B5EF4-FFF2-40B4-BE49-F238E27FC236}">
                <a16:creationId xmlns:a16="http://schemas.microsoft.com/office/drawing/2014/main" id="{AC11DA65-BB4F-5E44-93BC-902C228635DB}"/>
              </a:ext>
            </a:extLst>
          </p:cNvPr>
          <p:cNvSpPr>
            <a:spLocks noGrp="1"/>
          </p:cNvSpPr>
          <p:nvPr>
            <p:ph type="title" hasCustomPrompt="1"/>
          </p:nvPr>
        </p:nvSpPr>
        <p:spPr>
          <a:xfrm>
            <a:off x="838201" y="838800"/>
            <a:ext cx="10517188" cy="1728787"/>
          </a:xfrm>
          <a:prstGeom prst="rect">
            <a:avLst/>
          </a:prstGeom>
        </p:spPr>
        <p:txBody>
          <a:bodyPr/>
          <a:lstStyle>
            <a:lvl1pPr>
              <a:lnSpc>
                <a:spcPct val="100000"/>
              </a:lnSpc>
              <a:defRPr sz="3600"/>
            </a:lvl1pPr>
          </a:lstStyle>
          <a:p>
            <a:r>
              <a:rPr lang="en-US" dirty="0"/>
              <a:t>Put the slide headline here, </a:t>
            </a:r>
            <a:br>
              <a:rPr lang="en-US" dirty="0"/>
            </a:br>
            <a:r>
              <a:rPr lang="en-US" dirty="0"/>
              <a:t>keep it bold 36 </a:t>
            </a:r>
            <a:r>
              <a:rPr lang="en-US" dirty="0" err="1"/>
              <a:t>pt</a:t>
            </a:r>
            <a:endParaRPr lang="en-US" dirty="0"/>
          </a:p>
        </p:txBody>
      </p:sp>
      <p:sp>
        <p:nvSpPr>
          <p:cNvPr id="2" name="Footer Placeholder 1">
            <a:extLst>
              <a:ext uri="{FF2B5EF4-FFF2-40B4-BE49-F238E27FC236}">
                <a16:creationId xmlns:a16="http://schemas.microsoft.com/office/drawing/2014/main" id="{55D37FF6-CE62-1746-9BE3-14CF444B56EF}"/>
              </a:ext>
            </a:extLst>
          </p:cNvPr>
          <p:cNvSpPr>
            <a:spLocks noGrp="1"/>
          </p:cNvSpPr>
          <p:nvPr>
            <p:ph type="ftr" sz="quarter" idx="18"/>
          </p:nvPr>
        </p:nvSpPr>
        <p:spPr>
          <a:xfrm>
            <a:off x="838200" y="6381327"/>
            <a:ext cx="5257800" cy="293119"/>
          </a:xfrm>
          <a:prstGeom prst="rect">
            <a:avLst/>
          </a:prstGeom>
        </p:spPr>
        <p:txBody>
          <a:bodyPr/>
          <a:lstStyle/>
          <a:p>
            <a:endParaRPr lang="en-GB" dirty="0"/>
          </a:p>
        </p:txBody>
      </p:sp>
    </p:spTree>
    <p:extLst>
      <p:ext uri="{BB962C8B-B14F-4D97-AF65-F5344CB8AC3E}">
        <p14:creationId xmlns:p14="http://schemas.microsoft.com/office/powerpoint/2010/main" val="891390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1560A13A-DB3F-4AD5-B6AF-BDA0278A0A39}" type="datetimeFigureOut">
              <a:rPr lang="sv-SE" smtClean="0"/>
              <a:t>2023-03-09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41867282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evels with descriptions">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0D2B4B01-8F71-1C43-804A-AE91ACAAB690}"/>
              </a:ext>
            </a:extLst>
          </p:cNvPr>
          <p:cNvSpPr>
            <a:spLocks noGrp="1"/>
          </p:cNvSpPr>
          <p:nvPr>
            <p:ph type="body" sz="quarter" idx="12" hasCustomPrompt="1"/>
          </p:nvPr>
        </p:nvSpPr>
        <p:spPr>
          <a:xfrm>
            <a:off x="6600057" y="2847861"/>
            <a:ext cx="3095625" cy="698795"/>
          </a:xfrm>
        </p:spPr>
        <p:txBody>
          <a:bodyPr>
            <a:noAutofit/>
          </a:bodyPr>
          <a:lstStyle>
            <a:lvl1pPr>
              <a:spcBef>
                <a:spcPts val="0"/>
              </a:spcBef>
              <a:defRPr sz="1400"/>
            </a:lvl1pPr>
          </a:lstStyle>
          <a:p>
            <a:pPr lvl="0"/>
            <a:r>
              <a:rPr lang="en-US" dirty="0"/>
              <a:t>Put the body text or caption here</a:t>
            </a:r>
            <a:endParaRPr lang="en-GB" dirty="0"/>
          </a:p>
        </p:txBody>
      </p:sp>
      <p:sp>
        <p:nvSpPr>
          <p:cNvPr id="10" name="Text Placeholder 5">
            <a:extLst>
              <a:ext uri="{FF2B5EF4-FFF2-40B4-BE49-F238E27FC236}">
                <a16:creationId xmlns:a16="http://schemas.microsoft.com/office/drawing/2014/main" id="{CCF4949C-0573-654E-8E4A-1524918D8E6F}"/>
              </a:ext>
            </a:extLst>
          </p:cNvPr>
          <p:cNvSpPr>
            <a:spLocks noGrp="1"/>
          </p:cNvSpPr>
          <p:nvPr>
            <p:ph type="body" sz="quarter" idx="15" hasCustomPrompt="1"/>
          </p:nvPr>
        </p:nvSpPr>
        <p:spPr>
          <a:xfrm>
            <a:off x="6600057" y="3916433"/>
            <a:ext cx="3095625" cy="698795"/>
          </a:xfrm>
        </p:spPr>
        <p:txBody>
          <a:bodyPr>
            <a:noAutofit/>
          </a:bodyPr>
          <a:lstStyle>
            <a:lvl1pPr>
              <a:spcBef>
                <a:spcPts val="0"/>
              </a:spcBef>
              <a:defRPr sz="1400"/>
            </a:lvl1pPr>
          </a:lstStyle>
          <a:p>
            <a:pPr lvl="0"/>
            <a:r>
              <a:rPr lang="en-US" dirty="0"/>
              <a:t>Put the body text or caption here</a:t>
            </a:r>
            <a:endParaRPr lang="en-GB" dirty="0"/>
          </a:p>
        </p:txBody>
      </p:sp>
      <p:sp>
        <p:nvSpPr>
          <p:cNvPr id="12" name="Text Placeholder 5">
            <a:extLst>
              <a:ext uri="{FF2B5EF4-FFF2-40B4-BE49-F238E27FC236}">
                <a16:creationId xmlns:a16="http://schemas.microsoft.com/office/drawing/2014/main" id="{334FE28E-7BB9-5247-A7EF-E68623CEC0DF}"/>
              </a:ext>
            </a:extLst>
          </p:cNvPr>
          <p:cNvSpPr>
            <a:spLocks noGrp="1"/>
          </p:cNvSpPr>
          <p:nvPr>
            <p:ph type="body" sz="quarter" idx="17" hasCustomPrompt="1"/>
          </p:nvPr>
        </p:nvSpPr>
        <p:spPr>
          <a:xfrm>
            <a:off x="6600057" y="4985005"/>
            <a:ext cx="3095625" cy="698795"/>
          </a:xfrm>
        </p:spPr>
        <p:txBody>
          <a:bodyPr>
            <a:noAutofit/>
          </a:bodyPr>
          <a:lstStyle>
            <a:lvl1pPr>
              <a:spcBef>
                <a:spcPts val="0"/>
              </a:spcBef>
              <a:defRPr sz="1400"/>
            </a:lvl1pPr>
          </a:lstStyle>
          <a:p>
            <a:pPr lvl="0"/>
            <a:r>
              <a:rPr lang="en-US" dirty="0"/>
              <a:t>Put the body text or caption here</a:t>
            </a:r>
            <a:endParaRPr lang="en-GB" dirty="0"/>
          </a:p>
        </p:txBody>
      </p:sp>
      <p:sp>
        <p:nvSpPr>
          <p:cNvPr id="9" name="Text Placeholder 5">
            <a:extLst>
              <a:ext uri="{FF2B5EF4-FFF2-40B4-BE49-F238E27FC236}">
                <a16:creationId xmlns:a16="http://schemas.microsoft.com/office/drawing/2014/main" id="{08916781-0481-B64C-A15B-60E03E7E77EA}"/>
              </a:ext>
            </a:extLst>
          </p:cNvPr>
          <p:cNvSpPr>
            <a:spLocks noGrp="1"/>
          </p:cNvSpPr>
          <p:nvPr>
            <p:ph type="body" sz="quarter" idx="14" hasCustomPrompt="1"/>
          </p:nvPr>
        </p:nvSpPr>
        <p:spPr>
          <a:xfrm>
            <a:off x="2337604" y="2847861"/>
            <a:ext cx="3316763" cy="698795"/>
          </a:xfrm>
          <a:solidFill>
            <a:srgbClr val="E4E5E3"/>
          </a:solidFill>
        </p:spPr>
        <p:txBody>
          <a:bodyPr anchor="ctr">
            <a:noAutofit/>
          </a:bodyPr>
          <a:lstStyle>
            <a:lvl1pPr>
              <a:defRPr sz="1800"/>
            </a:lvl1pPr>
          </a:lstStyle>
          <a:p>
            <a:pPr lvl="0"/>
            <a:r>
              <a:rPr lang="en-US" dirty="0"/>
              <a:t>Put the title here</a:t>
            </a:r>
          </a:p>
        </p:txBody>
      </p:sp>
      <p:sp>
        <p:nvSpPr>
          <p:cNvPr id="15" name="Text Placeholder 5">
            <a:extLst>
              <a:ext uri="{FF2B5EF4-FFF2-40B4-BE49-F238E27FC236}">
                <a16:creationId xmlns:a16="http://schemas.microsoft.com/office/drawing/2014/main" id="{B0FD171A-0961-AF47-AF11-4B67E2B02EBC}"/>
              </a:ext>
            </a:extLst>
          </p:cNvPr>
          <p:cNvSpPr>
            <a:spLocks noGrp="1"/>
          </p:cNvSpPr>
          <p:nvPr>
            <p:ph type="body" sz="quarter" idx="18" hasCustomPrompt="1"/>
          </p:nvPr>
        </p:nvSpPr>
        <p:spPr>
          <a:xfrm>
            <a:off x="2337604" y="3916433"/>
            <a:ext cx="3316763" cy="698795"/>
          </a:xfrm>
          <a:solidFill>
            <a:srgbClr val="E4E5E3"/>
          </a:solidFill>
        </p:spPr>
        <p:txBody>
          <a:bodyPr anchor="ctr">
            <a:noAutofit/>
          </a:bodyPr>
          <a:lstStyle>
            <a:lvl1pPr>
              <a:defRPr sz="1800"/>
            </a:lvl1pPr>
          </a:lstStyle>
          <a:p>
            <a:pPr lvl="0"/>
            <a:r>
              <a:rPr lang="en-US" dirty="0"/>
              <a:t>Put the title here</a:t>
            </a:r>
          </a:p>
        </p:txBody>
      </p:sp>
      <p:sp>
        <p:nvSpPr>
          <p:cNvPr id="16" name="Text Placeholder 5">
            <a:extLst>
              <a:ext uri="{FF2B5EF4-FFF2-40B4-BE49-F238E27FC236}">
                <a16:creationId xmlns:a16="http://schemas.microsoft.com/office/drawing/2014/main" id="{08483BCA-AF2F-134B-A357-367A5706C697}"/>
              </a:ext>
            </a:extLst>
          </p:cNvPr>
          <p:cNvSpPr>
            <a:spLocks noGrp="1"/>
          </p:cNvSpPr>
          <p:nvPr>
            <p:ph type="body" sz="quarter" idx="19" hasCustomPrompt="1"/>
          </p:nvPr>
        </p:nvSpPr>
        <p:spPr>
          <a:xfrm>
            <a:off x="2337604" y="4985005"/>
            <a:ext cx="3316763" cy="698795"/>
          </a:xfrm>
          <a:solidFill>
            <a:srgbClr val="E4E5E3"/>
          </a:solidFill>
        </p:spPr>
        <p:txBody>
          <a:bodyPr anchor="ctr">
            <a:noAutofit/>
          </a:bodyPr>
          <a:lstStyle>
            <a:lvl1pPr>
              <a:defRPr sz="1800"/>
            </a:lvl1pPr>
          </a:lstStyle>
          <a:p>
            <a:pPr lvl="0"/>
            <a:r>
              <a:rPr lang="en-US" dirty="0"/>
              <a:t>Put the title here</a:t>
            </a:r>
          </a:p>
        </p:txBody>
      </p:sp>
      <p:sp>
        <p:nvSpPr>
          <p:cNvPr id="13" name="TextBox 12">
            <a:extLst>
              <a:ext uri="{FF2B5EF4-FFF2-40B4-BE49-F238E27FC236}">
                <a16:creationId xmlns:a16="http://schemas.microsoft.com/office/drawing/2014/main" id="{E4964DA0-4452-6540-89A2-748239CA7284}"/>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dirty="0">
              <a:latin typeface="Noto IKEA Latin" panose="020B0502040504020204" pitchFamily="34" charset="0"/>
            </a:endParaRPr>
          </a:p>
        </p:txBody>
      </p:sp>
      <p:sp>
        <p:nvSpPr>
          <p:cNvPr id="14" name="Title 1">
            <a:extLst>
              <a:ext uri="{FF2B5EF4-FFF2-40B4-BE49-F238E27FC236}">
                <a16:creationId xmlns:a16="http://schemas.microsoft.com/office/drawing/2014/main" id="{C2251F9F-54CD-8945-9716-7D15439B9923}"/>
              </a:ext>
            </a:extLst>
          </p:cNvPr>
          <p:cNvSpPr>
            <a:spLocks noGrp="1"/>
          </p:cNvSpPr>
          <p:nvPr>
            <p:ph type="title" hasCustomPrompt="1"/>
          </p:nvPr>
        </p:nvSpPr>
        <p:spPr>
          <a:xfrm>
            <a:off x="838201" y="838800"/>
            <a:ext cx="10517188" cy="1728787"/>
          </a:xfrm>
          <a:prstGeom prst="rect">
            <a:avLst/>
          </a:prstGeom>
        </p:spPr>
        <p:txBody>
          <a:bodyPr/>
          <a:lstStyle>
            <a:lvl1pPr>
              <a:lnSpc>
                <a:spcPct val="100000"/>
              </a:lnSpc>
              <a:defRPr sz="3600"/>
            </a:lvl1pPr>
          </a:lstStyle>
          <a:p>
            <a:r>
              <a:rPr lang="en-US" dirty="0"/>
              <a:t>Put the slide headline here, </a:t>
            </a:r>
            <a:br>
              <a:rPr lang="en-US" dirty="0"/>
            </a:br>
            <a:r>
              <a:rPr lang="en-US" dirty="0"/>
              <a:t>keep it bold 36 </a:t>
            </a:r>
            <a:r>
              <a:rPr lang="en-US" dirty="0" err="1"/>
              <a:t>pt</a:t>
            </a:r>
            <a:endParaRPr lang="en-US" dirty="0"/>
          </a:p>
        </p:txBody>
      </p:sp>
      <p:sp>
        <p:nvSpPr>
          <p:cNvPr id="2" name="Footer Placeholder 1">
            <a:extLst>
              <a:ext uri="{FF2B5EF4-FFF2-40B4-BE49-F238E27FC236}">
                <a16:creationId xmlns:a16="http://schemas.microsoft.com/office/drawing/2014/main" id="{41B83894-EB72-F046-AFC0-B3038632DB2D}"/>
              </a:ext>
            </a:extLst>
          </p:cNvPr>
          <p:cNvSpPr>
            <a:spLocks noGrp="1"/>
          </p:cNvSpPr>
          <p:nvPr>
            <p:ph type="ftr" sz="quarter" idx="20"/>
          </p:nvPr>
        </p:nvSpPr>
        <p:spPr>
          <a:xfrm>
            <a:off x="838200" y="6381327"/>
            <a:ext cx="5257800" cy="293119"/>
          </a:xfrm>
          <a:prstGeom prst="rect">
            <a:avLst/>
          </a:prstGeom>
        </p:spPr>
        <p:txBody>
          <a:bodyPr/>
          <a:lstStyle/>
          <a:p>
            <a:endParaRPr lang="en-GB" dirty="0"/>
          </a:p>
        </p:txBody>
      </p:sp>
    </p:spTree>
    <p:extLst>
      <p:ext uri="{BB962C8B-B14F-4D97-AF65-F5344CB8AC3E}">
        <p14:creationId xmlns:p14="http://schemas.microsoft.com/office/powerpoint/2010/main" val="30257691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efore–after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413F907-AE77-0746-B805-0D2E5F01B01D}"/>
              </a:ext>
            </a:extLst>
          </p:cNvPr>
          <p:cNvSpPr>
            <a:spLocks noGrp="1"/>
          </p:cNvSpPr>
          <p:nvPr>
            <p:ph type="pic" sz="quarter" idx="17" hasCustomPrompt="1"/>
          </p:nvPr>
        </p:nvSpPr>
        <p:spPr>
          <a:xfrm>
            <a:off x="1631949" y="2022765"/>
            <a:ext cx="3600451" cy="2303463"/>
          </a:xfrm>
          <a:solidFill>
            <a:srgbClr val="E4E5E3"/>
          </a:solidFill>
        </p:spPr>
        <p:txBody>
          <a:bodyPr>
            <a:normAutofit/>
          </a:bodyPr>
          <a:lstStyle>
            <a:lvl1pPr marL="0" indent="0">
              <a:buNone/>
              <a:defRPr sz="1400">
                <a:solidFill>
                  <a:schemeClr val="bg1">
                    <a:lumMod val="50000"/>
                  </a:schemeClr>
                </a:solidFill>
              </a:defRPr>
            </a:lvl1pPr>
          </a:lstStyle>
          <a:p>
            <a:r>
              <a:rPr lang="en-US" dirty="0"/>
              <a:t>Drag and drop or click the icon to add a picture</a:t>
            </a:r>
          </a:p>
        </p:txBody>
      </p:sp>
      <p:sp>
        <p:nvSpPr>
          <p:cNvPr id="19" name="Picture Placeholder 2">
            <a:extLst>
              <a:ext uri="{FF2B5EF4-FFF2-40B4-BE49-F238E27FC236}">
                <a16:creationId xmlns:a16="http://schemas.microsoft.com/office/drawing/2014/main" id="{0E481080-1B49-ED4F-B8EF-1D96447B74DD}"/>
              </a:ext>
            </a:extLst>
          </p:cNvPr>
          <p:cNvSpPr>
            <a:spLocks noGrp="1"/>
          </p:cNvSpPr>
          <p:nvPr>
            <p:ph type="pic" sz="quarter" idx="20" hasCustomPrompt="1"/>
          </p:nvPr>
        </p:nvSpPr>
        <p:spPr>
          <a:xfrm>
            <a:off x="6992620" y="2022765"/>
            <a:ext cx="3600451" cy="2303463"/>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dirty="0"/>
              <a:t>Drag and drop or click the icon to add a picture</a:t>
            </a:r>
          </a:p>
        </p:txBody>
      </p:sp>
      <p:pic>
        <p:nvPicPr>
          <p:cNvPr id="2" name="Picture 1">
            <a:extLst>
              <a:ext uri="{FF2B5EF4-FFF2-40B4-BE49-F238E27FC236}">
                <a16:creationId xmlns:a16="http://schemas.microsoft.com/office/drawing/2014/main" id="{86D6265E-70AC-3048-8EA1-7C44308317B8}"/>
              </a:ext>
            </a:extLst>
          </p:cNvPr>
          <p:cNvPicPr>
            <a:picLocks noChangeAspect="1"/>
          </p:cNvPicPr>
          <p:nvPr userDrawn="1"/>
        </p:nvPicPr>
        <p:blipFill>
          <a:blip r:embed="rId2"/>
          <a:stretch>
            <a:fillRect/>
          </a:stretch>
        </p:blipFill>
        <p:spPr>
          <a:xfrm>
            <a:off x="5710547" y="2876669"/>
            <a:ext cx="770907" cy="628899"/>
          </a:xfrm>
          <a:prstGeom prst="rect">
            <a:avLst/>
          </a:prstGeom>
        </p:spPr>
      </p:pic>
      <p:sp>
        <p:nvSpPr>
          <p:cNvPr id="12" name="TextBox 11">
            <a:extLst>
              <a:ext uri="{FF2B5EF4-FFF2-40B4-BE49-F238E27FC236}">
                <a16:creationId xmlns:a16="http://schemas.microsoft.com/office/drawing/2014/main" id="{C2CF7D12-C123-CB4E-92BB-7BFFDA0A2C14}"/>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dirty="0">
              <a:latin typeface="Noto IKEA Latin" panose="020B0502040504020204" pitchFamily="34" charset="0"/>
            </a:endParaRPr>
          </a:p>
        </p:txBody>
      </p:sp>
      <p:sp>
        <p:nvSpPr>
          <p:cNvPr id="13" name="Title 1">
            <a:extLst>
              <a:ext uri="{FF2B5EF4-FFF2-40B4-BE49-F238E27FC236}">
                <a16:creationId xmlns:a16="http://schemas.microsoft.com/office/drawing/2014/main" id="{3915BC80-B2FE-8249-98A7-3859708C64C5}"/>
              </a:ext>
            </a:extLst>
          </p:cNvPr>
          <p:cNvSpPr>
            <a:spLocks noGrp="1"/>
          </p:cNvSpPr>
          <p:nvPr>
            <p:ph type="title" hasCustomPrompt="1"/>
          </p:nvPr>
        </p:nvSpPr>
        <p:spPr>
          <a:xfrm>
            <a:off x="838201" y="838800"/>
            <a:ext cx="10517188" cy="1186151"/>
          </a:xfrm>
          <a:prstGeom prst="rect">
            <a:avLst/>
          </a:prstGeom>
        </p:spPr>
        <p:txBody>
          <a:bodyPr/>
          <a:lstStyle>
            <a:lvl1pPr>
              <a:lnSpc>
                <a:spcPct val="100000"/>
              </a:lnSpc>
              <a:defRPr sz="3600"/>
            </a:lvl1pPr>
          </a:lstStyle>
          <a:p>
            <a:r>
              <a:rPr lang="en-US" dirty="0"/>
              <a:t>Put the slide headline here</a:t>
            </a:r>
          </a:p>
        </p:txBody>
      </p:sp>
      <p:sp>
        <p:nvSpPr>
          <p:cNvPr id="4" name="Footer Placeholder 3">
            <a:extLst>
              <a:ext uri="{FF2B5EF4-FFF2-40B4-BE49-F238E27FC236}">
                <a16:creationId xmlns:a16="http://schemas.microsoft.com/office/drawing/2014/main" id="{FA997E8B-6A72-3349-82A2-CA12BBB442EA}"/>
              </a:ext>
            </a:extLst>
          </p:cNvPr>
          <p:cNvSpPr>
            <a:spLocks noGrp="1"/>
          </p:cNvSpPr>
          <p:nvPr>
            <p:ph type="ftr" sz="quarter" idx="21"/>
          </p:nvPr>
        </p:nvSpPr>
        <p:spPr>
          <a:xfrm>
            <a:off x="838200" y="6381327"/>
            <a:ext cx="5257800" cy="293119"/>
          </a:xfrm>
          <a:prstGeom prst="rect">
            <a:avLst/>
          </a:prstGeom>
        </p:spPr>
        <p:txBody>
          <a:bodyPr/>
          <a:lstStyle/>
          <a:p>
            <a:endParaRPr lang="en-GB" dirty="0"/>
          </a:p>
        </p:txBody>
      </p:sp>
      <p:sp>
        <p:nvSpPr>
          <p:cNvPr id="16" name="Text Placeholder 5">
            <a:extLst>
              <a:ext uri="{FF2B5EF4-FFF2-40B4-BE49-F238E27FC236}">
                <a16:creationId xmlns:a16="http://schemas.microsoft.com/office/drawing/2014/main" id="{8B805C66-9B81-6F4A-8653-8751DC71F3C3}"/>
              </a:ext>
            </a:extLst>
          </p:cNvPr>
          <p:cNvSpPr>
            <a:spLocks noGrp="1"/>
          </p:cNvSpPr>
          <p:nvPr>
            <p:ph type="body" sz="quarter" idx="12" hasCustomPrompt="1"/>
          </p:nvPr>
        </p:nvSpPr>
        <p:spPr>
          <a:xfrm>
            <a:off x="1631949" y="4519472"/>
            <a:ext cx="3600451" cy="1429808"/>
          </a:xfrm>
        </p:spPr>
        <p:txBody>
          <a:bodyPr>
            <a:noAutofit/>
          </a:bodyPr>
          <a:lstStyle>
            <a:lvl1pPr>
              <a:spcBef>
                <a:spcPts val="0"/>
              </a:spcBef>
              <a:defRPr sz="1400"/>
            </a:lvl1pPr>
          </a:lstStyle>
          <a:p>
            <a:pPr lvl="0"/>
            <a:r>
              <a:rPr lang="en-US" dirty="0"/>
              <a:t>Put the body text or caption here</a:t>
            </a:r>
            <a:endParaRPr lang="en-GB" dirty="0"/>
          </a:p>
        </p:txBody>
      </p:sp>
      <p:sp>
        <p:nvSpPr>
          <p:cNvPr id="17" name="Text Placeholder 5">
            <a:extLst>
              <a:ext uri="{FF2B5EF4-FFF2-40B4-BE49-F238E27FC236}">
                <a16:creationId xmlns:a16="http://schemas.microsoft.com/office/drawing/2014/main" id="{FA6FB3B4-ED87-C644-AEAC-F1AF465F1548}"/>
              </a:ext>
            </a:extLst>
          </p:cNvPr>
          <p:cNvSpPr>
            <a:spLocks noGrp="1"/>
          </p:cNvSpPr>
          <p:nvPr>
            <p:ph type="body" sz="quarter" idx="22" hasCustomPrompt="1"/>
          </p:nvPr>
        </p:nvSpPr>
        <p:spPr>
          <a:xfrm>
            <a:off x="6997041" y="4519472"/>
            <a:ext cx="3600451" cy="1429808"/>
          </a:xfrm>
        </p:spPr>
        <p:txBody>
          <a:bodyPr>
            <a:noAutofit/>
          </a:bodyPr>
          <a:lstStyle>
            <a:lvl1pPr>
              <a:spcBef>
                <a:spcPts val="0"/>
              </a:spcBef>
              <a:defRPr sz="1400"/>
            </a:lvl1pPr>
          </a:lstStyle>
          <a:p>
            <a:pPr lvl="0"/>
            <a:r>
              <a:rPr lang="en-US" dirty="0"/>
              <a:t>Put the body text or caption here</a:t>
            </a:r>
            <a:endParaRPr lang="en-GB" dirty="0"/>
          </a:p>
        </p:txBody>
      </p:sp>
    </p:spTree>
    <p:extLst>
      <p:ext uri="{BB962C8B-B14F-4D97-AF65-F5344CB8AC3E}">
        <p14:creationId xmlns:p14="http://schemas.microsoft.com/office/powerpoint/2010/main" val="14367637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s with description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413F907-AE77-0746-B805-0D2E5F01B01D}"/>
              </a:ext>
            </a:extLst>
          </p:cNvPr>
          <p:cNvSpPr>
            <a:spLocks noGrp="1"/>
          </p:cNvSpPr>
          <p:nvPr>
            <p:ph type="pic" sz="quarter" idx="17" hasCustomPrompt="1"/>
          </p:nvPr>
        </p:nvSpPr>
        <p:spPr>
          <a:xfrm>
            <a:off x="855106" y="2062103"/>
            <a:ext cx="3057175" cy="2303463"/>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dirty="0"/>
              <a:t>Drag and drop or click the icon to add a picture</a:t>
            </a:r>
          </a:p>
        </p:txBody>
      </p:sp>
      <p:sp>
        <p:nvSpPr>
          <p:cNvPr id="19" name="Picture Placeholder 2">
            <a:extLst>
              <a:ext uri="{FF2B5EF4-FFF2-40B4-BE49-F238E27FC236}">
                <a16:creationId xmlns:a16="http://schemas.microsoft.com/office/drawing/2014/main" id="{0E481080-1B49-ED4F-B8EF-1D96447B74DD}"/>
              </a:ext>
            </a:extLst>
          </p:cNvPr>
          <p:cNvSpPr>
            <a:spLocks noGrp="1"/>
          </p:cNvSpPr>
          <p:nvPr>
            <p:ph type="pic" sz="quarter" idx="20" hasCustomPrompt="1"/>
          </p:nvPr>
        </p:nvSpPr>
        <p:spPr>
          <a:xfrm>
            <a:off x="4583834" y="2062103"/>
            <a:ext cx="3057175" cy="2303463"/>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dirty="0"/>
              <a:t>Drag and drop or click the icon to add a picture</a:t>
            </a:r>
          </a:p>
        </p:txBody>
      </p:sp>
      <p:sp>
        <p:nvSpPr>
          <p:cNvPr id="13" name="Picture Placeholder 2">
            <a:extLst>
              <a:ext uri="{FF2B5EF4-FFF2-40B4-BE49-F238E27FC236}">
                <a16:creationId xmlns:a16="http://schemas.microsoft.com/office/drawing/2014/main" id="{AADE64AA-EB12-9B42-B094-87CAEF84C4AB}"/>
              </a:ext>
            </a:extLst>
          </p:cNvPr>
          <p:cNvSpPr>
            <a:spLocks noGrp="1"/>
          </p:cNvSpPr>
          <p:nvPr>
            <p:ph type="pic" sz="quarter" idx="23" hasCustomPrompt="1"/>
          </p:nvPr>
        </p:nvSpPr>
        <p:spPr>
          <a:xfrm>
            <a:off x="8273181" y="2062103"/>
            <a:ext cx="3057175" cy="2303463"/>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dirty="0"/>
              <a:t>Drag and drop or click the icon to add a picture</a:t>
            </a:r>
          </a:p>
        </p:txBody>
      </p:sp>
      <p:sp>
        <p:nvSpPr>
          <p:cNvPr id="17" name="TextBox 16">
            <a:extLst>
              <a:ext uri="{FF2B5EF4-FFF2-40B4-BE49-F238E27FC236}">
                <a16:creationId xmlns:a16="http://schemas.microsoft.com/office/drawing/2014/main" id="{BD20C848-2304-4F46-9EDC-D7AC2CD7AAE4}"/>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dirty="0">
              <a:latin typeface="Noto IKEA Latin" panose="020B0502040504020204" pitchFamily="34" charset="0"/>
            </a:endParaRPr>
          </a:p>
        </p:txBody>
      </p:sp>
      <p:sp>
        <p:nvSpPr>
          <p:cNvPr id="14" name="Title 1">
            <a:extLst>
              <a:ext uri="{FF2B5EF4-FFF2-40B4-BE49-F238E27FC236}">
                <a16:creationId xmlns:a16="http://schemas.microsoft.com/office/drawing/2014/main" id="{15330994-19DA-9E46-A2E3-C446A8DB80A5}"/>
              </a:ext>
            </a:extLst>
          </p:cNvPr>
          <p:cNvSpPr>
            <a:spLocks noGrp="1"/>
          </p:cNvSpPr>
          <p:nvPr>
            <p:ph type="title" hasCustomPrompt="1"/>
          </p:nvPr>
        </p:nvSpPr>
        <p:spPr>
          <a:xfrm>
            <a:off x="838201" y="838800"/>
            <a:ext cx="10517188" cy="1225489"/>
          </a:xfrm>
          <a:prstGeom prst="rect">
            <a:avLst/>
          </a:prstGeom>
        </p:spPr>
        <p:txBody>
          <a:bodyPr/>
          <a:lstStyle>
            <a:lvl1pPr>
              <a:lnSpc>
                <a:spcPct val="100000"/>
              </a:lnSpc>
              <a:defRPr sz="3600"/>
            </a:lvl1pPr>
          </a:lstStyle>
          <a:p>
            <a:r>
              <a:rPr lang="en-US" dirty="0"/>
              <a:t>Put the slide headline here</a:t>
            </a:r>
          </a:p>
        </p:txBody>
      </p:sp>
      <p:sp>
        <p:nvSpPr>
          <p:cNvPr id="2" name="Footer Placeholder 1">
            <a:extLst>
              <a:ext uri="{FF2B5EF4-FFF2-40B4-BE49-F238E27FC236}">
                <a16:creationId xmlns:a16="http://schemas.microsoft.com/office/drawing/2014/main" id="{CF89DA20-A770-304C-BB29-23501562357F}"/>
              </a:ext>
            </a:extLst>
          </p:cNvPr>
          <p:cNvSpPr>
            <a:spLocks noGrp="1"/>
          </p:cNvSpPr>
          <p:nvPr>
            <p:ph type="ftr" sz="quarter" idx="29"/>
          </p:nvPr>
        </p:nvSpPr>
        <p:spPr>
          <a:xfrm>
            <a:off x="838200" y="6381327"/>
            <a:ext cx="5257800" cy="293119"/>
          </a:xfrm>
          <a:prstGeom prst="rect">
            <a:avLst/>
          </a:prstGeom>
        </p:spPr>
        <p:txBody>
          <a:bodyPr/>
          <a:lstStyle/>
          <a:p>
            <a:endParaRPr lang="en-GB" dirty="0"/>
          </a:p>
        </p:txBody>
      </p:sp>
      <p:sp>
        <p:nvSpPr>
          <p:cNvPr id="15" name="Text Placeholder 5">
            <a:extLst>
              <a:ext uri="{FF2B5EF4-FFF2-40B4-BE49-F238E27FC236}">
                <a16:creationId xmlns:a16="http://schemas.microsoft.com/office/drawing/2014/main" id="{EA551AE1-5794-8645-B13C-A75DC3F29BBC}"/>
              </a:ext>
            </a:extLst>
          </p:cNvPr>
          <p:cNvSpPr>
            <a:spLocks noGrp="1"/>
          </p:cNvSpPr>
          <p:nvPr>
            <p:ph type="body" sz="quarter" idx="12" hasCustomPrompt="1"/>
          </p:nvPr>
        </p:nvSpPr>
        <p:spPr>
          <a:xfrm>
            <a:off x="855106" y="4519472"/>
            <a:ext cx="3057175" cy="1429808"/>
          </a:xfrm>
        </p:spPr>
        <p:txBody>
          <a:bodyPr>
            <a:noAutofit/>
          </a:bodyPr>
          <a:lstStyle>
            <a:lvl1pPr>
              <a:spcBef>
                <a:spcPts val="0"/>
              </a:spcBef>
              <a:defRPr sz="1400"/>
            </a:lvl1pPr>
          </a:lstStyle>
          <a:p>
            <a:pPr lvl="0"/>
            <a:r>
              <a:rPr lang="en-US" dirty="0"/>
              <a:t>Put the body text or caption here</a:t>
            </a:r>
            <a:endParaRPr lang="en-GB" dirty="0"/>
          </a:p>
        </p:txBody>
      </p:sp>
      <p:sp>
        <p:nvSpPr>
          <p:cNvPr id="16" name="Text Placeholder 5">
            <a:extLst>
              <a:ext uri="{FF2B5EF4-FFF2-40B4-BE49-F238E27FC236}">
                <a16:creationId xmlns:a16="http://schemas.microsoft.com/office/drawing/2014/main" id="{50C5C652-3240-6341-9095-4EF7D7DC26F2}"/>
              </a:ext>
            </a:extLst>
          </p:cNvPr>
          <p:cNvSpPr>
            <a:spLocks noGrp="1"/>
          </p:cNvSpPr>
          <p:nvPr>
            <p:ph type="body" sz="quarter" idx="30" hasCustomPrompt="1"/>
          </p:nvPr>
        </p:nvSpPr>
        <p:spPr>
          <a:xfrm>
            <a:off x="4567414" y="4519472"/>
            <a:ext cx="3057175" cy="1429808"/>
          </a:xfrm>
        </p:spPr>
        <p:txBody>
          <a:bodyPr>
            <a:noAutofit/>
          </a:bodyPr>
          <a:lstStyle>
            <a:lvl1pPr>
              <a:spcBef>
                <a:spcPts val="0"/>
              </a:spcBef>
              <a:defRPr sz="1400"/>
            </a:lvl1pPr>
          </a:lstStyle>
          <a:p>
            <a:pPr lvl="0"/>
            <a:r>
              <a:rPr lang="en-US" dirty="0"/>
              <a:t>Put the body text or caption here</a:t>
            </a:r>
            <a:endParaRPr lang="en-GB" dirty="0"/>
          </a:p>
        </p:txBody>
      </p:sp>
      <p:sp>
        <p:nvSpPr>
          <p:cNvPr id="25" name="Text Placeholder 5">
            <a:extLst>
              <a:ext uri="{FF2B5EF4-FFF2-40B4-BE49-F238E27FC236}">
                <a16:creationId xmlns:a16="http://schemas.microsoft.com/office/drawing/2014/main" id="{154F45D7-B176-5742-A305-63E532076396}"/>
              </a:ext>
            </a:extLst>
          </p:cNvPr>
          <p:cNvSpPr>
            <a:spLocks noGrp="1"/>
          </p:cNvSpPr>
          <p:nvPr>
            <p:ph type="body" sz="quarter" idx="31" hasCustomPrompt="1"/>
          </p:nvPr>
        </p:nvSpPr>
        <p:spPr>
          <a:xfrm>
            <a:off x="8298214" y="4519472"/>
            <a:ext cx="3057175" cy="1429808"/>
          </a:xfrm>
        </p:spPr>
        <p:txBody>
          <a:bodyPr>
            <a:noAutofit/>
          </a:bodyPr>
          <a:lstStyle>
            <a:lvl1pPr>
              <a:spcBef>
                <a:spcPts val="0"/>
              </a:spcBef>
              <a:defRPr sz="1400"/>
            </a:lvl1pPr>
          </a:lstStyle>
          <a:p>
            <a:pPr lvl="0"/>
            <a:r>
              <a:rPr lang="en-US" dirty="0"/>
              <a:t>Put the body text or caption here</a:t>
            </a:r>
            <a:endParaRPr lang="en-GB" dirty="0"/>
          </a:p>
        </p:txBody>
      </p:sp>
    </p:spTree>
    <p:extLst>
      <p:ext uri="{BB962C8B-B14F-4D97-AF65-F5344CB8AC3E}">
        <p14:creationId xmlns:p14="http://schemas.microsoft.com/office/powerpoint/2010/main" val="10336282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s with captions">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124A353B-E374-7740-BADE-D936639B642B}"/>
              </a:ext>
            </a:extLst>
          </p:cNvPr>
          <p:cNvSpPr>
            <a:spLocks noGrp="1"/>
          </p:cNvSpPr>
          <p:nvPr>
            <p:ph type="body" sz="half" idx="2" hasCustomPrompt="1"/>
          </p:nvPr>
        </p:nvSpPr>
        <p:spPr>
          <a:xfrm>
            <a:off x="4029540" y="836614"/>
            <a:ext cx="1850437" cy="2016125"/>
          </a:xfrm>
        </p:spPr>
        <p:txBody>
          <a:bodyPr>
            <a:noAutofit/>
          </a:bodyPr>
          <a:lstStyle>
            <a:lvl1pPr marL="0" indent="0">
              <a:lnSpc>
                <a:spcPct val="100000"/>
              </a:lnSpc>
              <a:buNone/>
              <a:defRPr sz="1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Put the body text or caption here</a:t>
            </a:r>
            <a:endParaRPr lang="en-GB" dirty="0"/>
          </a:p>
        </p:txBody>
      </p:sp>
      <p:sp>
        <p:nvSpPr>
          <p:cNvPr id="3" name="Picture Placeholder 2">
            <a:extLst>
              <a:ext uri="{FF2B5EF4-FFF2-40B4-BE49-F238E27FC236}">
                <a16:creationId xmlns:a16="http://schemas.microsoft.com/office/drawing/2014/main" id="{DEE2AB82-CBD5-1145-9E32-3577A8B871DC}"/>
              </a:ext>
            </a:extLst>
          </p:cNvPr>
          <p:cNvSpPr>
            <a:spLocks noGrp="1"/>
          </p:cNvSpPr>
          <p:nvPr>
            <p:ph type="pic" sz="quarter" idx="19" hasCustomPrompt="1"/>
          </p:nvPr>
        </p:nvSpPr>
        <p:spPr>
          <a:xfrm>
            <a:off x="839789" y="836614"/>
            <a:ext cx="3024187"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dirty="0"/>
              <a:t>Drag and drop or click the icon to add a picture</a:t>
            </a:r>
          </a:p>
        </p:txBody>
      </p:sp>
      <p:sp>
        <p:nvSpPr>
          <p:cNvPr id="14" name="Text Placeholder 3">
            <a:extLst>
              <a:ext uri="{FF2B5EF4-FFF2-40B4-BE49-F238E27FC236}">
                <a16:creationId xmlns:a16="http://schemas.microsoft.com/office/drawing/2014/main" id="{0EC9DAF8-6896-F945-BC62-1FA59028EACA}"/>
              </a:ext>
            </a:extLst>
          </p:cNvPr>
          <p:cNvSpPr>
            <a:spLocks noGrp="1"/>
          </p:cNvSpPr>
          <p:nvPr>
            <p:ph type="body" sz="half" idx="20" hasCustomPrompt="1"/>
          </p:nvPr>
        </p:nvSpPr>
        <p:spPr>
          <a:xfrm>
            <a:off x="9493080" y="836614"/>
            <a:ext cx="1850437" cy="2016125"/>
          </a:xfrm>
        </p:spPr>
        <p:txBody>
          <a:bodyPr>
            <a:noAutofit/>
          </a:bodyPr>
          <a:lstStyle>
            <a:lvl1pPr marL="0" indent="0">
              <a:lnSpc>
                <a:spcPct val="100000"/>
              </a:lnSpc>
              <a:buNone/>
              <a:defRPr sz="1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Put the body text or caption here</a:t>
            </a:r>
            <a:endParaRPr lang="en-GB" dirty="0"/>
          </a:p>
        </p:txBody>
      </p:sp>
      <p:sp>
        <p:nvSpPr>
          <p:cNvPr id="15" name="Picture Placeholder 2">
            <a:extLst>
              <a:ext uri="{FF2B5EF4-FFF2-40B4-BE49-F238E27FC236}">
                <a16:creationId xmlns:a16="http://schemas.microsoft.com/office/drawing/2014/main" id="{DFDA796F-563B-BF4B-9884-8B1A4AA2E248}"/>
              </a:ext>
            </a:extLst>
          </p:cNvPr>
          <p:cNvSpPr>
            <a:spLocks noGrp="1"/>
          </p:cNvSpPr>
          <p:nvPr>
            <p:ph type="pic" sz="quarter" idx="21" hasCustomPrompt="1"/>
          </p:nvPr>
        </p:nvSpPr>
        <p:spPr>
          <a:xfrm>
            <a:off x="6303329" y="836614"/>
            <a:ext cx="3024187"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dirty="0"/>
              <a:t>Drag and drop or click the icon to add a picture</a:t>
            </a:r>
          </a:p>
        </p:txBody>
      </p:sp>
      <p:sp>
        <p:nvSpPr>
          <p:cNvPr id="16" name="Text Placeholder 3">
            <a:extLst>
              <a:ext uri="{FF2B5EF4-FFF2-40B4-BE49-F238E27FC236}">
                <a16:creationId xmlns:a16="http://schemas.microsoft.com/office/drawing/2014/main" id="{B2CDF5E0-6262-EF4B-90E2-B7C89A2D4134}"/>
              </a:ext>
            </a:extLst>
          </p:cNvPr>
          <p:cNvSpPr>
            <a:spLocks noGrp="1"/>
          </p:cNvSpPr>
          <p:nvPr>
            <p:ph type="body" sz="half" idx="22" hasCustomPrompt="1"/>
          </p:nvPr>
        </p:nvSpPr>
        <p:spPr>
          <a:xfrm>
            <a:off x="4029540" y="3431224"/>
            <a:ext cx="1850437" cy="2016125"/>
          </a:xfrm>
        </p:spPr>
        <p:txBody>
          <a:bodyPr>
            <a:noAutofit/>
          </a:bodyPr>
          <a:lstStyle>
            <a:lvl1pPr marL="0" indent="0">
              <a:lnSpc>
                <a:spcPct val="100000"/>
              </a:lnSpc>
              <a:buNone/>
              <a:defRPr sz="1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Put the body text or caption here</a:t>
            </a:r>
            <a:endParaRPr lang="en-GB" dirty="0"/>
          </a:p>
        </p:txBody>
      </p:sp>
      <p:sp>
        <p:nvSpPr>
          <p:cNvPr id="17" name="Picture Placeholder 2">
            <a:extLst>
              <a:ext uri="{FF2B5EF4-FFF2-40B4-BE49-F238E27FC236}">
                <a16:creationId xmlns:a16="http://schemas.microsoft.com/office/drawing/2014/main" id="{7B0F94D7-E140-844D-9E21-505B0B19C200}"/>
              </a:ext>
            </a:extLst>
          </p:cNvPr>
          <p:cNvSpPr>
            <a:spLocks noGrp="1"/>
          </p:cNvSpPr>
          <p:nvPr>
            <p:ph type="pic" sz="quarter" idx="23" hasCustomPrompt="1"/>
          </p:nvPr>
        </p:nvSpPr>
        <p:spPr>
          <a:xfrm>
            <a:off x="839789" y="3431224"/>
            <a:ext cx="3024187"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dirty="0"/>
              <a:t>Drag and drop or click the icon to add a picture</a:t>
            </a:r>
          </a:p>
        </p:txBody>
      </p:sp>
      <p:sp>
        <p:nvSpPr>
          <p:cNvPr id="24" name="Text Placeholder 3">
            <a:extLst>
              <a:ext uri="{FF2B5EF4-FFF2-40B4-BE49-F238E27FC236}">
                <a16:creationId xmlns:a16="http://schemas.microsoft.com/office/drawing/2014/main" id="{7CD72929-2819-6941-BC3F-7845DE153E75}"/>
              </a:ext>
            </a:extLst>
          </p:cNvPr>
          <p:cNvSpPr>
            <a:spLocks noGrp="1"/>
          </p:cNvSpPr>
          <p:nvPr>
            <p:ph type="body" sz="half" idx="24" hasCustomPrompt="1"/>
          </p:nvPr>
        </p:nvSpPr>
        <p:spPr>
          <a:xfrm>
            <a:off x="9493080" y="3431224"/>
            <a:ext cx="1850437" cy="2016125"/>
          </a:xfrm>
        </p:spPr>
        <p:txBody>
          <a:bodyPr>
            <a:noAutofit/>
          </a:bodyPr>
          <a:lstStyle>
            <a:lvl1pPr marL="0" indent="0">
              <a:lnSpc>
                <a:spcPct val="100000"/>
              </a:lnSpc>
              <a:buNone/>
              <a:defRPr sz="1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Put the body text or caption here</a:t>
            </a:r>
            <a:endParaRPr lang="en-GB" dirty="0"/>
          </a:p>
        </p:txBody>
      </p:sp>
      <p:sp>
        <p:nvSpPr>
          <p:cNvPr id="25" name="Picture Placeholder 2">
            <a:extLst>
              <a:ext uri="{FF2B5EF4-FFF2-40B4-BE49-F238E27FC236}">
                <a16:creationId xmlns:a16="http://schemas.microsoft.com/office/drawing/2014/main" id="{F2547076-AD08-1049-989A-EEE9D2FA7CED}"/>
              </a:ext>
            </a:extLst>
          </p:cNvPr>
          <p:cNvSpPr>
            <a:spLocks noGrp="1"/>
          </p:cNvSpPr>
          <p:nvPr>
            <p:ph type="pic" sz="quarter" idx="25" hasCustomPrompt="1"/>
          </p:nvPr>
        </p:nvSpPr>
        <p:spPr>
          <a:xfrm>
            <a:off x="6303329" y="3431224"/>
            <a:ext cx="3024187"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dirty="0"/>
              <a:t>Drag and drop or click the icon to add a picture</a:t>
            </a:r>
          </a:p>
        </p:txBody>
      </p:sp>
      <p:sp>
        <p:nvSpPr>
          <p:cNvPr id="12" name="TextBox 11">
            <a:extLst>
              <a:ext uri="{FF2B5EF4-FFF2-40B4-BE49-F238E27FC236}">
                <a16:creationId xmlns:a16="http://schemas.microsoft.com/office/drawing/2014/main" id="{172B6A34-EDFC-704F-BA80-B84E94810199}"/>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dirty="0">
              <a:latin typeface="Noto IKEA Latin" panose="020B0502040504020204" pitchFamily="34" charset="0"/>
            </a:endParaRPr>
          </a:p>
        </p:txBody>
      </p:sp>
      <p:sp>
        <p:nvSpPr>
          <p:cNvPr id="2" name="Footer Placeholder 1">
            <a:extLst>
              <a:ext uri="{FF2B5EF4-FFF2-40B4-BE49-F238E27FC236}">
                <a16:creationId xmlns:a16="http://schemas.microsoft.com/office/drawing/2014/main" id="{FB4B94B8-C2C8-9849-8A0D-ED5572B53591}"/>
              </a:ext>
            </a:extLst>
          </p:cNvPr>
          <p:cNvSpPr>
            <a:spLocks noGrp="1"/>
          </p:cNvSpPr>
          <p:nvPr>
            <p:ph type="ftr" sz="quarter" idx="26"/>
          </p:nvPr>
        </p:nvSpPr>
        <p:spPr>
          <a:xfrm>
            <a:off x="838200" y="6381327"/>
            <a:ext cx="5257800" cy="293119"/>
          </a:xfrm>
          <a:prstGeom prst="rect">
            <a:avLst/>
          </a:prstGeom>
        </p:spPr>
        <p:txBody>
          <a:bodyPr/>
          <a:lstStyle/>
          <a:p>
            <a:endParaRPr lang="en-GB" dirty="0"/>
          </a:p>
        </p:txBody>
      </p:sp>
    </p:spTree>
    <p:extLst>
      <p:ext uri="{BB962C8B-B14F-4D97-AF65-F5344CB8AC3E}">
        <p14:creationId xmlns:p14="http://schemas.microsoft.com/office/powerpoint/2010/main" val="24976329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s without caption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A77A03C-07B1-E74B-85E7-036A776F1A9B}"/>
              </a:ext>
            </a:extLst>
          </p:cNvPr>
          <p:cNvSpPr>
            <a:spLocks noGrp="1"/>
          </p:cNvSpPr>
          <p:nvPr>
            <p:ph type="pic" sz="quarter" idx="14" hasCustomPrompt="1"/>
          </p:nvPr>
        </p:nvSpPr>
        <p:spPr>
          <a:xfrm>
            <a:off x="848248" y="1687196"/>
            <a:ext cx="3311525"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dirty="0"/>
              <a:t>Drag and drop or click the icon to add a picture</a:t>
            </a:r>
          </a:p>
        </p:txBody>
      </p:sp>
      <p:sp>
        <p:nvSpPr>
          <p:cNvPr id="20" name="Picture Placeholder 2">
            <a:extLst>
              <a:ext uri="{FF2B5EF4-FFF2-40B4-BE49-F238E27FC236}">
                <a16:creationId xmlns:a16="http://schemas.microsoft.com/office/drawing/2014/main" id="{A688ED8B-A803-244B-9E8D-4403139D9F5F}"/>
              </a:ext>
            </a:extLst>
          </p:cNvPr>
          <p:cNvSpPr>
            <a:spLocks noGrp="1"/>
          </p:cNvSpPr>
          <p:nvPr>
            <p:ph type="pic" sz="quarter" idx="15" hasCustomPrompt="1"/>
          </p:nvPr>
        </p:nvSpPr>
        <p:spPr>
          <a:xfrm>
            <a:off x="4425702" y="1687196"/>
            <a:ext cx="3311525"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dirty="0"/>
              <a:t>Drag and drop or click the icon to add a picture</a:t>
            </a:r>
          </a:p>
        </p:txBody>
      </p:sp>
      <p:sp>
        <p:nvSpPr>
          <p:cNvPr id="21" name="Picture Placeholder 2">
            <a:extLst>
              <a:ext uri="{FF2B5EF4-FFF2-40B4-BE49-F238E27FC236}">
                <a16:creationId xmlns:a16="http://schemas.microsoft.com/office/drawing/2014/main" id="{54515BAC-3137-8142-834B-BE5E2C8D89DE}"/>
              </a:ext>
            </a:extLst>
          </p:cNvPr>
          <p:cNvSpPr>
            <a:spLocks noGrp="1"/>
          </p:cNvSpPr>
          <p:nvPr>
            <p:ph type="pic" sz="quarter" idx="16" hasCustomPrompt="1"/>
          </p:nvPr>
        </p:nvSpPr>
        <p:spPr>
          <a:xfrm>
            <a:off x="8026152" y="1687196"/>
            <a:ext cx="3311525"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dirty="0"/>
              <a:t>Drag and drop or click the icon to add a picture</a:t>
            </a:r>
          </a:p>
        </p:txBody>
      </p:sp>
      <p:sp>
        <p:nvSpPr>
          <p:cNvPr id="22" name="Picture Placeholder 2">
            <a:extLst>
              <a:ext uri="{FF2B5EF4-FFF2-40B4-BE49-F238E27FC236}">
                <a16:creationId xmlns:a16="http://schemas.microsoft.com/office/drawing/2014/main" id="{D9E4BD15-2BD8-5C48-93A2-659291D3A806}"/>
              </a:ext>
            </a:extLst>
          </p:cNvPr>
          <p:cNvSpPr>
            <a:spLocks noGrp="1"/>
          </p:cNvSpPr>
          <p:nvPr>
            <p:ph type="pic" sz="quarter" idx="17" hasCustomPrompt="1"/>
          </p:nvPr>
        </p:nvSpPr>
        <p:spPr>
          <a:xfrm>
            <a:off x="848248" y="4005264"/>
            <a:ext cx="3311525"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dirty="0"/>
              <a:t>Drag and drop or click the icon to add a picture</a:t>
            </a:r>
          </a:p>
        </p:txBody>
      </p:sp>
      <p:sp>
        <p:nvSpPr>
          <p:cNvPr id="23" name="Picture Placeholder 2">
            <a:extLst>
              <a:ext uri="{FF2B5EF4-FFF2-40B4-BE49-F238E27FC236}">
                <a16:creationId xmlns:a16="http://schemas.microsoft.com/office/drawing/2014/main" id="{8743207E-00CB-EF4B-B623-25859AF44871}"/>
              </a:ext>
            </a:extLst>
          </p:cNvPr>
          <p:cNvSpPr>
            <a:spLocks noGrp="1"/>
          </p:cNvSpPr>
          <p:nvPr>
            <p:ph type="pic" sz="quarter" idx="18" hasCustomPrompt="1"/>
          </p:nvPr>
        </p:nvSpPr>
        <p:spPr>
          <a:xfrm>
            <a:off x="4425702" y="4005264"/>
            <a:ext cx="3311525"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dirty="0"/>
              <a:t>Drag and drop or click the icon to add a picture</a:t>
            </a:r>
          </a:p>
        </p:txBody>
      </p:sp>
      <p:sp>
        <p:nvSpPr>
          <p:cNvPr id="25" name="Picture Placeholder 2">
            <a:extLst>
              <a:ext uri="{FF2B5EF4-FFF2-40B4-BE49-F238E27FC236}">
                <a16:creationId xmlns:a16="http://schemas.microsoft.com/office/drawing/2014/main" id="{A2DCD539-83F0-274F-9BA6-621C529F0F17}"/>
              </a:ext>
            </a:extLst>
          </p:cNvPr>
          <p:cNvSpPr>
            <a:spLocks noGrp="1"/>
          </p:cNvSpPr>
          <p:nvPr>
            <p:ph type="pic" sz="quarter" idx="19" hasCustomPrompt="1"/>
          </p:nvPr>
        </p:nvSpPr>
        <p:spPr>
          <a:xfrm>
            <a:off x="8040688" y="4005264"/>
            <a:ext cx="3311525"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dirty="0"/>
              <a:t>Drag and drop or click the icon to add a picture</a:t>
            </a:r>
          </a:p>
        </p:txBody>
      </p:sp>
      <p:sp>
        <p:nvSpPr>
          <p:cNvPr id="26" name="Subtitle 2">
            <a:extLst>
              <a:ext uri="{FF2B5EF4-FFF2-40B4-BE49-F238E27FC236}">
                <a16:creationId xmlns:a16="http://schemas.microsoft.com/office/drawing/2014/main" id="{1C8F6E2C-59FC-6044-A67F-457F308BA7E0}"/>
              </a:ext>
            </a:extLst>
          </p:cNvPr>
          <p:cNvSpPr>
            <a:spLocks noGrp="1"/>
          </p:cNvSpPr>
          <p:nvPr>
            <p:ph type="subTitle" idx="1" hasCustomPrompt="1"/>
          </p:nvPr>
        </p:nvSpPr>
        <p:spPr>
          <a:xfrm>
            <a:off x="838800" y="838800"/>
            <a:ext cx="10518499" cy="580708"/>
          </a:xfrm>
        </p:spPr>
        <p:txBody>
          <a:bodyPr>
            <a:noAutofit/>
          </a:bodyPr>
          <a:lstStyle>
            <a:lvl1pPr marL="0" indent="0" algn="l">
              <a:lnSpc>
                <a:spcPct val="100000"/>
              </a:lnSpc>
              <a:buNone/>
              <a:defRPr sz="3600" b="1" spc="-100" baseline="0">
                <a:latin typeface="Noto IKEA Latin" panose="020B050204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Put the slide headline here</a:t>
            </a:r>
          </a:p>
        </p:txBody>
      </p:sp>
      <p:sp>
        <p:nvSpPr>
          <p:cNvPr id="11" name="TextBox 10">
            <a:extLst>
              <a:ext uri="{FF2B5EF4-FFF2-40B4-BE49-F238E27FC236}">
                <a16:creationId xmlns:a16="http://schemas.microsoft.com/office/drawing/2014/main" id="{9ED0FC94-3A69-804E-8CCA-5F2BABD746C9}"/>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dirty="0">
              <a:latin typeface="Noto IKEA Latin" panose="020B0502040504020204" pitchFamily="34" charset="0"/>
            </a:endParaRPr>
          </a:p>
        </p:txBody>
      </p:sp>
      <p:sp>
        <p:nvSpPr>
          <p:cNvPr id="12" name="Footer Placeholder 1">
            <a:extLst>
              <a:ext uri="{FF2B5EF4-FFF2-40B4-BE49-F238E27FC236}">
                <a16:creationId xmlns:a16="http://schemas.microsoft.com/office/drawing/2014/main" id="{47414FD6-7CA7-5B41-89DB-9AE9788B5180}"/>
              </a:ext>
            </a:extLst>
          </p:cNvPr>
          <p:cNvSpPr>
            <a:spLocks noGrp="1"/>
          </p:cNvSpPr>
          <p:nvPr>
            <p:ph type="ftr" sz="quarter" idx="20"/>
          </p:nvPr>
        </p:nvSpPr>
        <p:spPr>
          <a:xfrm>
            <a:off x="838200" y="6381327"/>
            <a:ext cx="5257800" cy="293119"/>
          </a:xfrm>
          <a:prstGeom prst="rect">
            <a:avLst/>
          </a:prstGeom>
        </p:spPr>
        <p:txBody>
          <a:bodyPr/>
          <a:lstStyle/>
          <a:p>
            <a:endParaRPr lang="en-GB" dirty="0"/>
          </a:p>
        </p:txBody>
      </p:sp>
    </p:spTree>
    <p:extLst>
      <p:ext uri="{BB962C8B-B14F-4D97-AF65-F5344CB8AC3E}">
        <p14:creationId xmlns:p14="http://schemas.microsoft.com/office/powerpoint/2010/main" val="39296735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rom–to char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982E2EA-1137-0846-98DC-3E6332C29A67}"/>
              </a:ext>
            </a:extLst>
          </p:cNvPr>
          <p:cNvSpPr>
            <a:spLocks noGrp="1"/>
          </p:cNvSpPr>
          <p:nvPr>
            <p:ph type="body" sz="quarter" idx="10" hasCustomPrompt="1"/>
          </p:nvPr>
        </p:nvSpPr>
        <p:spPr>
          <a:xfrm>
            <a:off x="1343473" y="2850357"/>
            <a:ext cx="3887787" cy="578644"/>
          </a:xfrm>
          <a:solidFill>
            <a:srgbClr val="E4E5E3"/>
          </a:solidFill>
        </p:spPr>
        <p:txBody>
          <a:bodyPr lIns="180000" tIns="180000" rIns="180000" bIns="46800">
            <a:noAutofit/>
          </a:bodyPr>
          <a:lstStyle>
            <a:lvl1pPr marL="0" indent="0">
              <a:buNone/>
              <a:defRPr sz="1800"/>
            </a:lvl1pPr>
          </a:lstStyle>
          <a:p>
            <a:pPr lvl="0"/>
            <a:r>
              <a:rPr lang="en-US" dirty="0"/>
              <a:t>Put the text here</a:t>
            </a:r>
          </a:p>
        </p:txBody>
      </p:sp>
      <p:sp>
        <p:nvSpPr>
          <p:cNvPr id="15" name="Text Placeholder 5">
            <a:extLst>
              <a:ext uri="{FF2B5EF4-FFF2-40B4-BE49-F238E27FC236}">
                <a16:creationId xmlns:a16="http://schemas.microsoft.com/office/drawing/2014/main" id="{BB2544E0-599A-0E4D-B7C9-0338205DD470}"/>
              </a:ext>
            </a:extLst>
          </p:cNvPr>
          <p:cNvSpPr>
            <a:spLocks noGrp="1"/>
          </p:cNvSpPr>
          <p:nvPr>
            <p:ph type="body" sz="quarter" idx="20" hasCustomPrompt="1"/>
          </p:nvPr>
        </p:nvSpPr>
        <p:spPr>
          <a:xfrm>
            <a:off x="6951521" y="2850357"/>
            <a:ext cx="3887787" cy="578644"/>
          </a:xfrm>
          <a:solidFill>
            <a:srgbClr val="E4E5E3"/>
          </a:solidFill>
        </p:spPr>
        <p:txBody>
          <a:bodyPr lIns="180000" tIns="180000" rIns="180000" bIns="46800">
            <a:noAutofit/>
          </a:bodyPr>
          <a:lstStyle>
            <a:lvl1pPr marL="0" indent="0">
              <a:buNone/>
              <a:defRPr sz="1800"/>
            </a:lvl1pPr>
          </a:lstStyle>
          <a:p>
            <a:pPr lvl="0"/>
            <a:r>
              <a:rPr lang="en-US" dirty="0"/>
              <a:t>Put the text here</a:t>
            </a:r>
          </a:p>
        </p:txBody>
      </p:sp>
      <p:sp>
        <p:nvSpPr>
          <p:cNvPr id="16" name="Text Placeholder 5">
            <a:extLst>
              <a:ext uri="{FF2B5EF4-FFF2-40B4-BE49-F238E27FC236}">
                <a16:creationId xmlns:a16="http://schemas.microsoft.com/office/drawing/2014/main" id="{7CD185CC-288C-914E-B039-9E34B6521AAE}"/>
              </a:ext>
            </a:extLst>
          </p:cNvPr>
          <p:cNvSpPr>
            <a:spLocks noGrp="1"/>
          </p:cNvSpPr>
          <p:nvPr>
            <p:ph type="body" sz="quarter" idx="21" hasCustomPrompt="1"/>
          </p:nvPr>
        </p:nvSpPr>
        <p:spPr>
          <a:xfrm>
            <a:off x="1343473" y="3718682"/>
            <a:ext cx="3887787" cy="578644"/>
          </a:xfrm>
          <a:solidFill>
            <a:srgbClr val="E4E5E3"/>
          </a:solidFill>
        </p:spPr>
        <p:txBody>
          <a:bodyPr lIns="180000" tIns="180000" rIns="180000" bIns="46800">
            <a:noAutofit/>
          </a:bodyPr>
          <a:lstStyle>
            <a:lvl1pPr marL="0" indent="0">
              <a:buNone/>
              <a:defRPr sz="1800"/>
            </a:lvl1pPr>
          </a:lstStyle>
          <a:p>
            <a:pPr lvl="0"/>
            <a:r>
              <a:rPr lang="en-US" dirty="0"/>
              <a:t>Put the text here</a:t>
            </a:r>
          </a:p>
        </p:txBody>
      </p:sp>
      <p:sp>
        <p:nvSpPr>
          <p:cNvPr id="17" name="Text Placeholder 5">
            <a:extLst>
              <a:ext uri="{FF2B5EF4-FFF2-40B4-BE49-F238E27FC236}">
                <a16:creationId xmlns:a16="http://schemas.microsoft.com/office/drawing/2014/main" id="{734DFA83-0489-374D-984E-D148AF15FB19}"/>
              </a:ext>
            </a:extLst>
          </p:cNvPr>
          <p:cNvSpPr>
            <a:spLocks noGrp="1"/>
          </p:cNvSpPr>
          <p:nvPr>
            <p:ph type="body" sz="quarter" idx="22" hasCustomPrompt="1"/>
          </p:nvPr>
        </p:nvSpPr>
        <p:spPr>
          <a:xfrm>
            <a:off x="6951521" y="3718682"/>
            <a:ext cx="3887787" cy="578644"/>
          </a:xfrm>
          <a:solidFill>
            <a:srgbClr val="E4E5E3"/>
          </a:solidFill>
        </p:spPr>
        <p:txBody>
          <a:bodyPr lIns="180000" tIns="180000" rIns="180000" bIns="46800">
            <a:noAutofit/>
          </a:bodyPr>
          <a:lstStyle>
            <a:lvl1pPr marL="0" indent="0">
              <a:buNone/>
              <a:defRPr sz="1800"/>
            </a:lvl1pPr>
          </a:lstStyle>
          <a:p>
            <a:pPr lvl="0"/>
            <a:r>
              <a:rPr lang="en-US" dirty="0"/>
              <a:t>Put the text here</a:t>
            </a:r>
          </a:p>
        </p:txBody>
      </p:sp>
      <p:sp>
        <p:nvSpPr>
          <p:cNvPr id="18" name="Text Placeholder 5">
            <a:extLst>
              <a:ext uri="{FF2B5EF4-FFF2-40B4-BE49-F238E27FC236}">
                <a16:creationId xmlns:a16="http://schemas.microsoft.com/office/drawing/2014/main" id="{40A584AF-EFDF-6C45-8450-E6896AA5447E}"/>
              </a:ext>
            </a:extLst>
          </p:cNvPr>
          <p:cNvSpPr>
            <a:spLocks noGrp="1"/>
          </p:cNvSpPr>
          <p:nvPr>
            <p:ph type="body" sz="quarter" idx="23" hasCustomPrompt="1"/>
          </p:nvPr>
        </p:nvSpPr>
        <p:spPr>
          <a:xfrm>
            <a:off x="1343473" y="4587007"/>
            <a:ext cx="3887787" cy="578644"/>
          </a:xfrm>
          <a:solidFill>
            <a:srgbClr val="E4E5E3"/>
          </a:solidFill>
        </p:spPr>
        <p:txBody>
          <a:bodyPr lIns="180000" tIns="180000" rIns="180000" bIns="46800">
            <a:noAutofit/>
          </a:bodyPr>
          <a:lstStyle>
            <a:lvl1pPr marL="0" indent="0">
              <a:buNone/>
              <a:defRPr sz="1800"/>
            </a:lvl1pPr>
          </a:lstStyle>
          <a:p>
            <a:pPr lvl="0"/>
            <a:r>
              <a:rPr lang="en-US" dirty="0"/>
              <a:t>Put the text here</a:t>
            </a:r>
          </a:p>
        </p:txBody>
      </p:sp>
      <p:sp>
        <p:nvSpPr>
          <p:cNvPr id="19" name="Text Placeholder 5">
            <a:extLst>
              <a:ext uri="{FF2B5EF4-FFF2-40B4-BE49-F238E27FC236}">
                <a16:creationId xmlns:a16="http://schemas.microsoft.com/office/drawing/2014/main" id="{B8ADD201-5C22-9240-930B-C39DCFAEA838}"/>
              </a:ext>
            </a:extLst>
          </p:cNvPr>
          <p:cNvSpPr>
            <a:spLocks noGrp="1"/>
          </p:cNvSpPr>
          <p:nvPr>
            <p:ph type="body" sz="quarter" idx="24" hasCustomPrompt="1"/>
          </p:nvPr>
        </p:nvSpPr>
        <p:spPr>
          <a:xfrm>
            <a:off x="6951521" y="4587007"/>
            <a:ext cx="3887787" cy="578644"/>
          </a:xfrm>
          <a:solidFill>
            <a:srgbClr val="E4E5E3"/>
          </a:solidFill>
        </p:spPr>
        <p:txBody>
          <a:bodyPr lIns="180000" tIns="180000" rIns="180000" bIns="46800">
            <a:noAutofit/>
          </a:bodyPr>
          <a:lstStyle>
            <a:lvl1pPr marL="0" indent="0">
              <a:buNone/>
              <a:defRPr sz="1800"/>
            </a:lvl1pPr>
          </a:lstStyle>
          <a:p>
            <a:pPr lvl="0"/>
            <a:r>
              <a:rPr lang="en-US" dirty="0"/>
              <a:t>Put the text here</a:t>
            </a:r>
          </a:p>
        </p:txBody>
      </p:sp>
      <p:sp>
        <p:nvSpPr>
          <p:cNvPr id="20" name="Text Placeholder 5">
            <a:extLst>
              <a:ext uri="{FF2B5EF4-FFF2-40B4-BE49-F238E27FC236}">
                <a16:creationId xmlns:a16="http://schemas.microsoft.com/office/drawing/2014/main" id="{21AA854F-49C8-0740-875D-2A28B04B66F6}"/>
              </a:ext>
            </a:extLst>
          </p:cNvPr>
          <p:cNvSpPr>
            <a:spLocks noGrp="1"/>
          </p:cNvSpPr>
          <p:nvPr>
            <p:ph type="body" sz="quarter" idx="25" hasCustomPrompt="1"/>
          </p:nvPr>
        </p:nvSpPr>
        <p:spPr>
          <a:xfrm>
            <a:off x="1343473" y="5455333"/>
            <a:ext cx="3887787" cy="578644"/>
          </a:xfrm>
          <a:solidFill>
            <a:srgbClr val="E4E5E3"/>
          </a:solidFill>
        </p:spPr>
        <p:txBody>
          <a:bodyPr lIns="180000" tIns="180000" rIns="180000" bIns="46800">
            <a:noAutofit/>
          </a:bodyPr>
          <a:lstStyle>
            <a:lvl1pPr marL="0" indent="0">
              <a:buNone/>
              <a:defRPr sz="1800"/>
            </a:lvl1pPr>
          </a:lstStyle>
          <a:p>
            <a:pPr lvl="0"/>
            <a:r>
              <a:rPr lang="en-US" dirty="0"/>
              <a:t>Put the text here</a:t>
            </a:r>
          </a:p>
        </p:txBody>
      </p:sp>
      <p:sp>
        <p:nvSpPr>
          <p:cNvPr id="21" name="Text Placeholder 5">
            <a:extLst>
              <a:ext uri="{FF2B5EF4-FFF2-40B4-BE49-F238E27FC236}">
                <a16:creationId xmlns:a16="http://schemas.microsoft.com/office/drawing/2014/main" id="{8FE94F80-1B2D-0E45-8D2E-B57A96EFF5BA}"/>
              </a:ext>
            </a:extLst>
          </p:cNvPr>
          <p:cNvSpPr>
            <a:spLocks noGrp="1"/>
          </p:cNvSpPr>
          <p:nvPr>
            <p:ph type="body" sz="quarter" idx="26" hasCustomPrompt="1"/>
          </p:nvPr>
        </p:nvSpPr>
        <p:spPr>
          <a:xfrm>
            <a:off x="6951521" y="5455333"/>
            <a:ext cx="3887787" cy="578644"/>
          </a:xfrm>
          <a:solidFill>
            <a:srgbClr val="E4E5E3"/>
          </a:solidFill>
        </p:spPr>
        <p:txBody>
          <a:bodyPr lIns="180000" tIns="180000" rIns="180000" bIns="46800">
            <a:noAutofit/>
          </a:bodyPr>
          <a:lstStyle>
            <a:lvl1pPr marL="0" indent="0">
              <a:buNone/>
              <a:defRPr sz="1800"/>
            </a:lvl1pPr>
          </a:lstStyle>
          <a:p>
            <a:pPr lvl="0"/>
            <a:r>
              <a:rPr lang="en-US" dirty="0"/>
              <a:t>Put the text here</a:t>
            </a:r>
          </a:p>
        </p:txBody>
      </p:sp>
      <p:pic>
        <p:nvPicPr>
          <p:cNvPr id="13" name="Picture 12">
            <a:extLst>
              <a:ext uri="{FF2B5EF4-FFF2-40B4-BE49-F238E27FC236}">
                <a16:creationId xmlns:a16="http://schemas.microsoft.com/office/drawing/2014/main" id="{B8B9ABC5-46EF-5B4B-96D5-1DD4DD510302}"/>
              </a:ext>
            </a:extLst>
          </p:cNvPr>
          <p:cNvPicPr>
            <a:picLocks noChangeAspect="1"/>
          </p:cNvPicPr>
          <p:nvPr userDrawn="1"/>
        </p:nvPicPr>
        <p:blipFill>
          <a:blip r:embed="rId2"/>
          <a:stretch>
            <a:fillRect/>
          </a:stretch>
        </p:blipFill>
        <p:spPr>
          <a:xfrm>
            <a:off x="5705937" y="4149080"/>
            <a:ext cx="770907" cy="628899"/>
          </a:xfrm>
          <a:prstGeom prst="rect">
            <a:avLst/>
          </a:prstGeom>
        </p:spPr>
      </p:pic>
      <p:sp>
        <p:nvSpPr>
          <p:cNvPr id="14" name="TextBox 13">
            <a:extLst>
              <a:ext uri="{FF2B5EF4-FFF2-40B4-BE49-F238E27FC236}">
                <a16:creationId xmlns:a16="http://schemas.microsoft.com/office/drawing/2014/main" id="{4AF87BBA-2FDF-9F49-A01F-CB039DD4D5C2}"/>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dirty="0">
              <a:latin typeface="Noto IKEA Latin" panose="020B0502040504020204" pitchFamily="34" charset="0"/>
            </a:endParaRPr>
          </a:p>
        </p:txBody>
      </p:sp>
      <p:sp>
        <p:nvSpPr>
          <p:cNvPr id="22" name="Title 1">
            <a:extLst>
              <a:ext uri="{FF2B5EF4-FFF2-40B4-BE49-F238E27FC236}">
                <a16:creationId xmlns:a16="http://schemas.microsoft.com/office/drawing/2014/main" id="{27C49505-1F72-114A-830A-001EEE0DECFF}"/>
              </a:ext>
            </a:extLst>
          </p:cNvPr>
          <p:cNvSpPr>
            <a:spLocks noGrp="1"/>
          </p:cNvSpPr>
          <p:nvPr>
            <p:ph type="title" hasCustomPrompt="1"/>
          </p:nvPr>
        </p:nvSpPr>
        <p:spPr>
          <a:xfrm>
            <a:off x="838201" y="838800"/>
            <a:ext cx="10517188" cy="1728787"/>
          </a:xfrm>
          <a:prstGeom prst="rect">
            <a:avLst/>
          </a:prstGeom>
        </p:spPr>
        <p:txBody>
          <a:bodyPr/>
          <a:lstStyle>
            <a:lvl1pPr>
              <a:lnSpc>
                <a:spcPct val="100000"/>
              </a:lnSpc>
              <a:defRPr sz="3600"/>
            </a:lvl1pPr>
          </a:lstStyle>
          <a:p>
            <a:r>
              <a:rPr lang="en-US" dirty="0"/>
              <a:t>Put the slide headline here, </a:t>
            </a:r>
            <a:br>
              <a:rPr lang="en-US" dirty="0"/>
            </a:br>
            <a:r>
              <a:rPr lang="en-US" dirty="0"/>
              <a:t>keep it bold 36 </a:t>
            </a:r>
            <a:r>
              <a:rPr lang="en-US" dirty="0" err="1"/>
              <a:t>pt</a:t>
            </a:r>
            <a:endParaRPr lang="en-US" dirty="0"/>
          </a:p>
        </p:txBody>
      </p:sp>
      <p:sp>
        <p:nvSpPr>
          <p:cNvPr id="23" name="Footer Placeholder 1">
            <a:extLst>
              <a:ext uri="{FF2B5EF4-FFF2-40B4-BE49-F238E27FC236}">
                <a16:creationId xmlns:a16="http://schemas.microsoft.com/office/drawing/2014/main" id="{E1C2E697-BEBD-9742-A496-9922D663A345}"/>
              </a:ext>
            </a:extLst>
          </p:cNvPr>
          <p:cNvSpPr>
            <a:spLocks noGrp="1"/>
          </p:cNvSpPr>
          <p:nvPr>
            <p:ph type="ftr" sz="quarter" idx="15"/>
          </p:nvPr>
        </p:nvSpPr>
        <p:spPr>
          <a:xfrm>
            <a:off x="838200" y="6381327"/>
            <a:ext cx="5257800" cy="293119"/>
          </a:xfrm>
          <a:prstGeom prst="rect">
            <a:avLst/>
          </a:prstGeom>
        </p:spPr>
        <p:txBody>
          <a:bodyPr/>
          <a:lstStyle/>
          <a:p>
            <a:endParaRPr lang="en-GB" dirty="0"/>
          </a:p>
        </p:txBody>
      </p:sp>
    </p:spTree>
    <p:extLst>
      <p:ext uri="{BB962C8B-B14F-4D97-AF65-F5344CB8AC3E}">
        <p14:creationId xmlns:p14="http://schemas.microsoft.com/office/powerpoint/2010/main" val="21513411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ocks with captio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6F4D095-75F9-A649-B638-1297084AD7A4}"/>
              </a:ext>
            </a:extLst>
          </p:cNvPr>
          <p:cNvSpPr>
            <a:spLocks noGrp="1"/>
          </p:cNvSpPr>
          <p:nvPr>
            <p:ph type="pic" sz="quarter" idx="20" hasCustomPrompt="1"/>
          </p:nvPr>
        </p:nvSpPr>
        <p:spPr>
          <a:xfrm>
            <a:off x="848250" y="2852739"/>
            <a:ext cx="1713029" cy="1713029"/>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dirty="0"/>
              <a:t>Drag and drop or click the icon to add a picture</a:t>
            </a:r>
          </a:p>
        </p:txBody>
      </p:sp>
      <p:sp>
        <p:nvSpPr>
          <p:cNvPr id="12" name="Text Placeholder 11">
            <a:extLst>
              <a:ext uri="{FF2B5EF4-FFF2-40B4-BE49-F238E27FC236}">
                <a16:creationId xmlns:a16="http://schemas.microsoft.com/office/drawing/2014/main" id="{D25650C0-0F85-764E-9732-F99E668D11A2}"/>
              </a:ext>
            </a:extLst>
          </p:cNvPr>
          <p:cNvSpPr>
            <a:spLocks noGrp="1"/>
          </p:cNvSpPr>
          <p:nvPr>
            <p:ph type="body" sz="quarter" idx="21" hasCustomPrompt="1"/>
          </p:nvPr>
        </p:nvSpPr>
        <p:spPr>
          <a:xfrm>
            <a:off x="848250" y="4724450"/>
            <a:ext cx="1713029" cy="720775"/>
          </a:xfrm>
        </p:spPr>
        <p:txBody>
          <a:bodyPr>
            <a:noAutofit/>
          </a:bodyPr>
          <a:lstStyle>
            <a:lvl1pPr marL="0" indent="0">
              <a:lnSpc>
                <a:spcPct val="100000"/>
              </a:lnSpc>
              <a:buNone/>
              <a:defRPr sz="1400"/>
            </a:lvl1pPr>
            <a:lvl2pPr>
              <a:defRPr sz="1400"/>
            </a:lvl2pPr>
            <a:lvl3pPr>
              <a:defRPr sz="1400"/>
            </a:lvl3pPr>
            <a:lvl4pPr>
              <a:defRPr sz="1400"/>
            </a:lvl4pPr>
            <a:lvl5pPr>
              <a:defRPr sz="1400"/>
            </a:lvl5pPr>
          </a:lstStyle>
          <a:p>
            <a:pPr lvl="0"/>
            <a:r>
              <a:rPr lang="en-US" dirty="0"/>
              <a:t>Put the body text or caption here</a:t>
            </a:r>
            <a:endParaRPr lang="en-GB" dirty="0"/>
          </a:p>
        </p:txBody>
      </p:sp>
      <p:sp>
        <p:nvSpPr>
          <p:cNvPr id="21" name="Picture Placeholder 7">
            <a:extLst>
              <a:ext uri="{FF2B5EF4-FFF2-40B4-BE49-F238E27FC236}">
                <a16:creationId xmlns:a16="http://schemas.microsoft.com/office/drawing/2014/main" id="{541447E4-2AA6-7F48-B55B-B62747E0ABD2}"/>
              </a:ext>
            </a:extLst>
          </p:cNvPr>
          <p:cNvSpPr>
            <a:spLocks noGrp="1"/>
          </p:cNvSpPr>
          <p:nvPr>
            <p:ph type="pic" sz="quarter" idx="22" hasCustomPrompt="1"/>
          </p:nvPr>
        </p:nvSpPr>
        <p:spPr>
          <a:xfrm>
            <a:off x="3708426" y="2852739"/>
            <a:ext cx="1713029" cy="1713029"/>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dirty="0"/>
              <a:t>Drag and drop or click the icon to add a picture</a:t>
            </a:r>
          </a:p>
        </p:txBody>
      </p:sp>
      <p:sp>
        <p:nvSpPr>
          <p:cNvPr id="22" name="Text Placeholder 11">
            <a:extLst>
              <a:ext uri="{FF2B5EF4-FFF2-40B4-BE49-F238E27FC236}">
                <a16:creationId xmlns:a16="http://schemas.microsoft.com/office/drawing/2014/main" id="{2AD28FF4-13F4-2C40-9AF9-E173148BF12A}"/>
              </a:ext>
            </a:extLst>
          </p:cNvPr>
          <p:cNvSpPr>
            <a:spLocks noGrp="1"/>
          </p:cNvSpPr>
          <p:nvPr>
            <p:ph type="body" sz="quarter" idx="23" hasCustomPrompt="1"/>
          </p:nvPr>
        </p:nvSpPr>
        <p:spPr>
          <a:xfrm>
            <a:off x="3708426" y="4724450"/>
            <a:ext cx="1713029" cy="720775"/>
          </a:xfrm>
        </p:spPr>
        <p:txBody>
          <a:bodyPr>
            <a:noAutofit/>
          </a:bodyPr>
          <a:lstStyle>
            <a:lvl1pPr marL="0" indent="0">
              <a:lnSpc>
                <a:spcPct val="100000"/>
              </a:lnSpc>
              <a:buNone/>
              <a:defRPr sz="1400"/>
            </a:lvl1pPr>
            <a:lvl2pPr>
              <a:defRPr sz="1400"/>
            </a:lvl2pPr>
            <a:lvl3pPr>
              <a:defRPr sz="1400"/>
            </a:lvl3pPr>
            <a:lvl4pPr>
              <a:defRPr sz="1400"/>
            </a:lvl4pPr>
            <a:lvl5pPr>
              <a:defRPr sz="1400"/>
            </a:lvl5pPr>
          </a:lstStyle>
          <a:p>
            <a:pPr lvl="0"/>
            <a:r>
              <a:rPr lang="en-US" dirty="0"/>
              <a:t>Put the body text or caption here</a:t>
            </a:r>
            <a:endParaRPr lang="en-GB" dirty="0"/>
          </a:p>
        </p:txBody>
      </p:sp>
      <p:sp>
        <p:nvSpPr>
          <p:cNvPr id="23" name="Picture Placeholder 7">
            <a:extLst>
              <a:ext uri="{FF2B5EF4-FFF2-40B4-BE49-F238E27FC236}">
                <a16:creationId xmlns:a16="http://schemas.microsoft.com/office/drawing/2014/main" id="{76549726-CD0C-C144-A1EB-76A281BC952E}"/>
              </a:ext>
            </a:extLst>
          </p:cNvPr>
          <p:cNvSpPr>
            <a:spLocks noGrp="1"/>
          </p:cNvSpPr>
          <p:nvPr>
            <p:ph type="pic" sz="quarter" idx="24" hasCustomPrompt="1"/>
          </p:nvPr>
        </p:nvSpPr>
        <p:spPr>
          <a:xfrm>
            <a:off x="6791832" y="2852739"/>
            <a:ext cx="1713029" cy="1713029"/>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dirty="0"/>
              <a:t>Drag and drop or click the icon to add a picture</a:t>
            </a:r>
          </a:p>
        </p:txBody>
      </p:sp>
      <p:sp>
        <p:nvSpPr>
          <p:cNvPr id="24" name="Text Placeholder 11">
            <a:extLst>
              <a:ext uri="{FF2B5EF4-FFF2-40B4-BE49-F238E27FC236}">
                <a16:creationId xmlns:a16="http://schemas.microsoft.com/office/drawing/2014/main" id="{5B3AA100-6E6E-D34B-943C-1D75F59C39B5}"/>
              </a:ext>
            </a:extLst>
          </p:cNvPr>
          <p:cNvSpPr>
            <a:spLocks noGrp="1"/>
          </p:cNvSpPr>
          <p:nvPr>
            <p:ph type="body" sz="quarter" idx="25" hasCustomPrompt="1"/>
          </p:nvPr>
        </p:nvSpPr>
        <p:spPr>
          <a:xfrm>
            <a:off x="6791832" y="4724450"/>
            <a:ext cx="1713029" cy="720775"/>
          </a:xfrm>
        </p:spPr>
        <p:txBody>
          <a:bodyPr>
            <a:noAutofit/>
          </a:bodyPr>
          <a:lstStyle>
            <a:lvl1pPr marL="0" indent="0">
              <a:lnSpc>
                <a:spcPct val="100000"/>
              </a:lnSpc>
              <a:buNone/>
              <a:defRPr sz="1400"/>
            </a:lvl1pPr>
            <a:lvl2pPr>
              <a:defRPr sz="1400"/>
            </a:lvl2pPr>
            <a:lvl3pPr>
              <a:defRPr sz="1400"/>
            </a:lvl3pPr>
            <a:lvl4pPr>
              <a:defRPr sz="1400"/>
            </a:lvl4pPr>
            <a:lvl5pPr>
              <a:defRPr sz="1400"/>
            </a:lvl5pPr>
          </a:lstStyle>
          <a:p>
            <a:pPr lvl="0"/>
            <a:r>
              <a:rPr lang="en-US" dirty="0"/>
              <a:t>Put the body text or caption here</a:t>
            </a:r>
            <a:endParaRPr lang="en-GB" dirty="0"/>
          </a:p>
        </p:txBody>
      </p:sp>
      <p:sp>
        <p:nvSpPr>
          <p:cNvPr id="25" name="Picture Placeholder 7">
            <a:extLst>
              <a:ext uri="{FF2B5EF4-FFF2-40B4-BE49-F238E27FC236}">
                <a16:creationId xmlns:a16="http://schemas.microsoft.com/office/drawing/2014/main" id="{DCB14019-6F34-AB4B-B98E-4393A31FE4D7}"/>
              </a:ext>
            </a:extLst>
          </p:cNvPr>
          <p:cNvSpPr>
            <a:spLocks noGrp="1"/>
          </p:cNvSpPr>
          <p:nvPr>
            <p:ph type="pic" sz="quarter" idx="26" hasCustomPrompt="1"/>
          </p:nvPr>
        </p:nvSpPr>
        <p:spPr>
          <a:xfrm>
            <a:off x="9652008" y="2852739"/>
            <a:ext cx="1713029" cy="1713029"/>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dirty="0"/>
              <a:t>Drag and drop or click the icon to add a picture</a:t>
            </a:r>
          </a:p>
        </p:txBody>
      </p:sp>
      <p:sp>
        <p:nvSpPr>
          <p:cNvPr id="26" name="Text Placeholder 11">
            <a:extLst>
              <a:ext uri="{FF2B5EF4-FFF2-40B4-BE49-F238E27FC236}">
                <a16:creationId xmlns:a16="http://schemas.microsoft.com/office/drawing/2014/main" id="{1C762A72-2425-1F42-B142-A5C927AEEBB1}"/>
              </a:ext>
            </a:extLst>
          </p:cNvPr>
          <p:cNvSpPr>
            <a:spLocks noGrp="1"/>
          </p:cNvSpPr>
          <p:nvPr>
            <p:ph type="body" sz="quarter" idx="27" hasCustomPrompt="1"/>
          </p:nvPr>
        </p:nvSpPr>
        <p:spPr>
          <a:xfrm>
            <a:off x="9652008" y="4724450"/>
            <a:ext cx="1713029" cy="720775"/>
          </a:xfrm>
        </p:spPr>
        <p:txBody>
          <a:bodyPr>
            <a:noAutofit/>
          </a:bodyPr>
          <a:lstStyle>
            <a:lvl1pPr marL="0" indent="0">
              <a:lnSpc>
                <a:spcPct val="100000"/>
              </a:lnSpc>
              <a:buNone/>
              <a:defRPr sz="1400"/>
            </a:lvl1pPr>
            <a:lvl2pPr>
              <a:defRPr sz="1400"/>
            </a:lvl2pPr>
            <a:lvl3pPr>
              <a:defRPr sz="1400"/>
            </a:lvl3pPr>
            <a:lvl4pPr>
              <a:defRPr sz="1400"/>
            </a:lvl4pPr>
            <a:lvl5pPr>
              <a:defRPr sz="1400"/>
            </a:lvl5pPr>
          </a:lstStyle>
          <a:p>
            <a:pPr lvl="0"/>
            <a:r>
              <a:rPr lang="en-US" dirty="0"/>
              <a:t>Put the body text or caption here</a:t>
            </a:r>
            <a:endParaRPr lang="en-GB" dirty="0"/>
          </a:p>
        </p:txBody>
      </p:sp>
      <p:sp>
        <p:nvSpPr>
          <p:cNvPr id="14" name="TextBox 13">
            <a:extLst>
              <a:ext uri="{FF2B5EF4-FFF2-40B4-BE49-F238E27FC236}">
                <a16:creationId xmlns:a16="http://schemas.microsoft.com/office/drawing/2014/main" id="{768FDA2B-0D4F-C945-B695-BFD3DBB708D8}"/>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dirty="0">
              <a:latin typeface="Noto IKEA Latin" panose="020B0502040504020204" pitchFamily="34" charset="0"/>
            </a:endParaRPr>
          </a:p>
        </p:txBody>
      </p:sp>
      <p:sp>
        <p:nvSpPr>
          <p:cNvPr id="15" name="Title 1">
            <a:extLst>
              <a:ext uri="{FF2B5EF4-FFF2-40B4-BE49-F238E27FC236}">
                <a16:creationId xmlns:a16="http://schemas.microsoft.com/office/drawing/2014/main" id="{8CE2F602-6CDF-0545-8DB7-6A5B5F93FE33}"/>
              </a:ext>
            </a:extLst>
          </p:cNvPr>
          <p:cNvSpPr>
            <a:spLocks noGrp="1"/>
          </p:cNvSpPr>
          <p:nvPr>
            <p:ph type="title" hasCustomPrompt="1"/>
          </p:nvPr>
        </p:nvSpPr>
        <p:spPr>
          <a:xfrm>
            <a:off x="838201" y="838800"/>
            <a:ext cx="10517188" cy="1728787"/>
          </a:xfrm>
          <a:prstGeom prst="rect">
            <a:avLst/>
          </a:prstGeom>
        </p:spPr>
        <p:txBody>
          <a:bodyPr/>
          <a:lstStyle>
            <a:lvl1pPr>
              <a:lnSpc>
                <a:spcPct val="100000"/>
              </a:lnSpc>
              <a:defRPr sz="3600"/>
            </a:lvl1pPr>
          </a:lstStyle>
          <a:p>
            <a:r>
              <a:rPr lang="en-US" dirty="0"/>
              <a:t>Put the slide headline here, </a:t>
            </a:r>
            <a:br>
              <a:rPr lang="en-US" dirty="0"/>
            </a:br>
            <a:r>
              <a:rPr lang="en-US" dirty="0"/>
              <a:t>keep it bold 36 </a:t>
            </a:r>
            <a:r>
              <a:rPr lang="en-US" dirty="0" err="1"/>
              <a:t>pt</a:t>
            </a:r>
            <a:endParaRPr lang="en-US" dirty="0"/>
          </a:p>
        </p:txBody>
      </p:sp>
      <p:sp>
        <p:nvSpPr>
          <p:cNvPr id="2" name="Footer Placeholder 1">
            <a:extLst>
              <a:ext uri="{FF2B5EF4-FFF2-40B4-BE49-F238E27FC236}">
                <a16:creationId xmlns:a16="http://schemas.microsoft.com/office/drawing/2014/main" id="{41BC659F-6930-604A-B029-50229258314D}"/>
              </a:ext>
            </a:extLst>
          </p:cNvPr>
          <p:cNvSpPr>
            <a:spLocks noGrp="1"/>
          </p:cNvSpPr>
          <p:nvPr>
            <p:ph type="ftr" sz="quarter" idx="28"/>
          </p:nvPr>
        </p:nvSpPr>
        <p:spPr>
          <a:xfrm>
            <a:off x="838200" y="6381327"/>
            <a:ext cx="5257800" cy="293119"/>
          </a:xfrm>
          <a:prstGeom prst="rect">
            <a:avLst/>
          </a:prstGeom>
        </p:spPr>
        <p:txBody>
          <a:bodyPr/>
          <a:lstStyle/>
          <a:p>
            <a:endParaRPr lang="en-GB" dirty="0"/>
          </a:p>
        </p:txBody>
      </p:sp>
    </p:spTree>
    <p:extLst>
      <p:ext uri="{BB962C8B-B14F-4D97-AF65-F5344CB8AC3E}">
        <p14:creationId xmlns:p14="http://schemas.microsoft.com/office/powerpoint/2010/main" val="607426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8CE3CA0-F0EA-6747-898B-8A3A65AC1BD3}"/>
              </a:ext>
            </a:extLst>
          </p:cNvPr>
          <p:cNvSpPr>
            <a:spLocks noGrp="1"/>
          </p:cNvSpPr>
          <p:nvPr>
            <p:ph type="ftr" sz="quarter" idx="10"/>
          </p:nvPr>
        </p:nvSpPr>
        <p:spPr>
          <a:xfrm>
            <a:off x="838200" y="6381327"/>
            <a:ext cx="5257800" cy="293119"/>
          </a:xfrm>
          <a:prstGeom prst="rect">
            <a:avLst/>
          </a:prstGeom>
        </p:spPr>
        <p:txBody>
          <a:bodyPr/>
          <a:lstStyle/>
          <a:p>
            <a:endParaRPr lang="en-GB" dirty="0"/>
          </a:p>
        </p:txBody>
      </p:sp>
    </p:spTree>
    <p:extLst>
      <p:ext uri="{BB962C8B-B14F-4D97-AF65-F5344CB8AC3E}">
        <p14:creationId xmlns:p14="http://schemas.microsoft.com/office/powerpoint/2010/main" val="22316376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1560A13A-DB3F-4AD5-B6AF-BDA0278A0A39}" type="datetimeFigureOut">
              <a:rPr lang="sv-SE" smtClean="0"/>
              <a:t>2023-03-09</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35923605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 partial colour background, texture or image with IKEA logo">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87BBF9D-BEB5-5444-89E4-010A3501B6E5}"/>
              </a:ext>
            </a:extLst>
          </p:cNvPr>
          <p:cNvSpPr>
            <a:spLocks noGrp="1"/>
          </p:cNvSpPr>
          <p:nvPr>
            <p:ph type="pic" sz="quarter" idx="14" hasCustomPrompt="1"/>
          </p:nvPr>
        </p:nvSpPr>
        <p:spPr>
          <a:xfrm>
            <a:off x="0" y="-1"/>
            <a:ext cx="12192000" cy="52292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GB" noProof="0"/>
              <a:t>Drag and drop to add a picture</a:t>
            </a:r>
          </a:p>
        </p:txBody>
      </p:sp>
      <p:sp>
        <p:nvSpPr>
          <p:cNvPr id="12" name="Title Placeholder 6">
            <a:extLst>
              <a:ext uri="{FF2B5EF4-FFF2-40B4-BE49-F238E27FC236}">
                <a16:creationId xmlns:a16="http://schemas.microsoft.com/office/drawing/2014/main" id="{71F3579E-5690-174D-A58E-585FA9CDD0B1}"/>
              </a:ext>
            </a:extLst>
          </p:cNvPr>
          <p:cNvSpPr>
            <a:spLocks noGrp="1"/>
          </p:cNvSpPr>
          <p:nvPr>
            <p:ph type="title" hasCustomPrompt="1"/>
          </p:nvPr>
        </p:nvSpPr>
        <p:spPr>
          <a:xfrm>
            <a:off x="839788" y="838800"/>
            <a:ext cx="10515600" cy="2006685"/>
          </a:xfrm>
          <a:prstGeom prst="rect">
            <a:avLst/>
          </a:prstGeom>
        </p:spPr>
        <p:txBody>
          <a:bodyPr vert="horz" lIns="91440" tIns="45720" rIns="91440" bIns="45720" rtlCol="0" anchor="t">
            <a:noAutofit/>
          </a:bodyPr>
          <a:lstStyle>
            <a:lvl1pPr>
              <a:defRPr/>
            </a:lvl1pPr>
          </a:lstStyle>
          <a:p>
            <a:r>
              <a:rPr lang="en-GB" noProof="0"/>
              <a:t>Put the title here,</a:t>
            </a:r>
            <a:br>
              <a:rPr lang="en-GB" noProof="0"/>
            </a:br>
            <a:r>
              <a:rPr lang="en-GB" noProof="0"/>
              <a:t>keep it bold 60 pt</a:t>
            </a:r>
          </a:p>
        </p:txBody>
      </p:sp>
      <p:sp>
        <p:nvSpPr>
          <p:cNvPr id="10" name="Text Placeholder 6">
            <a:extLst>
              <a:ext uri="{FF2B5EF4-FFF2-40B4-BE49-F238E27FC236}">
                <a16:creationId xmlns:a16="http://schemas.microsoft.com/office/drawing/2014/main" id="{ECC773ED-664B-824F-91D1-6C08CFB17BDA}"/>
              </a:ext>
            </a:extLst>
          </p:cNvPr>
          <p:cNvSpPr>
            <a:spLocks noGrp="1"/>
          </p:cNvSpPr>
          <p:nvPr>
            <p:ph type="body" sz="quarter" idx="13" hasCustomPrompt="1"/>
          </p:nvPr>
        </p:nvSpPr>
        <p:spPr>
          <a:xfrm>
            <a:off x="850138" y="3068639"/>
            <a:ext cx="5329239" cy="1728515"/>
          </a:xfrm>
        </p:spPr>
        <p:txBody>
          <a:bodyPr/>
          <a:lstStyle>
            <a:lvl1pPr>
              <a:spcBef>
                <a:spcPts val="0"/>
              </a:spcBef>
              <a:defRPr sz="2400"/>
            </a:lvl1pPr>
          </a:lstStyle>
          <a:p>
            <a:pPr lvl="0"/>
            <a:r>
              <a:rPr lang="en-GB" noProof="0"/>
              <a:t>Put the subtitle here,</a:t>
            </a:r>
            <a:br>
              <a:rPr lang="en-GB" noProof="0"/>
            </a:br>
            <a:r>
              <a:rPr lang="en-GB" noProof="0"/>
              <a:t>keep it regular 24 </a:t>
            </a:r>
            <a:r>
              <a:rPr lang="en-GB" noProof="0" err="1"/>
              <a:t>pt</a:t>
            </a:r>
            <a:endParaRPr lang="en-GB" noProof="0"/>
          </a:p>
        </p:txBody>
      </p:sp>
      <p:sp>
        <p:nvSpPr>
          <p:cNvPr id="2" name="Footer Placeholder 1">
            <a:extLst>
              <a:ext uri="{FF2B5EF4-FFF2-40B4-BE49-F238E27FC236}">
                <a16:creationId xmlns:a16="http://schemas.microsoft.com/office/drawing/2014/main" id="{4F10DFEF-CCD5-CB42-BD22-BCB3D997661B}"/>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sp>
        <p:nvSpPr>
          <p:cNvPr id="4" name="Text Placeholder 3">
            <a:extLst>
              <a:ext uri="{FF2B5EF4-FFF2-40B4-BE49-F238E27FC236}">
                <a16:creationId xmlns:a16="http://schemas.microsoft.com/office/drawing/2014/main" id="{B5329D23-EF50-DA48-938A-1EBB7615B30C}"/>
              </a:ext>
            </a:extLst>
          </p:cNvPr>
          <p:cNvSpPr>
            <a:spLocks noGrp="1"/>
          </p:cNvSpPr>
          <p:nvPr>
            <p:ph type="body" sz="quarter" idx="18" hasCustomPrompt="1"/>
          </p:nvPr>
        </p:nvSpPr>
        <p:spPr>
          <a:xfrm rot="5400000">
            <a:off x="10452084" y="1449177"/>
            <a:ext cx="2879873" cy="359692"/>
          </a:xfrm>
        </p:spPr>
        <p:txBody>
          <a:bodyPr anchor="ctr"/>
          <a:lstStyle>
            <a:lvl1pPr>
              <a:defRPr sz="800">
                <a:solidFill>
                  <a:schemeClr val="tx1">
                    <a:lumMod val="50000"/>
                    <a:lumOff val="50000"/>
                  </a:schemeClr>
                </a:solidFill>
              </a:defRPr>
            </a:lvl1pPr>
          </a:lstStyle>
          <a:p>
            <a:pPr lvl="0"/>
            <a:r>
              <a:rPr lang="en-US"/>
              <a:t>© Ingka Holding B.V. 2021</a:t>
            </a:r>
            <a:endParaRPr lang="en-GB"/>
          </a:p>
        </p:txBody>
      </p:sp>
      <p:pic>
        <p:nvPicPr>
          <p:cNvPr id="5" name="Picture 4">
            <a:extLst>
              <a:ext uri="{FF2B5EF4-FFF2-40B4-BE49-F238E27FC236}">
                <a16:creationId xmlns:a16="http://schemas.microsoft.com/office/drawing/2014/main" id="{A30DAFC0-05DE-DF47-A921-7501F621FF85}"/>
              </a:ext>
            </a:extLst>
          </p:cNvPr>
          <p:cNvPicPr>
            <a:picLocks noChangeAspect="1"/>
          </p:cNvPicPr>
          <p:nvPr userDrawn="1"/>
        </p:nvPicPr>
        <p:blipFill rotWithShape="1">
          <a:blip r:embed="rId2"/>
          <a:srcRect b="23251"/>
          <a:stretch/>
        </p:blipFill>
        <p:spPr>
          <a:xfrm>
            <a:off x="10335566" y="5801059"/>
            <a:ext cx="1321200" cy="652277"/>
          </a:xfrm>
          <a:prstGeom prst="rect">
            <a:avLst/>
          </a:prstGeom>
        </p:spPr>
      </p:pic>
    </p:spTree>
    <p:extLst>
      <p:ext uri="{BB962C8B-B14F-4D97-AF65-F5344CB8AC3E}">
        <p14:creationId xmlns:p14="http://schemas.microsoft.com/office/powerpoint/2010/main" val="1412070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1560A13A-DB3F-4AD5-B6AF-BDA0278A0A39}" type="datetimeFigureOut">
              <a:rPr lang="sv-SE" smtClean="0"/>
              <a:t>2023-03-09</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32776507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 white background with IKEA logo">
    <p:bg>
      <p:bgPr>
        <a:solidFill>
          <a:schemeClr val="bg1"/>
        </a:solidFill>
        <a:effectLst/>
      </p:bgPr>
    </p:bg>
    <p:spTree>
      <p:nvGrpSpPr>
        <p:cNvPr id="1" name=""/>
        <p:cNvGrpSpPr/>
        <p:nvPr/>
      </p:nvGrpSpPr>
      <p:grpSpPr>
        <a:xfrm>
          <a:off x="0" y="0"/>
          <a:ext cx="0" cy="0"/>
          <a:chOff x="0" y="0"/>
          <a:chExt cx="0" cy="0"/>
        </a:xfrm>
      </p:grpSpPr>
      <p:sp>
        <p:nvSpPr>
          <p:cNvPr id="12" name="Title Placeholder 6">
            <a:extLst>
              <a:ext uri="{FF2B5EF4-FFF2-40B4-BE49-F238E27FC236}">
                <a16:creationId xmlns:a16="http://schemas.microsoft.com/office/drawing/2014/main" id="{71F3579E-5690-174D-A58E-585FA9CDD0B1}"/>
              </a:ext>
            </a:extLst>
          </p:cNvPr>
          <p:cNvSpPr>
            <a:spLocks noGrp="1"/>
          </p:cNvSpPr>
          <p:nvPr>
            <p:ph type="title" hasCustomPrompt="1"/>
          </p:nvPr>
        </p:nvSpPr>
        <p:spPr>
          <a:xfrm>
            <a:off x="838800" y="838800"/>
            <a:ext cx="10515600" cy="2006685"/>
          </a:xfrm>
          <a:prstGeom prst="rect">
            <a:avLst/>
          </a:prstGeom>
        </p:spPr>
        <p:txBody>
          <a:bodyPr vert="horz" lIns="91440" tIns="45720" rIns="91440" bIns="45720" rtlCol="0" anchor="t">
            <a:noAutofit/>
          </a:bodyPr>
          <a:lstStyle>
            <a:lvl1pPr>
              <a:defRPr/>
            </a:lvl1pPr>
          </a:lstStyle>
          <a:p>
            <a:r>
              <a:rPr lang="en-GB" noProof="0"/>
              <a:t>Put the title here,</a:t>
            </a:r>
            <a:br>
              <a:rPr lang="en-GB" noProof="0"/>
            </a:br>
            <a:r>
              <a:rPr lang="en-GB" noProof="0"/>
              <a:t>keep it bold 60 pt</a:t>
            </a:r>
          </a:p>
        </p:txBody>
      </p:sp>
      <p:sp>
        <p:nvSpPr>
          <p:cNvPr id="10" name="Text Placeholder 6">
            <a:extLst>
              <a:ext uri="{FF2B5EF4-FFF2-40B4-BE49-F238E27FC236}">
                <a16:creationId xmlns:a16="http://schemas.microsoft.com/office/drawing/2014/main" id="{ECC773ED-664B-824F-91D1-6C08CFB17BDA}"/>
              </a:ext>
            </a:extLst>
          </p:cNvPr>
          <p:cNvSpPr>
            <a:spLocks noGrp="1"/>
          </p:cNvSpPr>
          <p:nvPr>
            <p:ph type="body" sz="quarter" idx="13" hasCustomPrompt="1"/>
          </p:nvPr>
        </p:nvSpPr>
        <p:spPr>
          <a:xfrm>
            <a:off x="850138" y="3068639"/>
            <a:ext cx="5329239" cy="1728515"/>
          </a:xfrm>
        </p:spPr>
        <p:txBody>
          <a:bodyPr/>
          <a:lstStyle>
            <a:lvl1pPr>
              <a:spcBef>
                <a:spcPts val="0"/>
              </a:spcBef>
              <a:defRPr sz="2400"/>
            </a:lvl1pPr>
          </a:lstStyle>
          <a:p>
            <a:pPr lvl="0"/>
            <a:r>
              <a:rPr lang="en-GB" noProof="0"/>
              <a:t>Put the subtitle here,</a:t>
            </a:r>
            <a:br>
              <a:rPr lang="en-GB" noProof="0"/>
            </a:br>
            <a:r>
              <a:rPr lang="en-GB" noProof="0"/>
              <a:t>keep it regular 24 pt</a:t>
            </a:r>
          </a:p>
        </p:txBody>
      </p:sp>
      <p:sp>
        <p:nvSpPr>
          <p:cNvPr id="2" name="Footer Placeholder 1">
            <a:extLst>
              <a:ext uri="{FF2B5EF4-FFF2-40B4-BE49-F238E27FC236}">
                <a16:creationId xmlns:a16="http://schemas.microsoft.com/office/drawing/2014/main" id="{4F10DFEF-CCD5-CB42-BD22-BCB3D997661B}"/>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pic>
        <p:nvPicPr>
          <p:cNvPr id="14" name="Picture 13">
            <a:extLst>
              <a:ext uri="{FF2B5EF4-FFF2-40B4-BE49-F238E27FC236}">
                <a16:creationId xmlns:a16="http://schemas.microsoft.com/office/drawing/2014/main" id="{A4138AA4-4C2E-0A41-A4C3-7F18E87F8BDA}"/>
              </a:ext>
            </a:extLst>
          </p:cNvPr>
          <p:cNvPicPr>
            <a:picLocks noChangeAspect="1"/>
          </p:cNvPicPr>
          <p:nvPr userDrawn="1"/>
        </p:nvPicPr>
        <p:blipFill rotWithShape="1">
          <a:blip r:embed="rId2"/>
          <a:srcRect b="31724"/>
          <a:stretch/>
        </p:blipFill>
        <p:spPr>
          <a:xfrm>
            <a:off x="10335566" y="5801059"/>
            <a:ext cx="1321200" cy="580268"/>
          </a:xfrm>
          <a:prstGeom prst="rect">
            <a:avLst/>
          </a:prstGeom>
        </p:spPr>
      </p:pic>
    </p:spTree>
    <p:extLst>
      <p:ext uri="{BB962C8B-B14F-4D97-AF65-F5344CB8AC3E}">
        <p14:creationId xmlns:p14="http://schemas.microsoft.com/office/powerpoint/2010/main" val="35211541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genda/content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90F7D97-7943-F74E-8640-D30812E6AB99}"/>
              </a:ext>
            </a:extLst>
          </p:cNvPr>
          <p:cNvSpPr>
            <a:spLocks noGrp="1"/>
          </p:cNvSpPr>
          <p:nvPr>
            <p:ph type="title" hasCustomPrompt="1"/>
          </p:nvPr>
        </p:nvSpPr>
        <p:spPr>
          <a:xfrm>
            <a:off x="838200" y="838800"/>
            <a:ext cx="5257800" cy="1152227"/>
          </a:xfrm>
          <a:prstGeom prst="rect">
            <a:avLst/>
          </a:prstGeom>
        </p:spPr>
        <p:txBody>
          <a:bodyPr/>
          <a:lstStyle>
            <a:lvl1pPr>
              <a:lnSpc>
                <a:spcPct val="100000"/>
              </a:lnSpc>
              <a:defRPr sz="3600"/>
            </a:lvl1pPr>
          </a:lstStyle>
          <a:p>
            <a:r>
              <a:rPr lang="en-GB" noProof="0"/>
              <a:t>Agenda or contents</a:t>
            </a:r>
          </a:p>
        </p:txBody>
      </p:sp>
      <p:sp>
        <p:nvSpPr>
          <p:cNvPr id="10" name="Text Placeholder 9">
            <a:extLst>
              <a:ext uri="{FF2B5EF4-FFF2-40B4-BE49-F238E27FC236}">
                <a16:creationId xmlns:a16="http://schemas.microsoft.com/office/drawing/2014/main" id="{E234D5AF-452C-2E41-B572-1BD2DC3468B0}"/>
              </a:ext>
            </a:extLst>
          </p:cNvPr>
          <p:cNvSpPr>
            <a:spLocks noGrp="1"/>
          </p:cNvSpPr>
          <p:nvPr>
            <p:ph type="body" sz="quarter" idx="11" hasCustomPrompt="1"/>
          </p:nvPr>
        </p:nvSpPr>
        <p:spPr>
          <a:xfrm>
            <a:off x="838200" y="2204865"/>
            <a:ext cx="5257800" cy="3816523"/>
          </a:xfrm>
        </p:spPr>
        <p:txBody>
          <a:bodyPr lIns="90000" rIns="90000">
            <a:no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2400"/>
            </a:lvl1pPr>
            <a:lvl2pPr marL="457189" marR="0" indent="0" algn="l" defTabSz="914377" rtl="0" eaLnBrk="1" fontAlgn="auto" latinLnBrk="0" hangingPunct="1">
              <a:lnSpc>
                <a:spcPct val="100000"/>
              </a:lnSpc>
              <a:spcBef>
                <a:spcPts val="500"/>
              </a:spcBef>
              <a:spcAft>
                <a:spcPts val="0"/>
              </a:spcAft>
              <a:buClrTx/>
              <a:buSzTx/>
              <a:buFont typeface="Arial" panose="020B0604020202020204" pitchFamily="34" charset="0"/>
              <a:buNone/>
              <a:tabLst/>
              <a:defRPr sz="1800"/>
            </a:lvl2pPr>
          </a:lstStyle>
          <a:p>
            <a:pPr lvl="0"/>
            <a:r>
              <a:rPr lang="en-GB" noProof="0"/>
              <a:t>Put the agenda topic here, </a:t>
            </a:r>
            <a:br>
              <a:rPr lang="en-GB" noProof="0"/>
            </a:br>
            <a:r>
              <a:rPr lang="en-GB" noProof="0"/>
              <a:t>keep it regular 24 pt</a:t>
            </a:r>
          </a:p>
        </p:txBody>
      </p:sp>
      <p:sp>
        <p:nvSpPr>
          <p:cNvPr id="11" name="TextBox 10">
            <a:extLst>
              <a:ext uri="{FF2B5EF4-FFF2-40B4-BE49-F238E27FC236}">
                <a16:creationId xmlns:a16="http://schemas.microsoft.com/office/drawing/2014/main" id="{97F7DB04-77BF-2E44-B6B3-908B7D2114B5}"/>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4" name="Footer Placeholder 3">
            <a:extLst>
              <a:ext uri="{FF2B5EF4-FFF2-40B4-BE49-F238E27FC236}">
                <a16:creationId xmlns:a16="http://schemas.microsoft.com/office/drawing/2014/main" id="{230E9C2F-08A9-3749-8604-85EB4B9FE365}"/>
              </a:ext>
            </a:extLst>
          </p:cNvPr>
          <p:cNvSpPr>
            <a:spLocks noGrp="1"/>
          </p:cNvSpPr>
          <p:nvPr>
            <p:ph type="ftr" sz="quarter" idx="12"/>
          </p:nvPr>
        </p:nvSpPr>
        <p:spPr>
          <a:xfrm>
            <a:off x="838200" y="6381328"/>
            <a:ext cx="5257800" cy="293118"/>
          </a:xfrm>
          <a:prstGeom prst="rect">
            <a:avLst/>
          </a:prstGeom>
        </p:spPr>
        <p:txBody>
          <a:bodyPr/>
          <a:lstStyle/>
          <a:p>
            <a:endParaRPr lang="en-GB" noProof="0"/>
          </a:p>
        </p:txBody>
      </p:sp>
    </p:spTree>
    <p:extLst>
      <p:ext uri="{BB962C8B-B14F-4D97-AF65-F5344CB8AC3E}">
        <p14:creationId xmlns:p14="http://schemas.microsoft.com/office/powerpoint/2010/main" val="26964488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eadline and text">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115EB387-5C28-7B4F-A0C5-45C9CB988492}"/>
              </a:ext>
            </a:extLst>
          </p:cNvPr>
          <p:cNvSpPr>
            <a:spLocks noGrp="1"/>
          </p:cNvSpPr>
          <p:nvPr>
            <p:ph type="body" sz="half" idx="2" hasCustomPrompt="1"/>
          </p:nvPr>
        </p:nvSpPr>
        <p:spPr>
          <a:xfrm>
            <a:off x="6528049" y="980729"/>
            <a:ext cx="4464495" cy="5040660"/>
          </a:xfrm>
        </p:spPr>
        <p:txBody>
          <a:bodyPr>
            <a:noAutofit/>
          </a:bodyPr>
          <a:lstStyle>
            <a:lvl1pPr marL="0" marR="0" indent="0" algn="l" defTabSz="720000" rtl="0" eaLnBrk="1" fontAlgn="auto" latinLnBrk="0" hangingPunct="1">
              <a:lnSpc>
                <a:spcPct val="100000"/>
              </a:lnSpc>
              <a:spcBef>
                <a:spcPts val="1000"/>
              </a:spcBef>
              <a:spcAft>
                <a:spcPts val="0"/>
              </a:spcAft>
              <a:buClrTx/>
              <a:buSzTx/>
              <a:buFont typeface="Arial" panose="020B0604020202020204" pitchFamily="34" charset="0"/>
              <a:buNone/>
              <a:tabLst/>
              <a:defRPr sz="1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noProof="0"/>
              <a:t>Put the body text here, keep it regular 14 pt. Put the body text here, keep it regular 14 pt. Put the body text here, keep it regular 14 pt. Put the body text here, keep it regular 14 pt.</a:t>
            </a:r>
          </a:p>
        </p:txBody>
      </p:sp>
      <p:sp>
        <p:nvSpPr>
          <p:cNvPr id="5" name="TextBox 4">
            <a:extLst>
              <a:ext uri="{FF2B5EF4-FFF2-40B4-BE49-F238E27FC236}">
                <a16:creationId xmlns:a16="http://schemas.microsoft.com/office/drawing/2014/main" id="{C43799C1-AC21-E543-BEA9-3917801594CD}"/>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8" name="Title 1">
            <a:extLst>
              <a:ext uri="{FF2B5EF4-FFF2-40B4-BE49-F238E27FC236}">
                <a16:creationId xmlns:a16="http://schemas.microsoft.com/office/drawing/2014/main" id="{E292D429-7910-E04B-A9EA-23F0ADA2C261}"/>
              </a:ext>
            </a:extLst>
          </p:cNvPr>
          <p:cNvSpPr>
            <a:spLocks noGrp="1"/>
          </p:cNvSpPr>
          <p:nvPr>
            <p:ph type="title" hasCustomPrompt="1"/>
          </p:nvPr>
        </p:nvSpPr>
        <p:spPr>
          <a:xfrm>
            <a:off x="838200" y="836614"/>
            <a:ext cx="5257800" cy="5184775"/>
          </a:xfrm>
          <a:prstGeom prst="rect">
            <a:avLst/>
          </a:prstGeom>
        </p:spPr>
        <p:txBody>
          <a:bodyPr/>
          <a:lstStyle>
            <a:lvl1pPr>
              <a:lnSpc>
                <a:spcPct val="100000"/>
              </a:lnSpc>
              <a:defRPr sz="3600"/>
            </a:lvl1pPr>
          </a:lstStyle>
          <a:p>
            <a:r>
              <a:rPr lang="en-GB" noProof="0"/>
              <a:t>Put the headline here, keep it bold 36 pt</a:t>
            </a:r>
          </a:p>
        </p:txBody>
      </p:sp>
      <p:sp>
        <p:nvSpPr>
          <p:cNvPr id="2" name="Footer Placeholder 1">
            <a:extLst>
              <a:ext uri="{FF2B5EF4-FFF2-40B4-BE49-F238E27FC236}">
                <a16:creationId xmlns:a16="http://schemas.microsoft.com/office/drawing/2014/main" id="{0D93D0BC-99E9-0945-A937-4D324F73864A}"/>
              </a:ext>
            </a:extLst>
          </p:cNvPr>
          <p:cNvSpPr>
            <a:spLocks noGrp="1"/>
          </p:cNvSpPr>
          <p:nvPr>
            <p:ph type="ftr" sz="quarter" idx="10"/>
          </p:nvPr>
        </p:nvSpPr>
        <p:spPr>
          <a:xfrm>
            <a:off x="838200" y="6381327"/>
            <a:ext cx="5257800" cy="293119"/>
          </a:xfrm>
          <a:prstGeom prst="rect">
            <a:avLst/>
          </a:prstGeom>
        </p:spPr>
        <p:txBody>
          <a:bodyPr/>
          <a:lstStyle/>
          <a:p>
            <a:endParaRPr lang="en-GB" noProof="0"/>
          </a:p>
        </p:txBody>
      </p:sp>
    </p:spTree>
    <p:extLst>
      <p:ext uri="{BB962C8B-B14F-4D97-AF65-F5344CB8AC3E}">
        <p14:creationId xmlns:p14="http://schemas.microsoft.com/office/powerpoint/2010/main" val="33337991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hapter name on colour background or image">
    <p:bg>
      <p:bgPr>
        <a:solidFill>
          <a:schemeClr val="bg1"/>
        </a:solidFill>
        <a:effectLst/>
      </p:bgPr>
    </p:bg>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CEB23BBA-345D-F745-B284-713BE897A027}"/>
              </a:ext>
            </a:extLst>
          </p:cNvPr>
          <p:cNvSpPr>
            <a:spLocks noGrp="1"/>
          </p:cNvSpPr>
          <p:nvPr>
            <p:ph type="pic" sz="quarter" idx="14" hasCustomPrompt="1"/>
          </p:nvPr>
        </p:nvSpPr>
        <p:spPr>
          <a:xfrm>
            <a:off x="0" y="-27384"/>
            <a:ext cx="12192000" cy="6885384"/>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GB" noProof="0"/>
              <a:t>Select a colour for background. Or drag and drop to add a picture</a:t>
            </a:r>
          </a:p>
        </p:txBody>
      </p:sp>
      <p:sp>
        <p:nvSpPr>
          <p:cNvPr id="10" name="TextBox 9">
            <a:extLst>
              <a:ext uri="{FF2B5EF4-FFF2-40B4-BE49-F238E27FC236}">
                <a16:creationId xmlns:a16="http://schemas.microsoft.com/office/drawing/2014/main" id="{7FB25574-EA1E-8647-9572-8972274746BB}"/>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11" name="Subtitle 2">
            <a:extLst>
              <a:ext uri="{FF2B5EF4-FFF2-40B4-BE49-F238E27FC236}">
                <a16:creationId xmlns:a16="http://schemas.microsoft.com/office/drawing/2014/main" id="{9F99187E-75C3-704C-B702-5FF1467E154C}"/>
              </a:ext>
            </a:extLst>
          </p:cNvPr>
          <p:cNvSpPr>
            <a:spLocks noGrp="1"/>
          </p:cNvSpPr>
          <p:nvPr>
            <p:ph type="subTitle" idx="1" hasCustomPrompt="1"/>
          </p:nvPr>
        </p:nvSpPr>
        <p:spPr>
          <a:xfrm>
            <a:off x="850138" y="1952836"/>
            <a:ext cx="7766143" cy="2952328"/>
          </a:xfrm>
        </p:spPr>
        <p:txBody>
          <a:bodyPr anchor="ctr" anchorCtr="0">
            <a:noAutofit/>
          </a:bodyPr>
          <a:lstStyle>
            <a:lvl1pPr marL="0" indent="0" algn="l">
              <a:lnSpc>
                <a:spcPct val="100000"/>
              </a:lnSpc>
              <a:buNone/>
              <a:defRPr sz="6000" b="1" spc="-100" baseline="0">
                <a:latin typeface="Noto IKEA Latin" panose="020B050204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noProof="0"/>
              <a:t>Put the chapter headline here, </a:t>
            </a:r>
            <a:br>
              <a:rPr lang="en-GB" noProof="0"/>
            </a:br>
            <a:r>
              <a:rPr lang="en-GB" noProof="0"/>
              <a:t>keep it bold 60 </a:t>
            </a:r>
            <a:r>
              <a:rPr lang="en-GB" noProof="0" err="1"/>
              <a:t>pt</a:t>
            </a:r>
            <a:endParaRPr lang="en-GB" noProof="0"/>
          </a:p>
        </p:txBody>
      </p:sp>
      <p:sp>
        <p:nvSpPr>
          <p:cNvPr id="3" name="Footer Placeholder 2">
            <a:extLst>
              <a:ext uri="{FF2B5EF4-FFF2-40B4-BE49-F238E27FC236}">
                <a16:creationId xmlns:a16="http://schemas.microsoft.com/office/drawing/2014/main" id="{27FAFF6B-078B-C64F-9CD3-498DC3DC93C6}"/>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sp>
        <p:nvSpPr>
          <p:cNvPr id="7" name="Text Placeholder 3">
            <a:extLst>
              <a:ext uri="{FF2B5EF4-FFF2-40B4-BE49-F238E27FC236}">
                <a16:creationId xmlns:a16="http://schemas.microsoft.com/office/drawing/2014/main" id="{6197EBF1-7F60-D44A-93CB-4809CDC33B1D}"/>
              </a:ext>
            </a:extLst>
          </p:cNvPr>
          <p:cNvSpPr>
            <a:spLocks noGrp="1"/>
          </p:cNvSpPr>
          <p:nvPr>
            <p:ph type="body" sz="quarter" idx="18" hasCustomPrompt="1"/>
          </p:nvPr>
        </p:nvSpPr>
        <p:spPr>
          <a:xfrm rot="5400000">
            <a:off x="10452084" y="1449177"/>
            <a:ext cx="2879873" cy="359692"/>
          </a:xfrm>
        </p:spPr>
        <p:txBody>
          <a:bodyPr anchor="ctr"/>
          <a:lstStyle>
            <a:lvl1pPr>
              <a:defRPr sz="800">
                <a:solidFill>
                  <a:schemeClr val="tx1">
                    <a:lumMod val="50000"/>
                    <a:lumOff val="50000"/>
                  </a:schemeClr>
                </a:solidFill>
              </a:defRPr>
            </a:lvl1pPr>
          </a:lstStyle>
          <a:p>
            <a:pPr lvl="0"/>
            <a:r>
              <a:rPr lang="en-US"/>
              <a:t>© Ingka Holding B.V. 2021</a:t>
            </a:r>
            <a:endParaRPr lang="en-GB"/>
          </a:p>
        </p:txBody>
      </p:sp>
    </p:spTree>
    <p:extLst>
      <p:ext uri="{BB962C8B-B14F-4D97-AF65-F5344CB8AC3E}">
        <p14:creationId xmlns:p14="http://schemas.microsoft.com/office/powerpoint/2010/main" val="2497582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hapter name with number on colour background or image">
    <p:bg>
      <p:bgPr>
        <a:solidFill>
          <a:schemeClr val="bg1"/>
        </a:solidFill>
        <a:effectLst/>
      </p:bgPr>
    </p:bg>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85D87CF5-198A-D24A-8C46-75F45766C3CF}"/>
              </a:ext>
            </a:extLst>
          </p:cNvPr>
          <p:cNvSpPr>
            <a:spLocks noGrp="1"/>
          </p:cNvSpPr>
          <p:nvPr>
            <p:ph type="pic" sz="quarter" idx="14" hasCustomPrompt="1"/>
          </p:nvPr>
        </p:nvSpPr>
        <p:spPr>
          <a:xfrm>
            <a:off x="0" y="0"/>
            <a:ext cx="12192000" cy="6858000"/>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GB" noProof="0"/>
              <a:t>Select a colour for background. Or drag and drop to add a picture</a:t>
            </a:r>
          </a:p>
        </p:txBody>
      </p:sp>
      <p:sp>
        <p:nvSpPr>
          <p:cNvPr id="15" name="Text Placeholder 4">
            <a:extLst>
              <a:ext uri="{FF2B5EF4-FFF2-40B4-BE49-F238E27FC236}">
                <a16:creationId xmlns:a16="http://schemas.microsoft.com/office/drawing/2014/main" id="{D692063E-373D-9A4C-B3F2-4CED294F18A0}"/>
              </a:ext>
            </a:extLst>
          </p:cNvPr>
          <p:cNvSpPr>
            <a:spLocks noGrp="1"/>
          </p:cNvSpPr>
          <p:nvPr>
            <p:ph type="body" sz="quarter" idx="11" hasCustomPrompt="1"/>
          </p:nvPr>
        </p:nvSpPr>
        <p:spPr>
          <a:xfrm>
            <a:off x="240566" y="1952836"/>
            <a:ext cx="4038600" cy="2952328"/>
          </a:xfrm>
        </p:spPr>
        <p:txBody>
          <a:bodyPr anchor="ctr" anchorCtr="0">
            <a:noAutofit/>
          </a:bodyPr>
          <a:lstStyle>
            <a:lvl1pPr marL="0" indent="0" algn="ctr">
              <a:buNone/>
              <a:defRPr sz="24999" b="1" spc="-300" baseline="0">
                <a:ln>
                  <a:noFill/>
                </a:ln>
                <a:solidFill>
                  <a:schemeClr val="tx1"/>
                </a:solidFill>
              </a:defRPr>
            </a:lvl1pPr>
          </a:lstStyle>
          <a:p>
            <a:pPr lvl="0"/>
            <a:r>
              <a:rPr lang="en-GB" noProof="0"/>
              <a:t>#</a:t>
            </a:r>
          </a:p>
        </p:txBody>
      </p:sp>
      <p:sp>
        <p:nvSpPr>
          <p:cNvPr id="8" name="Subtitle 2">
            <a:extLst>
              <a:ext uri="{FF2B5EF4-FFF2-40B4-BE49-F238E27FC236}">
                <a16:creationId xmlns:a16="http://schemas.microsoft.com/office/drawing/2014/main" id="{03179F04-E3DD-714F-9E83-2F320F41AF4B}"/>
              </a:ext>
            </a:extLst>
          </p:cNvPr>
          <p:cNvSpPr>
            <a:spLocks noGrp="1"/>
          </p:cNvSpPr>
          <p:nvPr>
            <p:ph type="subTitle" idx="1" hasCustomPrompt="1"/>
          </p:nvPr>
        </p:nvSpPr>
        <p:spPr>
          <a:xfrm>
            <a:off x="4392350" y="1952836"/>
            <a:ext cx="7200800" cy="2952328"/>
          </a:xfrm>
        </p:spPr>
        <p:txBody>
          <a:bodyPr anchor="ctr" anchorCtr="0">
            <a:noAutofit/>
          </a:bodyPr>
          <a:lstStyle>
            <a:lvl1pPr marL="0" indent="0" algn="l">
              <a:lnSpc>
                <a:spcPct val="100000"/>
              </a:lnSpc>
              <a:buNone/>
              <a:defRPr sz="6000" b="1" spc="-100" baseline="0">
                <a:latin typeface="Noto IKEA Latin" panose="020B050204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noProof="0"/>
              <a:t>Put the chapter headline here, </a:t>
            </a:r>
            <a:br>
              <a:rPr lang="en-GB" noProof="0"/>
            </a:br>
            <a:r>
              <a:rPr lang="en-GB" noProof="0"/>
              <a:t>keep it bold 60 pt</a:t>
            </a:r>
          </a:p>
        </p:txBody>
      </p:sp>
      <p:sp>
        <p:nvSpPr>
          <p:cNvPr id="10" name="TextBox 9">
            <a:extLst>
              <a:ext uri="{FF2B5EF4-FFF2-40B4-BE49-F238E27FC236}">
                <a16:creationId xmlns:a16="http://schemas.microsoft.com/office/drawing/2014/main" id="{FE45F13E-6F8C-BD43-9317-B7D1E5155799}"/>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2" name="Footer Placeholder 1">
            <a:extLst>
              <a:ext uri="{FF2B5EF4-FFF2-40B4-BE49-F238E27FC236}">
                <a16:creationId xmlns:a16="http://schemas.microsoft.com/office/drawing/2014/main" id="{876CF0F0-F83A-094D-B7DE-7F6CCAEE674B}"/>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sp>
        <p:nvSpPr>
          <p:cNvPr id="9" name="Text Placeholder 3">
            <a:extLst>
              <a:ext uri="{FF2B5EF4-FFF2-40B4-BE49-F238E27FC236}">
                <a16:creationId xmlns:a16="http://schemas.microsoft.com/office/drawing/2014/main" id="{F8BD17D0-4B46-D44C-A53F-CFC6399AEEEB}"/>
              </a:ext>
            </a:extLst>
          </p:cNvPr>
          <p:cNvSpPr>
            <a:spLocks noGrp="1"/>
          </p:cNvSpPr>
          <p:nvPr>
            <p:ph type="body" sz="quarter" idx="18" hasCustomPrompt="1"/>
          </p:nvPr>
        </p:nvSpPr>
        <p:spPr>
          <a:xfrm rot="5400000">
            <a:off x="10452084" y="1449177"/>
            <a:ext cx="2879873" cy="359692"/>
          </a:xfrm>
        </p:spPr>
        <p:txBody>
          <a:bodyPr anchor="ctr"/>
          <a:lstStyle>
            <a:lvl1pPr>
              <a:defRPr sz="800">
                <a:solidFill>
                  <a:schemeClr val="tx1">
                    <a:lumMod val="50000"/>
                    <a:lumOff val="50000"/>
                  </a:schemeClr>
                </a:solidFill>
              </a:defRPr>
            </a:lvl1pPr>
          </a:lstStyle>
          <a:p>
            <a:pPr lvl="0"/>
            <a:r>
              <a:rPr lang="en-US"/>
              <a:t>© Ingka Holding B.V. 2021</a:t>
            </a:r>
            <a:endParaRPr lang="en-GB"/>
          </a:p>
        </p:txBody>
      </p:sp>
    </p:spTree>
    <p:extLst>
      <p:ext uri="{BB962C8B-B14F-4D97-AF65-F5344CB8AC3E}">
        <p14:creationId xmlns:p14="http://schemas.microsoft.com/office/powerpoint/2010/main" val="16516342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hapter name with number on texture or image">
    <p:bg>
      <p:bgPr>
        <a:solidFill>
          <a:schemeClr val="bg1"/>
        </a:solidFill>
        <a:effectLst/>
      </p:bgPr>
    </p:bg>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C2E2C76C-B512-4744-83A7-60E61AA545D5}"/>
              </a:ext>
            </a:extLst>
          </p:cNvPr>
          <p:cNvSpPr>
            <a:spLocks noGrp="1"/>
          </p:cNvSpPr>
          <p:nvPr>
            <p:ph type="pic" sz="quarter" idx="14" hasCustomPrompt="1"/>
          </p:nvPr>
        </p:nvSpPr>
        <p:spPr>
          <a:xfrm>
            <a:off x="0" y="0"/>
            <a:ext cx="12192000" cy="6858000"/>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GB" noProof="0"/>
              <a:t>Select a colour for background. Or drag and drop to add a picture</a:t>
            </a:r>
          </a:p>
        </p:txBody>
      </p:sp>
      <p:sp>
        <p:nvSpPr>
          <p:cNvPr id="5" name="Picture Placeholder 4">
            <a:extLst>
              <a:ext uri="{FF2B5EF4-FFF2-40B4-BE49-F238E27FC236}">
                <a16:creationId xmlns:a16="http://schemas.microsoft.com/office/drawing/2014/main" id="{FB1122C6-C8D2-B547-ADCC-E7F92107FD3B}"/>
              </a:ext>
            </a:extLst>
          </p:cNvPr>
          <p:cNvSpPr>
            <a:spLocks noGrp="1"/>
          </p:cNvSpPr>
          <p:nvPr>
            <p:ph type="pic" sz="quarter" idx="18" hasCustomPrompt="1"/>
          </p:nvPr>
        </p:nvSpPr>
        <p:spPr>
          <a:xfrm>
            <a:off x="838994" y="1824831"/>
            <a:ext cx="10514013" cy="3208338"/>
          </a:xfrm>
          <a:solidFill>
            <a:schemeClr val="bg1"/>
          </a:solidFill>
        </p:spPr>
        <p:txBody>
          <a:bodyPr/>
          <a:lstStyle/>
          <a:p>
            <a:r>
              <a:rPr lang="en-GB" noProof="0"/>
              <a:t> </a:t>
            </a:r>
          </a:p>
        </p:txBody>
      </p:sp>
      <p:sp>
        <p:nvSpPr>
          <p:cNvPr id="8" name="Subtitle 2">
            <a:extLst>
              <a:ext uri="{FF2B5EF4-FFF2-40B4-BE49-F238E27FC236}">
                <a16:creationId xmlns:a16="http://schemas.microsoft.com/office/drawing/2014/main" id="{03179F04-E3DD-714F-9E83-2F320F41AF4B}"/>
              </a:ext>
            </a:extLst>
          </p:cNvPr>
          <p:cNvSpPr>
            <a:spLocks noGrp="1"/>
          </p:cNvSpPr>
          <p:nvPr>
            <p:ph type="subTitle" idx="1" hasCustomPrompt="1"/>
          </p:nvPr>
        </p:nvSpPr>
        <p:spPr>
          <a:xfrm>
            <a:off x="3359696" y="2534917"/>
            <a:ext cx="7704856" cy="1802259"/>
          </a:xfrm>
        </p:spPr>
        <p:txBody>
          <a:bodyPr anchor="ctr">
            <a:noAutofit/>
          </a:bodyPr>
          <a:lstStyle>
            <a:lvl1pPr marL="0" indent="0" algn="l">
              <a:lnSpc>
                <a:spcPct val="100000"/>
              </a:lnSpc>
              <a:buNone/>
              <a:defRPr sz="6000" b="1" spc="-100" baseline="0">
                <a:latin typeface="Noto IKEA Latin" panose="020B050204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noProof="0"/>
              <a:t>Put the chapter headline here</a:t>
            </a:r>
          </a:p>
        </p:txBody>
      </p:sp>
      <p:sp>
        <p:nvSpPr>
          <p:cNvPr id="11" name="Text Placeholder 4">
            <a:extLst>
              <a:ext uri="{FF2B5EF4-FFF2-40B4-BE49-F238E27FC236}">
                <a16:creationId xmlns:a16="http://schemas.microsoft.com/office/drawing/2014/main" id="{E6CA9D82-2C12-3A47-9717-927FD5070851}"/>
              </a:ext>
            </a:extLst>
          </p:cNvPr>
          <p:cNvSpPr>
            <a:spLocks noGrp="1"/>
          </p:cNvSpPr>
          <p:nvPr>
            <p:ph type="body" sz="quarter" idx="11" hasCustomPrompt="1"/>
          </p:nvPr>
        </p:nvSpPr>
        <p:spPr>
          <a:xfrm>
            <a:off x="850138" y="2534917"/>
            <a:ext cx="2437550" cy="1802259"/>
          </a:xfrm>
        </p:spPr>
        <p:txBody>
          <a:bodyPr anchor="ctr">
            <a:noAutofit/>
          </a:bodyPr>
          <a:lstStyle>
            <a:lvl1pPr marL="0" indent="0" algn="ctr">
              <a:lnSpc>
                <a:spcPct val="100000"/>
              </a:lnSpc>
              <a:buNone/>
              <a:defRPr sz="15000" b="1" spc="-300" baseline="0">
                <a:ln>
                  <a:noFill/>
                </a:ln>
                <a:solidFill>
                  <a:schemeClr val="tx1"/>
                </a:solidFill>
              </a:defRPr>
            </a:lvl1pPr>
          </a:lstStyle>
          <a:p>
            <a:pPr lvl="0"/>
            <a:r>
              <a:rPr lang="en-GB" noProof="0"/>
              <a:t>#</a:t>
            </a:r>
          </a:p>
        </p:txBody>
      </p:sp>
      <p:sp>
        <p:nvSpPr>
          <p:cNvPr id="12" name="TextBox 11">
            <a:extLst>
              <a:ext uri="{FF2B5EF4-FFF2-40B4-BE49-F238E27FC236}">
                <a16:creationId xmlns:a16="http://schemas.microsoft.com/office/drawing/2014/main" id="{4AB5007E-0939-D74C-BD84-68B93EE6A68F}"/>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3" name="Footer Placeholder 2">
            <a:extLst>
              <a:ext uri="{FF2B5EF4-FFF2-40B4-BE49-F238E27FC236}">
                <a16:creationId xmlns:a16="http://schemas.microsoft.com/office/drawing/2014/main" id="{54B6BFA2-123E-BC45-8C9A-C7B68BAB5E7A}"/>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sp>
        <p:nvSpPr>
          <p:cNvPr id="9" name="Text Placeholder 3">
            <a:extLst>
              <a:ext uri="{FF2B5EF4-FFF2-40B4-BE49-F238E27FC236}">
                <a16:creationId xmlns:a16="http://schemas.microsoft.com/office/drawing/2014/main" id="{CDB35E14-306E-CC47-BA9B-1EED6583B986}"/>
              </a:ext>
            </a:extLst>
          </p:cNvPr>
          <p:cNvSpPr>
            <a:spLocks noGrp="1"/>
          </p:cNvSpPr>
          <p:nvPr>
            <p:ph type="body" sz="quarter" idx="19" hasCustomPrompt="1"/>
          </p:nvPr>
        </p:nvSpPr>
        <p:spPr>
          <a:xfrm rot="5400000">
            <a:off x="10452084" y="1449177"/>
            <a:ext cx="2879873" cy="359692"/>
          </a:xfrm>
        </p:spPr>
        <p:txBody>
          <a:bodyPr anchor="ctr"/>
          <a:lstStyle>
            <a:lvl1pPr>
              <a:defRPr sz="800">
                <a:solidFill>
                  <a:schemeClr val="tx1">
                    <a:lumMod val="50000"/>
                    <a:lumOff val="50000"/>
                  </a:schemeClr>
                </a:solidFill>
              </a:defRPr>
            </a:lvl1pPr>
          </a:lstStyle>
          <a:p>
            <a:pPr lvl="0"/>
            <a:r>
              <a:rPr lang="en-US"/>
              <a:t>© Ingka Holding B.V. 2021</a:t>
            </a:r>
            <a:endParaRPr lang="en-GB"/>
          </a:p>
        </p:txBody>
      </p:sp>
    </p:spTree>
    <p:extLst>
      <p:ext uri="{BB962C8B-B14F-4D97-AF65-F5344CB8AC3E}">
        <p14:creationId xmlns:p14="http://schemas.microsoft.com/office/powerpoint/2010/main" val="27728845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ig statement on white backgroun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D74D22-9607-E84A-BE07-52C600664BE8}"/>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6" name="Title Placeholder 6">
            <a:extLst>
              <a:ext uri="{FF2B5EF4-FFF2-40B4-BE49-F238E27FC236}">
                <a16:creationId xmlns:a16="http://schemas.microsoft.com/office/drawing/2014/main" id="{42635088-B65D-C841-9E13-05D7E3443BD4}"/>
              </a:ext>
            </a:extLst>
          </p:cNvPr>
          <p:cNvSpPr>
            <a:spLocks noGrp="1"/>
          </p:cNvSpPr>
          <p:nvPr>
            <p:ph type="title" hasCustomPrompt="1"/>
          </p:nvPr>
        </p:nvSpPr>
        <p:spPr>
          <a:xfrm>
            <a:off x="838800" y="846000"/>
            <a:ext cx="10515600" cy="5165499"/>
          </a:xfrm>
          <a:prstGeom prst="rect">
            <a:avLst/>
          </a:prstGeom>
        </p:spPr>
        <p:txBody>
          <a:bodyPr vert="horz" lIns="91440" tIns="45720" rIns="91440" bIns="45720" rtlCol="0" anchor="ctr">
            <a:noAutofit/>
          </a:bodyPr>
          <a:lstStyle>
            <a:lvl1pPr>
              <a:defRPr baseline="0"/>
            </a:lvl1pPr>
          </a:lstStyle>
          <a:p>
            <a:r>
              <a:rPr lang="en-GB" noProof="0"/>
              <a:t>Put a statement here,</a:t>
            </a:r>
            <a:br>
              <a:rPr lang="en-GB" noProof="0"/>
            </a:br>
            <a:r>
              <a:rPr lang="en-GB" noProof="0"/>
              <a:t>keep it bold 60 </a:t>
            </a:r>
            <a:r>
              <a:rPr lang="en-GB" noProof="0" err="1"/>
              <a:t>pt</a:t>
            </a:r>
            <a:endParaRPr lang="en-GB" noProof="0"/>
          </a:p>
        </p:txBody>
      </p:sp>
      <p:sp>
        <p:nvSpPr>
          <p:cNvPr id="2" name="Footer Placeholder 1">
            <a:extLst>
              <a:ext uri="{FF2B5EF4-FFF2-40B4-BE49-F238E27FC236}">
                <a16:creationId xmlns:a16="http://schemas.microsoft.com/office/drawing/2014/main" id="{23EA3E62-0BBF-0B4D-99F6-A5BBE9391CD1}"/>
              </a:ext>
            </a:extLst>
          </p:cNvPr>
          <p:cNvSpPr>
            <a:spLocks noGrp="1"/>
          </p:cNvSpPr>
          <p:nvPr>
            <p:ph type="ftr" sz="quarter" idx="10"/>
          </p:nvPr>
        </p:nvSpPr>
        <p:spPr>
          <a:xfrm>
            <a:off x="838200" y="6381327"/>
            <a:ext cx="5257800" cy="293119"/>
          </a:xfrm>
          <a:prstGeom prst="rect">
            <a:avLst/>
          </a:prstGeom>
        </p:spPr>
        <p:txBody>
          <a:bodyPr/>
          <a:lstStyle/>
          <a:p>
            <a:endParaRPr lang="en-GB" noProof="0"/>
          </a:p>
        </p:txBody>
      </p:sp>
    </p:spTree>
    <p:extLst>
      <p:ext uri="{BB962C8B-B14F-4D97-AF65-F5344CB8AC3E}">
        <p14:creationId xmlns:p14="http://schemas.microsoft.com/office/powerpoint/2010/main" val="31950867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ig statement on colour background, texture or image">
    <p:bg>
      <p:bgPr>
        <a:solidFill>
          <a:schemeClr val="bg1"/>
        </a:solidFill>
        <a:effectLst/>
      </p:bgPr>
    </p:bg>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5B5B688F-CD11-F649-AE9F-1EA4B9BFBD36}"/>
              </a:ext>
            </a:extLst>
          </p:cNvPr>
          <p:cNvSpPr>
            <a:spLocks noGrp="1"/>
          </p:cNvSpPr>
          <p:nvPr>
            <p:ph type="pic" sz="quarter" idx="14" hasCustomPrompt="1"/>
          </p:nvPr>
        </p:nvSpPr>
        <p:spPr>
          <a:xfrm>
            <a:off x="0" y="0"/>
            <a:ext cx="12192000" cy="6858000"/>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GB" noProof="0"/>
              <a:t>Select a colour for background. Or drag and drop to add a picture</a:t>
            </a:r>
          </a:p>
        </p:txBody>
      </p:sp>
      <p:sp>
        <p:nvSpPr>
          <p:cNvPr id="9" name="TextBox 8">
            <a:extLst>
              <a:ext uri="{FF2B5EF4-FFF2-40B4-BE49-F238E27FC236}">
                <a16:creationId xmlns:a16="http://schemas.microsoft.com/office/drawing/2014/main" id="{CF92C3D1-FF42-1F4E-A8CA-01156BB3B407}"/>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10" name="Title Placeholder 6">
            <a:extLst>
              <a:ext uri="{FF2B5EF4-FFF2-40B4-BE49-F238E27FC236}">
                <a16:creationId xmlns:a16="http://schemas.microsoft.com/office/drawing/2014/main" id="{048B0FEC-E6E9-1B42-9F79-233E0858B4AD}"/>
              </a:ext>
            </a:extLst>
          </p:cNvPr>
          <p:cNvSpPr>
            <a:spLocks noGrp="1"/>
          </p:cNvSpPr>
          <p:nvPr>
            <p:ph type="title" hasCustomPrompt="1"/>
          </p:nvPr>
        </p:nvSpPr>
        <p:spPr>
          <a:xfrm>
            <a:off x="839788" y="846251"/>
            <a:ext cx="10515600" cy="5165499"/>
          </a:xfrm>
          <a:prstGeom prst="rect">
            <a:avLst/>
          </a:prstGeom>
        </p:spPr>
        <p:txBody>
          <a:bodyPr vert="horz" lIns="91440" tIns="45720" rIns="91440" bIns="45720" rtlCol="0" anchor="ctr">
            <a:noAutofit/>
          </a:bodyPr>
          <a:lstStyle>
            <a:lvl1pPr>
              <a:defRPr/>
            </a:lvl1pPr>
          </a:lstStyle>
          <a:p>
            <a:r>
              <a:rPr lang="en-GB" noProof="0"/>
              <a:t>Put a statement here,</a:t>
            </a:r>
            <a:br>
              <a:rPr lang="en-GB" noProof="0"/>
            </a:br>
            <a:r>
              <a:rPr lang="en-GB" noProof="0"/>
              <a:t>keep it bold 60 </a:t>
            </a:r>
            <a:r>
              <a:rPr lang="en-GB" noProof="0" err="1"/>
              <a:t>pt</a:t>
            </a:r>
            <a:endParaRPr lang="en-GB" noProof="0"/>
          </a:p>
        </p:txBody>
      </p:sp>
      <p:sp>
        <p:nvSpPr>
          <p:cNvPr id="2" name="Footer Placeholder 1">
            <a:extLst>
              <a:ext uri="{FF2B5EF4-FFF2-40B4-BE49-F238E27FC236}">
                <a16:creationId xmlns:a16="http://schemas.microsoft.com/office/drawing/2014/main" id="{CF4CDDA2-0DB6-EC42-BC2B-9EC70BD2CC1F}"/>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sp>
        <p:nvSpPr>
          <p:cNvPr id="7" name="Text Placeholder 3">
            <a:extLst>
              <a:ext uri="{FF2B5EF4-FFF2-40B4-BE49-F238E27FC236}">
                <a16:creationId xmlns:a16="http://schemas.microsoft.com/office/drawing/2014/main" id="{E7B9ED26-2920-4043-83C2-B0926B2E20C6}"/>
              </a:ext>
            </a:extLst>
          </p:cNvPr>
          <p:cNvSpPr>
            <a:spLocks noGrp="1"/>
          </p:cNvSpPr>
          <p:nvPr>
            <p:ph type="body" sz="quarter" idx="18" hasCustomPrompt="1"/>
          </p:nvPr>
        </p:nvSpPr>
        <p:spPr>
          <a:xfrm rot="5400000">
            <a:off x="10452084" y="1449177"/>
            <a:ext cx="2879873" cy="359692"/>
          </a:xfrm>
        </p:spPr>
        <p:txBody>
          <a:bodyPr anchor="ctr"/>
          <a:lstStyle>
            <a:lvl1pPr>
              <a:defRPr sz="800">
                <a:solidFill>
                  <a:schemeClr val="tx1">
                    <a:lumMod val="50000"/>
                    <a:lumOff val="50000"/>
                  </a:schemeClr>
                </a:solidFill>
              </a:defRPr>
            </a:lvl1pPr>
          </a:lstStyle>
          <a:p>
            <a:pPr lvl="0"/>
            <a:r>
              <a:rPr lang="en-US"/>
              <a:t>© Ingka Holding B.V. 2021</a:t>
            </a:r>
            <a:endParaRPr lang="en-GB"/>
          </a:p>
        </p:txBody>
      </p:sp>
    </p:spTree>
    <p:extLst>
      <p:ext uri="{BB962C8B-B14F-4D97-AF65-F5344CB8AC3E}">
        <p14:creationId xmlns:p14="http://schemas.microsoft.com/office/powerpoint/2010/main" val="5944260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and image on the right">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DD48D48A-6A5E-1641-B321-0C5DA93B51AF}"/>
              </a:ext>
            </a:extLst>
          </p:cNvPr>
          <p:cNvSpPr>
            <a:spLocks noGrp="1"/>
          </p:cNvSpPr>
          <p:nvPr>
            <p:ph type="pic" sz="quarter" idx="15" hasCustomPrompt="1"/>
          </p:nvPr>
        </p:nvSpPr>
        <p:spPr>
          <a:xfrm>
            <a:off x="6096000" y="0"/>
            <a:ext cx="6096000" cy="6858000"/>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GB" noProof="0"/>
              <a:t>Drag and drop or click the icon to add a picture</a:t>
            </a:r>
          </a:p>
        </p:txBody>
      </p:sp>
      <p:sp>
        <p:nvSpPr>
          <p:cNvPr id="9" name="TextBox 8">
            <a:extLst>
              <a:ext uri="{FF2B5EF4-FFF2-40B4-BE49-F238E27FC236}">
                <a16:creationId xmlns:a16="http://schemas.microsoft.com/office/drawing/2014/main" id="{A4A5B6B5-68D0-A54D-A622-9737BD245297}"/>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11" name="Title 1">
            <a:extLst>
              <a:ext uri="{FF2B5EF4-FFF2-40B4-BE49-F238E27FC236}">
                <a16:creationId xmlns:a16="http://schemas.microsoft.com/office/drawing/2014/main" id="{28621A64-7B8E-B242-859E-D8C6D673E4E6}"/>
              </a:ext>
            </a:extLst>
          </p:cNvPr>
          <p:cNvSpPr>
            <a:spLocks noGrp="1"/>
          </p:cNvSpPr>
          <p:nvPr>
            <p:ph type="title" hasCustomPrompt="1"/>
          </p:nvPr>
        </p:nvSpPr>
        <p:spPr>
          <a:xfrm>
            <a:off x="837218" y="838800"/>
            <a:ext cx="4825753" cy="1728787"/>
          </a:xfrm>
          <a:prstGeom prst="rect">
            <a:avLst/>
          </a:prstGeom>
        </p:spPr>
        <p:txBody>
          <a:bodyPr/>
          <a:lstStyle>
            <a:lvl1pPr>
              <a:lnSpc>
                <a:spcPct val="100000"/>
              </a:lnSpc>
              <a:defRPr sz="3600" baseline="0"/>
            </a:lvl1pPr>
          </a:lstStyle>
          <a:p>
            <a:r>
              <a:rPr lang="en-GB" noProof="0"/>
              <a:t>Put the slide headline here, </a:t>
            </a:r>
            <a:br>
              <a:rPr lang="en-GB" noProof="0"/>
            </a:br>
            <a:r>
              <a:rPr lang="en-GB" noProof="0"/>
              <a:t>keep it bold 36 pt</a:t>
            </a:r>
          </a:p>
        </p:txBody>
      </p:sp>
      <p:sp>
        <p:nvSpPr>
          <p:cNvPr id="4" name="Text Placeholder 3">
            <a:extLst>
              <a:ext uri="{FF2B5EF4-FFF2-40B4-BE49-F238E27FC236}">
                <a16:creationId xmlns:a16="http://schemas.microsoft.com/office/drawing/2014/main" id="{52E9B177-8DA0-0441-A221-80226E11295B}"/>
              </a:ext>
            </a:extLst>
          </p:cNvPr>
          <p:cNvSpPr>
            <a:spLocks noGrp="1"/>
          </p:cNvSpPr>
          <p:nvPr>
            <p:ph type="body" sz="quarter" idx="18" hasCustomPrompt="1"/>
          </p:nvPr>
        </p:nvSpPr>
        <p:spPr>
          <a:xfrm>
            <a:off x="837219" y="2848213"/>
            <a:ext cx="4825752" cy="3168649"/>
          </a:xfrm>
        </p:spPr>
        <p:txBody>
          <a:bodyPr>
            <a:noAutofit/>
          </a:bodyPr>
          <a:lstStyle>
            <a:lvl1pPr>
              <a:spcBef>
                <a:spcPts val="1000"/>
              </a:spcBef>
              <a:defRPr sz="1400"/>
            </a:lvl1pPr>
          </a:lstStyle>
          <a:p>
            <a:pPr lvl="0"/>
            <a:r>
              <a:rPr lang="en-GB" noProof="0"/>
              <a:t>Put the body text or caption here,</a:t>
            </a:r>
            <a:br>
              <a:rPr lang="en-GB" noProof="0"/>
            </a:br>
            <a:r>
              <a:rPr lang="en-GB" noProof="0"/>
              <a:t>keep it regular 14 pt</a:t>
            </a:r>
          </a:p>
        </p:txBody>
      </p:sp>
      <p:sp>
        <p:nvSpPr>
          <p:cNvPr id="18" name="Footer Placeholder 1">
            <a:extLst>
              <a:ext uri="{FF2B5EF4-FFF2-40B4-BE49-F238E27FC236}">
                <a16:creationId xmlns:a16="http://schemas.microsoft.com/office/drawing/2014/main" id="{9268F47C-6A1E-6446-9FB4-2D298F562747}"/>
              </a:ext>
            </a:extLst>
          </p:cNvPr>
          <p:cNvSpPr>
            <a:spLocks noGrp="1"/>
          </p:cNvSpPr>
          <p:nvPr>
            <p:ph type="ftr" sz="quarter" idx="19"/>
          </p:nvPr>
        </p:nvSpPr>
        <p:spPr>
          <a:xfrm>
            <a:off x="838200" y="6381327"/>
            <a:ext cx="5257800" cy="293119"/>
          </a:xfrm>
          <a:prstGeom prst="rect">
            <a:avLst/>
          </a:prstGeom>
        </p:spPr>
        <p:txBody>
          <a:bodyPr/>
          <a:lstStyle/>
          <a:p>
            <a:endParaRPr lang="en-GB" noProof="0"/>
          </a:p>
        </p:txBody>
      </p:sp>
      <p:sp>
        <p:nvSpPr>
          <p:cNvPr id="8" name="Text Placeholder 3">
            <a:extLst>
              <a:ext uri="{FF2B5EF4-FFF2-40B4-BE49-F238E27FC236}">
                <a16:creationId xmlns:a16="http://schemas.microsoft.com/office/drawing/2014/main" id="{0136A015-09C4-2341-87D2-A48EA3C6C85F}"/>
              </a:ext>
            </a:extLst>
          </p:cNvPr>
          <p:cNvSpPr>
            <a:spLocks noGrp="1"/>
          </p:cNvSpPr>
          <p:nvPr>
            <p:ph type="body" sz="quarter" idx="20" hasCustomPrompt="1"/>
          </p:nvPr>
        </p:nvSpPr>
        <p:spPr>
          <a:xfrm rot="5400000">
            <a:off x="10452084" y="1449177"/>
            <a:ext cx="2879873" cy="359692"/>
          </a:xfrm>
        </p:spPr>
        <p:txBody>
          <a:bodyPr anchor="ctr"/>
          <a:lstStyle>
            <a:lvl1pPr>
              <a:defRPr sz="800">
                <a:solidFill>
                  <a:schemeClr val="tx1">
                    <a:lumMod val="50000"/>
                    <a:lumOff val="50000"/>
                  </a:schemeClr>
                </a:solidFill>
              </a:defRPr>
            </a:lvl1pPr>
          </a:lstStyle>
          <a:p>
            <a:pPr lvl="0"/>
            <a:r>
              <a:rPr lang="en-US"/>
              <a:t>© Ingka Holding B.V. 2021</a:t>
            </a:r>
            <a:endParaRPr lang="en-GB"/>
          </a:p>
        </p:txBody>
      </p:sp>
    </p:spTree>
    <p:extLst>
      <p:ext uri="{BB962C8B-B14F-4D97-AF65-F5344CB8AC3E}">
        <p14:creationId xmlns:p14="http://schemas.microsoft.com/office/powerpoint/2010/main" val="22692230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and image on the left">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5D527F14-48A9-BB4D-8ABB-D25C9E004E4D}"/>
              </a:ext>
            </a:extLst>
          </p:cNvPr>
          <p:cNvSpPr>
            <a:spLocks noGrp="1"/>
          </p:cNvSpPr>
          <p:nvPr>
            <p:ph type="pic" sz="quarter" idx="15" hasCustomPrompt="1"/>
          </p:nvPr>
        </p:nvSpPr>
        <p:spPr>
          <a:xfrm>
            <a:off x="0" y="0"/>
            <a:ext cx="6062176" cy="6858000"/>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GB" noProof="0"/>
              <a:t>Drag and drop or click the icon to add a picture</a:t>
            </a:r>
          </a:p>
        </p:txBody>
      </p:sp>
      <p:sp>
        <p:nvSpPr>
          <p:cNvPr id="10" name="TextBox 9">
            <a:extLst>
              <a:ext uri="{FF2B5EF4-FFF2-40B4-BE49-F238E27FC236}">
                <a16:creationId xmlns:a16="http://schemas.microsoft.com/office/drawing/2014/main" id="{B55AD044-F9B2-7B4A-8F1A-C29B1D7B0569}"/>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11" name="Title 1">
            <a:extLst>
              <a:ext uri="{FF2B5EF4-FFF2-40B4-BE49-F238E27FC236}">
                <a16:creationId xmlns:a16="http://schemas.microsoft.com/office/drawing/2014/main" id="{126F91B4-0CEF-044B-8873-D93BD278142D}"/>
              </a:ext>
            </a:extLst>
          </p:cNvPr>
          <p:cNvSpPr>
            <a:spLocks noGrp="1"/>
          </p:cNvSpPr>
          <p:nvPr>
            <p:ph type="title" hasCustomPrompt="1"/>
          </p:nvPr>
        </p:nvSpPr>
        <p:spPr>
          <a:xfrm>
            <a:off x="6677081" y="838800"/>
            <a:ext cx="4824771" cy="1728787"/>
          </a:xfrm>
          <a:prstGeom prst="rect">
            <a:avLst/>
          </a:prstGeom>
        </p:spPr>
        <p:txBody>
          <a:bodyPr/>
          <a:lstStyle>
            <a:lvl1pPr>
              <a:lnSpc>
                <a:spcPct val="100000"/>
              </a:lnSpc>
              <a:defRPr sz="3600"/>
            </a:lvl1pPr>
          </a:lstStyle>
          <a:p>
            <a:r>
              <a:rPr lang="en-GB" noProof="0"/>
              <a:t>Put the slide headline here, </a:t>
            </a:r>
            <a:br>
              <a:rPr lang="en-GB" noProof="0"/>
            </a:br>
            <a:r>
              <a:rPr lang="en-GB" noProof="0"/>
              <a:t>keep it bold 36 pt</a:t>
            </a:r>
          </a:p>
        </p:txBody>
      </p:sp>
      <p:sp>
        <p:nvSpPr>
          <p:cNvPr id="2" name="Footer Placeholder 1">
            <a:extLst>
              <a:ext uri="{FF2B5EF4-FFF2-40B4-BE49-F238E27FC236}">
                <a16:creationId xmlns:a16="http://schemas.microsoft.com/office/drawing/2014/main" id="{6E64B2A8-161F-744F-9F85-AE3488CC641A}"/>
              </a:ext>
            </a:extLst>
          </p:cNvPr>
          <p:cNvSpPr>
            <a:spLocks noGrp="1"/>
          </p:cNvSpPr>
          <p:nvPr>
            <p:ph type="ftr" sz="quarter" idx="16"/>
          </p:nvPr>
        </p:nvSpPr>
        <p:spPr>
          <a:xfrm>
            <a:off x="838200" y="6381327"/>
            <a:ext cx="5257800" cy="293119"/>
          </a:xfrm>
          <a:prstGeom prst="rect">
            <a:avLst/>
          </a:prstGeom>
        </p:spPr>
        <p:txBody>
          <a:bodyPr/>
          <a:lstStyle/>
          <a:p>
            <a:endParaRPr lang="en-GB" noProof="0"/>
          </a:p>
        </p:txBody>
      </p:sp>
      <p:sp>
        <p:nvSpPr>
          <p:cNvPr id="8" name="Text Placeholder 3">
            <a:extLst>
              <a:ext uri="{FF2B5EF4-FFF2-40B4-BE49-F238E27FC236}">
                <a16:creationId xmlns:a16="http://schemas.microsoft.com/office/drawing/2014/main" id="{B49D2ED4-85B6-784A-A881-461D6437618F}"/>
              </a:ext>
            </a:extLst>
          </p:cNvPr>
          <p:cNvSpPr>
            <a:spLocks noGrp="1"/>
          </p:cNvSpPr>
          <p:nvPr>
            <p:ph type="body" sz="quarter" idx="18" hasCustomPrompt="1"/>
          </p:nvPr>
        </p:nvSpPr>
        <p:spPr>
          <a:xfrm>
            <a:off x="6649803" y="2848213"/>
            <a:ext cx="4825752" cy="3168649"/>
          </a:xfrm>
        </p:spPr>
        <p:txBody>
          <a:bodyPr>
            <a:noAutofit/>
          </a:bodyPr>
          <a:lstStyle>
            <a:lvl1pPr>
              <a:spcBef>
                <a:spcPts val="1000"/>
              </a:spcBef>
              <a:defRPr sz="1400"/>
            </a:lvl1pPr>
          </a:lstStyle>
          <a:p>
            <a:pPr lvl="0"/>
            <a:r>
              <a:rPr lang="en-GB" noProof="0"/>
              <a:t>Put the body text or caption here,</a:t>
            </a:r>
            <a:br>
              <a:rPr lang="en-GB" noProof="0"/>
            </a:br>
            <a:r>
              <a:rPr lang="en-GB" noProof="0"/>
              <a:t>keep it regular 14 pt</a:t>
            </a:r>
          </a:p>
        </p:txBody>
      </p:sp>
    </p:spTree>
    <p:extLst>
      <p:ext uri="{BB962C8B-B14F-4D97-AF65-F5344CB8AC3E}">
        <p14:creationId xmlns:p14="http://schemas.microsoft.com/office/powerpoint/2010/main" val="1958573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1560A13A-DB3F-4AD5-B6AF-BDA0278A0A39}" type="datetimeFigureOut">
              <a:rPr lang="sv-SE" smtClean="0"/>
              <a:t>2023-03-09</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32566096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in one colum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A67F5F-7995-864E-A3B0-B870396AC450}"/>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10" name="Title 1">
            <a:extLst>
              <a:ext uri="{FF2B5EF4-FFF2-40B4-BE49-F238E27FC236}">
                <a16:creationId xmlns:a16="http://schemas.microsoft.com/office/drawing/2014/main" id="{553F6C7D-ECC0-674B-A1ED-F01C3FA495FF}"/>
              </a:ext>
            </a:extLst>
          </p:cNvPr>
          <p:cNvSpPr>
            <a:spLocks noGrp="1"/>
          </p:cNvSpPr>
          <p:nvPr>
            <p:ph type="title" hasCustomPrompt="1"/>
          </p:nvPr>
        </p:nvSpPr>
        <p:spPr>
          <a:xfrm>
            <a:off x="838201" y="838800"/>
            <a:ext cx="10517188" cy="1728787"/>
          </a:xfrm>
          <a:prstGeom prst="rect">
            <a:avLst/>
          </a:prstGeom>
        </p:spPr>
        <p:txBody>
          <a:bodyPr/>
          <a:lstStyle>
            <a:lvl1pPr>
              <a:lnSpc>
                <a:spcPct val="100000"/>
              </a:lnSpc>
              <a:defRPr sz="3600"/>
            </a:lvl1pPr>
          </a:lstStyle>
          <a:p>
            <a:r>
              <a:rPr lang="en-GB" noProof="0"/>
              <a:t>Put the slide headline here, </a:t>
            </a:r>
            <a:br>
              <a:rPr lang="en-GB" noProof="0"/>
            </a:br>
            <a:r>
              <a:rPr lang="en-GB" noProof="0"/>
              <a:t>keep it bold 36 pt</a:t>
            </a:r>
          </a:p>
        </p:txBody>
      </p:sp>
      <p:sp>
        <p:nvSpPr>
          <p:cNvPr id="6" name="Text Placeholder 3">
            <a:extLst>
              <a:ext uri="{FF2B5EF4-FFF2-40B4-BE49-F238E27FC236}">
                <a16:creationId xmlns:a16="http://schemas.microsoft.com/office/drawing/2014/main" id="{3397E6F6-DFC7-C54D-9E7E-CD51822BE714}"/>
              </a:ext>
            </a:extLst>
          </p:cNvPr>
          <p:cNvSpPr>
            <a:spLocks noGrp="1"/>
          </p:cNvSpPr>
          <p:nvPr>
            <p:ph type="body" sz="quarter" idx="18" hasCustomPrompt="1"/>
          </p:nvPr>
        </p:nvSpPr>
        <p:spPr>
          <a:xfrm>
            <a:off x="837219" y="2848213"/>
            <a:ext cx="4825752" cy="3168649"/>
          </a:xfrm>
        </p:spPr>
        <p:txBody>
          <a:bodyPr>
            <a:noAutofit/>
          </a:bodyPr>
          <a:lstStyle>
            <a:lvl1pPr>
              <a:spcBef>
                <a:spcPts val="1000"/>
              </a:spcBef>
              <a:defRPr sz="1400"/>
            </a:lvl1pPr>
          </a:lstStyle>
          <a:p>
            <a:pPr lvl="0"/>
            <a:r>
              <a:rPr lang="en-GB" noProof="0"/>
              <a:t>Put the body text or caption here,</a:t>
            </a:r>
            <a:br>
              <a:rPr lang="en-GB" noProof="0"/>
            </a:br>
            <a:r>
              <a:rPr lang="en-GB" noProof="0"/>
              <a:t>keep it regular 14 pt</a:t>
            </a:r>
          </a:p>
        </p:txBody>
      </p:sp>
      <p:sp>
        <p:nvSpPr>
          <p:cNvPr id="7" name="Footer Placeholder 1">
            <a:extLst>
              <a:ext uri="{FF2B5EF4-FFF2-40B4-BE49-F238E27FC236}">
                <a16:creationId xmlns:a16="http://schemas.microsoft.com/office/drawing/2014/main" id="{500049F7-B9FA-B848-9517-EB2FF545957D}"/>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spTree>
    <p:extLst>
      <p:ext uri="{BB962C8B-B14F-4D97-AF65-F5344CB8AC3E}">
        <p14:creationId xmlns:p14="http://schemas.microsoft.com/office/powerpoint/2010/main" val="5157220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in two columns">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D5F938B-E5BF-B14A-BD1E-B43861780435}"/>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13" name="Title 1">
            <a:extLst>
              <a:ext uri="{FF2B5EF4-FFF2-40B4-BE49-F238E27FC236}">
                <a16:creationId xmlns:a16="http://schemas.microsoft.com/office/drawing/2014/main" id="{BE51D75E-6321-C94D-9947-17B36A281ED3}"/>
              </a:ext>
            </a:extLst>
          </p:cNvPr>
          <p:cNvSpPr>
            <a:spLocks noGrp="1"/>
          </p:cNvSpPr>
          <p:nvPr>
            <p:ph type="title" hasCustomPrompt="1"/>
          </p:nvPr>
        </p:nvSpPr>
        <p:spPr>
          <a:xfrm>
            <a:off x="838201" y="838800"/>
            <a:ext cx="10517188" cy="1728787"/>
          </a:xfrm>
          <a:prstGeom prst="rect">
            <a:avLst/>
          </a:prstGeom>
        </p:spPr>
        <p:txBody>
          <a:bodyPr/>
          <a:lstStyle>
            <a:lvl1pPr>
              <a:lnSpc>
                <a:spcPct val="100000"/>
              </a:lnSpc>
              <a:defRPr sz="3600"/>
            </a:lvl1pPr>
          </a:lstStyle>
          <a:p>
            <a:r>
              <a:rPr lang="en-GB" noProof="0"/>
              <a:t>Put the slide headline here, </a:t>
            </a:r>
            <a:br>
              <a:rPr lang="en-GB" noProof="0"/>
            </a:br>
            <a:r>
              <a:rPr lang="en-GB" noProof="0"/>
              <a:t>keep it bold 36 pt</a:t>
            </a:r>
          </a:p>
        </p:txBody>
      </p:sp>
      <p:sp>
        <p:nvSpPr>
          <p:cNvPr id="7" name="Text Placeholder 3">
            <a:extLst>
              <a:ext uri="{FF2B5EF4-FFF2-40B4-BE49-F238E27FC236}">
                <a16:creationId xmlns:a16="http://schemas.microsoft.com/office/drawing/2014/main" id="{C14A6056-7DBD-554E-8300-9E7C2B02BF19}"/>
              </a:ext>
            </a:extLst>
          </p:cNvPr>
          <p:cNvSpPr>
            <a:spLocks noGrp="1"/>
          </p:cNvSpPr>
          <p:nvPr>
            <p:ph type="body" sz="quarter" idx="18" hasCustomPrompt="1"/>
          </p:nvPr>
        </p:nvSpPr>
        <p:spPr>
          <a:xfrm>
            <a:off x="837219" y="2848213"/>
            <a:ext cx="4825752" cy="3168649"/>
          </a:xfrm>
        </p:spPr>
        <p:txBody>
          <a:bodyPr>
            <a:noAutofit/>
          </a:bodyPr>
          <a:lstStyle>
            <a:lvl1pPr>
              <a:spcBef>
                <a:spcPts val="1000"/>
              </a:spcBef>
              <a:defRPr sz="1400"/>
            </a:lvl1pPr>
          </a:lstStyle>
          <a:p>
            <a:pPr lvl="0"/>
            <a:r>
              <a:rPr lang="en-GB" noProof="0"/>
              <a:t>Put the body text or caption here,</a:t>
            </a:r>
            <a:br>
              <a:rPr lang="en-GB" noProof="0"/>
            </a:br>
            <a:r>
              <a:rPr lang="en-GB" noProof="0"/>
              <a:t>keep it regular 14 pt</a:t>
            </a:r>
          </a:p>
        </p:txBody>
      </p:sp>
      <p:sp>
        <p:nvSpPr>
          <p:cNvPr id="9" name="Text Placeholder 3">
            <a:extLst>
              <a:ext uri="{FF2B5EF4-FFF2-40B4-BE49-F238E27FC236}">
                <a16:creationId xmlns:a16="http://schemas.microsoft.com/office/drawing/2014/main" id="{747137C9-AD53-D149-A97E-41A82FBA0CF6}"/>
              </a:ext>
            </a:extLst>
          </p:cNvPr>
          <p:cNvSpPr>
            <a:spLocks noGrp="1"/>
          </p:cNvSpPr>
          <p:nvPr>
            <p:ph type="body" sz="quarter" idx="19" hasCustomPrompt="1"/>
          </p:nvPr>
        </p:nvSpPr>
        <p:spPr>
          <a:xfrm>
            <a:off x="6509767" y="2848213"/>
            <a:ext cx="4825752" cy="3168649"/>
          </a:xfrm>
        </p:spPr>
        <p:txBody>
          <a:bodyPr>
            <a:noAutofit/>
          </a:bodyPr>
          <a:lstStyle>
            <a:lvl1pPr>
              <a:spcBef>
                <a:spcPts val="1000"/>
              </a:spcBef>
              <a:defRPr sz="1400"/>
            </a:lvl1pPr>
          </a:lstStyle>
          <a:p>
            <a:pPr lvl="0"/>
            <a:r>
              <a:rPr lang="en-GB" noProof="0"/>
              <a:t>Put the body text or caption here,</a:t>
            </a:r>
            <a:br>
              <a:rPr lang="en-GB" noProof="0"/>
            </a:br>
            <a:r>
              <a:rPr lang="en-GB" noProof="0"/>
              <a:t>keep it regular 14 pt</a:t>
            </a:r>
          </a:p>
        </p:txBody>
      </p:sp>
      <p:sp>
        <p:nvSpPr>
          <p:cNvPr id="11" name="Footer Placeholder 1">
            <a:extLst>
              <a:ext uri="{FF2B5EF4-FFF2-40B4-BE49-F238E27FC236}">
                <a16:creationId xmlns:a16="http://schemas.microsoft.com/office/drawing/2014/main" id="{71E47299-58D5-5141-A53D-1CABCA69C084}"/>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spTree>
    <p:extLst>
      <p:ext uri="{BB962C8B-B14F-4D97-AF65-F5344CB8AC3E}">
        <p14:creationId xmlns:p14="http://schemas.microsoft.com/office/powerpoint/2010/main" val="42157393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ullet points in three columns">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B10EEEC-F9CA-E042-BDE6-F770471505B4}"/>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18" name="Title 1">
            <a:extLst>
              <a:ext uri="{FF2B5EF4-FFF2-40B4-BE49-F238E27FC236}">
                <a16:creationId xmlns:a16="http://schemas.microsoft.com/office/drawing/2014/main" id="{00941136-4B4C-4145-A979-62087D971861}"/>
              </a:ext>
            </a:extLst>
          </p:cNvPr>
          <p:cNvSpPr>
            <a:spLocks noGrp="1"/>
          </p:cNvSpPr>
          <p:nvPr>
            <p:ph type="title" hasCustomPrompt="1"/>
          </p:nvPr>
        </p:nvSpPr>
        <p:spPr>
          <a:xfrm>
            <a:off x="838201" y="838800"/>
            <a:ext cx="10517188" cy="1728787"/>
          </a:xfrm>
          <a:prstGeom prst="rect">
            <a:avLst/>
          </a:prstGeom>
        </p:spPr>
        <p:txBody>
          <a:bodyPr/>
          <a:lstStyle>
            <a:lvl1pPr>
              <a:lnSpc>
                <a:spcPct val="100000"/>
              </a:lnSpc>
              <a:defRPr sz="3600"/>
            </a:lvl1pPr>
          </a:lstStyle>
          <a:p>
            <a:r>
              <a:rPr lang="en-GB" noProof="0"/>
              <a:t>Put the slide headline here, </a:t>
            </a:r>
            <a:br>
              <a:rPr lang="en-GB" noProof="0"/>
            </a:br>
            <a:r>
              <a:rPr lang="en-GB" noProof="0"/>
              <a:t>keep it bold 36 pt</a:t>
            </a:r>
          </a:p>
        </p:txBody>
      </p:sp>
      <p:sp>
        <p:nvSpPr>
          <p:cNvPr id="8" name="Text Placeholder 3">
            <a:extLst>
              <a:ext uri="{FF2B5EF4-FFF2-40B4-BE49-F238E27FC236}">
                <a16:creationId xmlns:a16="http://schemas.microsoft.com/office/drawing/2014/main" id="{CB00048D-5466-AD48-828A-D48CFE43B8E5}"/>
              </a:ext>
            </a:extLst>
          </p:cNvPr>
          <p:cNvSpPr>
            <a:spLocks noGrp="1"/>
          </p:cNvSpPr>
          <p:nvPr>
            <p:ph type="body" sz="quarter" idx="18" hasCustomPrompt="1"/>
          </p:nvPr>
        </p:nvSpPr>
        <p:spPr>
          <a:xfrm>
            <a:off x="837219" y="2848213"/>
            <a:ext cx="3194493" cy="3168649"/>
          </a:xfrm>
        </p:spPr>
        <p:txBody>
          <a:bodyPr>
            <a:noAutofit/>
          </a:bodyPr>
          <a:lstStyle>
            <a:lvl1pPr marL="285750" indent="-285750">
              <a:spcBef>
                <a:spcPts val="1000"/>
              </a:spcBef>
              <a:buFont typeface="Arial" panose="020B0604020202020204" pitchFamily="34" charset="0"/>
              <a:buChar char="•"/>
              <a:defRPr sz="1400"/>
            </a:lvl1pPr>
          </a:lstStyle>
          <a:p>
            <a:pPr lvl="0"/>
            <a:r>
              <a:rPr lang="en-GB" noProof="0"/>
              <a:t>Put the list text here,</a:t>
            </a:r>
            <a:br>
              <a:rPr lang="en-GB" noProof="0"/>
            </a:br>
            <a:r>
              <a:rPr lang="en-GB" noProof="0"/>
              <a:t>keep it regular 14 pt</a:t>
            </a:r>
          </a:p>
          <a:p>
            <a:pPr lvl="0"/>
            <a:endParaRPr lang="en-GB" noProof="0"/>
          </a:p>
        </p:txBody>
      </p:sp>
      <p:sp>
        <p:nvSpPr>
          <p:cNvPr id="10" name="Text Placeholder 3">
            <a:extLst>
              <a:ext uri="{FF2B5EF4-FFF2-40B4-BE49-F238E27FC236}">
                <a16:creationId xmlns:a16="http://schemas.microsoft.com/office/drawing/2014/main" id="{316CE0BD-CEC3-544F-8484-175C25F90EEC}"/>
              </a:ext>
            </a:extLst>
          </p:cNvPr>
          <p:cNvSpPr>
            <a:spLocks noGrp="1"/>
          </p:cNvSpPr>
          <p:nvPr>
            <p:ph type="body" sz="quarter" idx="19" hasCustomPrompt="1"/>
          </p:nvPr>
        </p:nvSpPr>
        <p:spPr>
          <a:xfrm>
            <a:off x="8160290" y="2848213"/>
            <a:ext cx="3194493" cy="3168649"/>
          </a:xfrm>
        </p:spPr>
        <p:txBody>
          <a:bodyPr>
            <a:noAutofit/>
          </a:bodyPr>
          <a:lstStyle>
            <a:lvl1pPr marL="285750" indent="-285750">
              <a:spcBef>
                <a:spcPts val="1000"/>
              </a:spcBef>
              <a:buFont typeface="Arial" panose="020B0604020202020204" pitchFamily="34" charset="0"/>
              <a:buChar char="•"/>
              <a:defRPr sz="1400"/>
            </a:lvl1pPr>
          </a:lstStyle>
          <a:p>
            <a:pPr lvl="0"/>
            <a:r>
              <a:rPr lang="en-GB" noProof="0"/>
              <a:t>Put the list text here,</a:t>
            </a:r>
            <a:br>
              <a:rPr lang="en-GB" noProof="0"/>
            </a:br>
            <a:r>
              <a:rPr lang="en-GB" noProof="0"/>
              <a:t>keep it regular 14 pt</a:t>
            </a:r>
          </a:p>
          <a:p>
            <a:pPr lvl="0"/>
            <a:endParaRPr lang="en-GB" noProof="0"/>
          </a:p>
        </p:txBody>
      </p:sp>
      <p:sp>
        <p:nvSpPr>
          <p:cNvPr id="11" name="Text Placeholder 3">
            <a:extLst>
              <a:ext uri="{FF2B5EF4-FFF2-40B4-BE49-F238E27FC236}">
                <a16:creationId xmlns:a16="http://schemas.microsoft.com/office/drawing/2014/main" id="{52CADF44-9CA4-8D41-B1AA-2D27B1FDB07E}"/>
              </a:ext>
            </a:extLst>
          </p:cNvPr>
          <p:cNvSpPr>
            <a:spLocks noGrp="1"/>
          </p:cNvSpPr>
          <p:nvPr>
            <p:ph type="body" sz="quarter" idx="20" hasCustomPrompt="1"/>
          </p:nvPr>
        </p:nvSpPr>
        <p:spPr>
          <a:xfrm>
            <a:off x="4498754" y="2848213"/>
            <a:ext cx="3194493" cy="3168649"/>
          </a:xfrm>
        </p:spPr>
        <p:txBody>
          <a:bodyPr>
            <a:noAutofit/>
          </a:bodyPr>
          <a:lstStyle>
            <a:lvl1pPr marL="285750" indent="-285750">
              <a:spcBef>
                <a:spcPts val="1000"/>
              </a:spcBef>
              <a:buFont typeface="Arial" panose="020B0604020202020204" pitchFamily="34" charset="0"/>
              <a:buChar char="•"/>
              <a:defRPr sz="1400"/>
            </a:lvl1pPr>
          </a:lstStyle>
          <a:p>
            <a:pPr lvl="0"/>
            <a:r>
              <a:rPr lang="en-GB" noProof="0"/>
              <a:t>Put the list text here,</a:t>
            </a:r>
            <a:br>
              <a:rPr lang="en-GB" noProof="0"/>
            </a:br>
            <a:r>
              <a:rPr lang="en-GB" noProof="0"/>
              <a:t>keep it regular 14 pt</a:t>
            </a:r>
          </a:p>
          <a:p>
            <a:pPr lvl="0"/>
            <a:endParaRPr lang="en-GB" noProof="0"/>
          </a:p>
        </p:txBody>
      </p:sp>
      <p:sp>
        <p:nvSpPr>
          <p:cNvPr id="13" name="Footer Placeholder 1">
            <a:extLst>
              <a:ext uri="{FF2B5EF4-FFF2-40B4-BE49-F238E27FC236}">
                <a16:creationId xmlns:a16="http://schemas.microsoft.com/office/drawing/2014/main" id="{FF16714B-FB53-1F43-BB2E-33016E450AE8}"/>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spTree>
    <p:extLst>
      <p:ext uri="{BB962C8B-B14F-4D97-AF65-F5344CB8AC3E}">
        <p14:creationId xmlns:p14="http://schemas.microsoft.com/office/powerpoint/2010/main" val="16038664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ull bleed image">
    <p:bg>
      <p:bgPr>
        <a:solidFill>
          <a:schemeClr val="bg1"/>
        </a:solidFill>
        <a:effectLst/>
      </p:bgPr>
    </p:bg>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B11BDF8C-83D3-724E-8888-78F99356B623}"/>
              </a:ext>
            </a:extLst>
          </p:cNvPr>
          <p:cNvSpPr>
            <a:spLocks noGrp="1"/>
          </p:cNvSpPr>
          <p:nvPr>
            <p:ph type="pic" sz="quarter" idx="15" hasCustomPrompt="1"/>
          </p:nvPr>
        </p:nvSpPr>
        <p:spPr>
          <a:xfrm>
            <a:off x="0" y="0"/>
            <a:ext cx="12192000" cy="6858000"/>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8" name="TextBox 7">
            <a:extLst>
              <a:ext uri="{FF2B5EF4-FFF2-40B4-BE49-F238E27FC236}">
                <a16:creationId xmlns:a16="http://schemas.microsoft.com/office/drawing/2014/main" id="{73BADB48-5F7B-4C4D-BDD5-124AFC5BC91E}"/>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2" name="Footer Placeholder 1">
            <a:extLst>
              <a:ext uri="{FF2B5EF4-FFF2-40B4-BE49-F238E27FC236}">
                <a16:creationId xmlns:a16="http://schemas.microsoft.com/office/drawing/2014/main" id="{F9537780-6950-D34C-A608-84CFA8C94142}"/>
              </a:ext>
            </a:extLst>
          </p:cNvPr>
          <p:cNvSpPr>
            <a:spLocks noGrp="1"/>
          </p:cNvSpPr>
          <p:nvPr>
            <p:ph type="ftr" sz="quarter" idx="16"/>
          </p:nvPr>
        </p:nvSpPr>
        <p:spPr>
          <a:xfrm>
            <a:off x="838200" y="6381327"/>
            <a:ext cx="5257800" cy="293119"/>
          </a:xfrm>
          <a:prstGeom prst="rect">
            <a:avLst/>
          </a:prstGeom>
        </p:spPr>
        <p:txBody>
          <a:bodyPr/>
          <a:lstStyle/>
          <a:p>
            <a:endParaRPr lang="en-GB"/>
          </a:p>
        </p:txBody>
      </p:sp>
      <p:sp>
        <p:nvSpPr>
          <p:cNvPr id="7" name="Text Placeholder 3">
            <a:extLst>
              <a:ext uri="{FF2B5EF4-FFF2-40B4-BE49-F238E27FC236}">
                <a16:creationId xmlns:a16="http://schemas.microsoft.com/office/drawing/2014/main" id="{E9391C66-CE44-8540-BF62-38C8D5EF9E6E}"/>
              </a:ext>
            </a:extLst>
          </p:cNvPr>
          <p:cNvSpPr>
            <a:spLocks noGrp="1"/>
          </p:cNvSpPr>
          <p:nvPr>
            <p:ph type="body" sz="quarter" idx="18" hasCustomPrompt="1"/>
          </p:nvPr>
        </p:nvSpPr>
        <p:spPr>
          <a:xfrm rot="5400000">
            <a:off x="10452084" y="1449177"/>
            <a:ext cx="2879873" cy="359692"/>
          </a:xfrm>
        </p:spPr>
        <p:txBody>
          <a:bodyPr anchor="ctr"/>
          <a:lstStyle>
            <a:lvl1pPr>
              <a:defRPr sz="800">
                <a:solidFill>
                  <a:schemeClr val="tx1">
                    <a:lumMod val="50000"/>
                    <a:lumOff val="50000"/>
                  </a:schemeClr>
                </a:solidFill>
              </a:defRPr>
            </a:lvl1pPr>
          </a:lstStyle>
          <a:p>
            <a:pPr lvl="0"/>
            <a:r>
              <a:rPr lang="en-US"/>
              <a:t>© Ingka Holding B.V. </a:t>
            </a:r>
            <a:fld id="{98185B85-2A92-4793-9356-213C1B01BFC0}" type="datetimeyyyy">
              <a:rPr lang="en-US" smtClean="0"/>
              <a:t>2021</a:t>
            </a:fld>
            <a:endParaRPr lang="en-GB"/>
          </a:p>
        </p:txBody>
      </p:sp>
    </p:spTree>
    <p:extLst>
      <p:ext uri="{BB962C8B-B14F-4D97-AF65-F5344CB8AC3E}">
        <p14:creationId xmlns:p14="http://schemas.microsoft.com/office/powerpoint/2010/main" val="12817807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 and caption">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id="{70934038-8254-5843-BA59-EAFE94F02D83}"/>
              </a:ext>
            </a:extLst>
          </p:cNvPr>
          <p:cNvSpPr>
            <a:spLocks noGrp="1"/>
          </p:cNvSpPr>
          <p:nvPr>
            <p:ph type="pic" sz="quarter" idx="16" hasCustomPrompt="1"/>
          </p:nvPr>
        </p:nvSpPr>
        <p:spPr>
          <a:xfrm>
            <a:off x="863469" y="836614"/>
            <a:ext cx="9217379" cy="518477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4" name="Text Placeholder 3">
            <a:extLst>
              <a:ext uri="{FF2B5EF4-FFF2-40B4-BE49-F238E27FC236}">
                <a16:creationId xmlns:a16="http://schemas.microsoft.com/office/drawing/2014/main" id="{BB8E265F-FE98-834A-BB93-0F7C365B8C12}"/>
              </a:ext>
            </a:extLst>
          </p:cNvPr>
          <p:cNvSpPr>
            <a:spLocks noGrp="1"/>
          </p:cNvSpPr>
          <p:nvPr>
            <p:ph type="body" sz="half" idx="2" hasCustomPrompt="1"/>
          </p:nvPr>
        </p:nvSpPr>
        <p:spPr>
          <a:xfrm>
            <a:off x="10256762" y="2636811"/>
            <a:ext cx="1743895" cy="3456485"/>
          </a:xfrm>
        </p:spPr>
        <p:txBody>
          <a:bodyPr anchor="b">
            <a:noAutofit/>
          </a:bodyPr>
          <a:lstStyle>
            <a:lvl1pPr marL="0" indent="0">
              <a:lnSpc>
                <a:spcPct val="100000"/>
              </a:lnSpc>
              <a:buNone/>
              <a:defRPr sz="1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Put the caption here, keep it regular 14 </a:t>
            </a:r>
            <a:r>
              <a:rPr lang="en-US" err="1"/>
              <a:t>pt</a:t>
            </a:r>
            <a:endParaRPr lang="en-US"/>
          </a:p>
        </p:txBody>
      </p:sp>
      <p:sp>
        <p:nvSpPr>
          <p:cNvPr id="7" name="TextBox 6">
            <a:extLst>
              <a:ext uri="{FF2B5EF4-FFF2-40B4-BE49-F238E27FC236}">
                <a16:creationId xmlns:a16="http://schemas.microsoft.com/office/drawing/2014/main" id="{FCB2A3DF-E3B9-BA47-83B8-848B3E89D430}"/>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2" name="Footer Placeholder 1">
            <a:extLst>
              <a:ext uri="{FF2B5EF4-FFF2-40B4-BE49-F238E27FC236}">
                <a16:creationId xmlns:a16="http://schemas.microsoft.com/office/drawing/2014/main" id="{CD478C9A-6828-5647-8ED6-97370233DB2B}"/>
              </a:ext>
            </a:extLst>
          </p:cNvPr>
          <p:cNvSpPr>
            <a:spLocks noGrp="1"/>
          </p:cNvSpPr>
          <p:nvPr>
            <p:ph type="ftr" sz="quarter" idx="17"/>
          </p:nvPr>
        </p:nvSpPr>
        <p:spPr>
          <a:xfrm>
            <a:off x="838200" y="6381327"/>
            <a:ext cx="5257800" cy="293119"/>
          </a:xfrm>
          <a:prstGeom prst="rect">
            <a:avLst/>
          </a:prstGeom>
        </p:spPr>
        <p:txBody>
          <a:bodyPr/>
          <a:lstStyle/>
          <a:p>
            <a:endParaRPr lang="en-GB"/>
          </a:p>
        </p:txBody>
      </p:sp>
    </p:spTree>
    <p:extLst>
      <p:ext uri="{BB962C8B-B14F-4D97-AF65-F5344CB8AC3E}">
        <p14:creationId xmlns:p14="http://schemas.microsoft.com/office/powerpoint/2010/main" val="11464122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 on image">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1600D40-C419-DE4F-928F-E01FB6D4191F}"/>
              </a:ext>
            </a:extLst>
          </p:cNvPr>
          <p:cNvSpPr>
            <a:spLocks noGrp="1"/>
          </p:cNvSpPr>
          <p:nvPr>
            <p:ph type="pic" sz="quarter" idx="14" hasCustomPrompt="1"/>
          </p:nvPr>
        </p:nvSpPr>
        <p:spPr>
          <a:xfrm>
            <a:off x="0" y="-3757"/>
            <a:ext cx="12192000" cy="6858000"/>
          </a:xfrm>
          <a:solidFill>
            <a:srgbClr val="E4E5E3"/>
          </a:solidFill>
        </p:spPr>
        <p:txBody>
          <a:bodyPr>
            <a:normAutofit/>
          </a:bodyPr>
          <a:lstStyle>
            <a:lvl1pPr>
              <a:defRPr sz="1400">
                <a:solidFill>
                  <a:schemeClr val="bg1">
                    <a:lumMod val="50000"/>
                  </a:schemeClr>
                </a:solidFill>
              </a:defRPr>
            </a:lvl1pPr>
          </a:lstStyle>
          <a:p>
            <a:r>
              <a:rPr lang="en-US"/>
              <a:t>Drag and drop or click the icon to add a picture</a:t>
            </a:r>
          </a:p>
        </p:txBody>
      </p:sp>
      <p:sp>
        <p:nvSpPr>
          <p:cNvPr id="4" name="Text Placeholder 3">
            <a:extLst>
              <a:ext uri="{FF2B5EF4-FFF2-40B4-BE49-F238E27FC236}">
                <a16:creationId xmlns:a16="http://schemas.microsoft.com/office/drawing/2014/main" id="{BB8E265F-FE98-834A-BB93-0F7C365B8C12}"/>
              </a:ext>
            </a:extLst>
          </p:cNvPr>
          <p:cNvSpPr>
            <a:spLocks noGrp="1"/>
          </p:cNvSpPr>
          <p:nvPr>
            <p:ph type="body" sz="half" idx="2" hasCustomPrompt="1"/>
          </p:nvPr>
        </p:nvSpPr>
        <p:spPr>
          <a:xfrm>
            <a:off x="6816081" y="1592796"/>
            <a:ext cx="4601551" cy="3672409"/>
          </a:xfrm>
          <a:solidFill>
            <a:schemeClr val="bg1"/>
          </a:solidFill>
        </p:spPr>
        <p:txBody>
          <a:bodyPr lIns="360000" tIns="46800" rIns="360000" bIns="46800" anchor="ctr">
            <a:noAutofit/>
          </a:bodyPr>
          <a:lstStyle>
            <a:lvl1pPr marL="0" indent="0">
              <a:lnSpc>
                <a:spcPct val="100000"/>
              </a:lnSpc>
              <a:spcBef>
                <a:spcPts val="0"/>
              </a:spcBef>
              <a:buNone/>
              <a:defRPr sz="2400" b="0" i="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“Put the quote here. Put the quote here. Put the quote here. Put the quote here. Put the quote here.”</a:t>
            </a:r>
          </a:p>
        </p:txBody>
      </p:sp>
      <p:sp>
        <p:nvSpPr>
          <p:cNvPr id="8" name="TextBox 7">
            <a:extLst>
              <a:ext uri="{FF2B5EF4-FFF2-40B4-BE49-F238E27FC236}">
                <a16:creationId xmlns:a16="http://schemas.microsoft.com/office/drawing/2014/main" id="{B1729F30-758D-FD49-AF2B-C4EAF539A39C}"/>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3" name="Footer Placeholder 2">
            <a:extLst>
              <a:ext uri="{FF2B5EF4-FFF2-40B4-BE49-F238E27FC236}">
                <a16:creationId xmlns:a16="http://schemas.microsoft.com/office/drawing/2014/main" id="{8D3BD20C-6863-AA4F-9F02-78C396B20D12}"/>
              </a:ext>
            </a:extLst>
          </p:cNvPr>
          <p:cNvSpPr>
            <a:spLocks noGrp="1"/>
          </p:cNvSpPr>
          <p:nvPr>
            <p:ph type="ftr" sz="quarter" idx="15"/>
          </p:nvPr>
        </p:nvSpPr>
        <p:spPr>
          <a:xfrm>
            <a:off x="838200" y="6381327"/>
            <a:ext cx="5257800" cy="293119"/>
          </a:xfrm>
          <a:prstGeom prst="rect">
            <a:avLst/>
          </a:prstGeom>
        </p:spPr>
        <p:txBody>
          <a:bodyPr/>
          <a:lstStyle/>
          <a:p>
            <a:endParaRPr lang="en-GB"/>
          </a:p>
        </p:txBody>
      </p:sp>
      <p:sp>
        <p:nvSpPr>
          <p:cNvPr id="9" name="Text Placeholder 3">
            <a:extLst>
              <a:ext uri="{FF2B5EF4-FFF2-40B4-BE49-F238E27FC236}">
                <a16:creationId xmlns:a16="http://schemas.microsoft.com/office/drawing/2014/main" id="{52163A22-09CB-E440-8750-18D411BC5D92}"/>
              </a:ext>
            </a:extLst>
          </p:cNvPr>
          <p:cNvSpPr>
            <a:spLocks noGrp="1"/>
          </p:cNvSpPr>
          <p:nvPr>
            <p:ph type="body" sz="quarter" idx="18" hasCustomPrompt="1"/>
          </p:nvPr>
        </p:nvSpPr>
        <p:spPr>
          <a:xfrm rot="5400000">
            <a:off x="10452084" y="1449177"/>
            <a:ext cx="2879873" cy="359692"/>
          </a:xfrm>
        </p:spPr>
        <p:txBody>
          <a:bodyPr anchor="ctr"/>
          <a:lstStyle>
            <a:lvl1pPr>
              <a:defRPr sz="800">
                <a:solidFill>
                  <a:schemeClr val="tx1">
                    <a:lumMod val="50000"/>
                    <a:lumOff val="50000"/>
                  </a:schemeClr>
                </a:solidFill>
              </a:defRPr>
            </a:lvl1pPr>
          </a:lstStyle>
          <a:p>
            <a:pPr lvl="0"/>
            <a:r>
              <a:rPr lang="en-US"/>
              <a:t>© Ingka Holding B.V. </a:t>
            </a:r>
            <a:fld id="{0DA34755-FF44-4880-B26D-EEEF13DFF986}" type="datetimeyyyy">
              <a:rPr lang="en-US" smtClean="0"/>
              <a:t>2021</a:t>
            </a:fld>
            <a:endParaRPr lang="en-GB"/>
          </a:p>
        </p:txBody>
      </p:sp>
    </p:spTree>
    <p:extLst>
      <p:ext uri="{BB962C8B-B14F-4D97-AF65-F5344CB8AC3E}">
        <p14:creationId xmlns:p14="http://schemas.microsoft.com/office/powerpoint/2010/main" val="7467140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blocks with descriptions">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D192AE6-FA63-7F45-9A5C-BE1D6300CED7}"/>
              </a:ext>
            </a:extLst>
          </p:cNvPr>
          <p:cNvSpPr>
            <a:spLocks noGrp="1"/>
          </p:cNvSpPr>
          <p:nvPr>
            <p:ph type="body" sz="quarter" idx="11" hasCustomPrompt="1"/>
          </p:nvPr>
        </p:nvSpPr>
        <p:spPr>
          <a:xfrm>
            <a:off x="856105" y="2871439"/>
            <a:ext cx="3095625" cy="431552"/>
          </a:xfrm>
          <a:solidFill>
            <a:srgbClr val="E4E5E3"/>
          </a:solidFill>
        </p:spPr>
        <p:txBody>
          <a:bodyPr>
            <a:noAutofit/>
          </a:bodyPr>
          <a:lstStyle>
            <a:lvl1pPr>
              <a:lnSpc>
                <a:spcPct val="100000"/>
              </a:lnSpc>
              <a:defRPr/>
            </a:lvl1pPr>
          </a:lstStyle>
          <a:p>
            <a:pPr lvl="0"/>
            <a:r>
              <a:rPr lang="en-US"/>
              <a:t>Put the title here</a:t>
            </a:r>
          </a:p>
        </p:txBody>
      </p:sp>
      <p:sp>
        <p:nvSpPr>
          <p:cNvPr id="7" name="Text Placeholder 5">
            <a:extLst>
              <a:ext uri="{FF2B5EF4-FFF2-40B4-BE49-F238E27FC236}">
                <a16:creationId xmlns:a16="http://schemas.microsoft.com/office/drawing/2014/main" id="{0D2B4B01-8F71-1C43-804A-AE91ACAAB690}"/>
              </a:ext>
            </a:extLst>
          </p:cNvPr>
          <p:cNvSpPr>
            <a:spLocks noGrp="1"/>
          </p:cNvSpPr>
          <p:nvPr>
            <p:ph type="body" sz="quarter" idx="12" hasCustomPrompt="1"/>
          </p:nvPr>
        </p:nvSpPr>
        <p:spPr>
          <a:xfrm>
            <a:off x="856105" y="3429001"/>
            <a:ext cx="3095625" cy="1449940"/>
          </a:xfrm>
        </p:spPr>
        <p:txBody>
          <a:bodyPr>
            <a:noAutofit/>
          </a:bodyPr>
          <a:lstStyle>
            <a:lvl1pPr>
              <a:lnSpc>
                <a:spcPct val="100000"/>
              </a:lnSpc>
              <a:spcBef>
                <a:spcPts val="0"/>
              </a:spcBef>
              <a:defRPr sz="1400"/>
            </a:lvl1pPr>
          </a:lstStyle>
          <a:p>
            <a:pPr lvl="0"/>
            <a:r>
              <a:rPr lang="en-US"/>
              <a:t>Put the body text or caption here</a:t>
            </a:r>
            <a:endParaRPr lang="en-GB"/>
          </a:p>
        </p:txBody>
      </p:sp>
      <p:sp>
        <p:nvSpPr>
          <p:cNvPr id="9" name="Text Placeholder 5">
            <a:extLst>
              <a:ext uri="{FF2B5EF4-FFF2-40B4-BE49-F238E27FC236}">
                <a16:creationId xmlns:a16="http://schemas.microsoft.com/office/drawing/2014/main" id="{08916781-0481-B64C-A15B-60E03E7E77EA}"/>
              </a:ext>
            </a:extLst>
          </p:cNvPr>
          <p:cNvSpPr>
            <a:spLocks noGrp="1"/>
          </p:cNvSpPr>
          <p:nvPr>
            <p:ph type="body" sz="quarter" idx="14" hasCustomPrompt="1"/>
          </p:nvPr>
        </p:nvSpPr>
        <p:spPr>
          <a:xfrm>
            <a:off x="4524984" y="2871439"/>
            <a:ext cx="3095625" cy="431552"/>
          </a:xfrm>
          <a:solidFill>
            <a:srgbClr val="E4E5E3"/>
          </a:solidFill>
        </p:spPr>
        <p:txBody>
          <a:bodyPr>
            <a:noAutofit/>
          </a:bodyPr>
          <a:lstStyle>
            <a:lvl1pPr>
              <a:lnSpc>
                <a:spcPct val="100000"/>
              </a:lnSpc>
              <a:defRPr/>
            </a:lvl1pPr>
          </a:lstStyle>
          <a:p>
            <a:pPr lvl="0"/>
            <a:r>
              <a:rPr lang="en-US"/>
              <a:t>Put the title here</a:t>
            </a:r>
          </a:p>
        </p:txBody>
      </p:sp>
      <p:sp>
        <p:nvSpPr>
          <p:cNvPr id="10" name="Text Placeholder 5">
            <a:extLst>
              <a:ext uri="{FF2B5EF4-FFF2-40B4-BE49-F238E27FC236}">
                <a16:creationId xmlns:a16="http://schemas.microsoft.com/office/drawing/2014/main" id="{CCF4949C-0573-654E-8E4A-1524918D8E6F}"/>
              </a:ext>
            </a:extLst>
          </p:cNvPr>
          <p:cNvSpPr>
            <a:spLocks noGrp="1"/>
          </p:cNvSpPr>
          <p:nvPr>
            <p:ph type="body" sz="quarter" idx="15" hasCustomPrompt="1"/>
          </p:nvPr>
        </p:nvSpPr>
        <p:spPr>
          <a:xfrm>
            <a:off x="4524984" y="3429001"/>
            <a:ext cx="3095625" cy="1449940"/>
          </a:xfrm>
        </p:spPr>
        <p:txBody>
          <a:bodyPr>
            <a:noAutofit/>
          </a:bodyPr>
          <a:lstStyle>
            <a:lvl1pPr>
              <a:lnSpc>
                <a:spcPct val="100000"/>
              </a:lnSpc>
              <a:spcBef>
                <a:spcPts val="0"/>
              </a:spcBef>
              <a:defRPr sz="1400"/>
            </a:lvl1pPr>
          </a:lstStyle>
          <a:p>
            <a:pPr lvl="0"/>
            <a:r>
              <a:rPr lang="en-US"/>
              <a:t>Put the body text or caption here</a:t>
            </a:r>
            <a:endParaRPr lang="en-GB"/>
          </a:p>
        </p:txBody>
      </p:sp>
      <p:sp>
        <p:nvSpPr>
          <p:cNvPr id="11" name="Text Placeholder 5">
            <a:extLst>
              <a:ext uri="{FF2B5EF4-FFF2-40B4-BE49-F238E27FC236}">
                <a16:creationId xmlns:a16="http://schemas.microsoft.com/office/drawing/2014/main" id="{A4742B0C-C25C-194C-9FE2-34262FB01095}"/>
              </a:ext>
            </a:extLst>
          </p:cNvPr>
          <p:cNvSpPr>
            <a:spLocks noGrp="1"/>
          </p:cNvSpPr>
          <p:nvPr>
            <p:ph type="body" sz="quarter" idx="16" hasCustomPrompt="1"/>
          </p:nvPr>
        </p:nvSpPr>
        <p:spPr>
          <a:xfrm>
            <a:off x="8245881" y="2871439"/>
            <a:ext cx="3095625" cy="431552"/>
          </a:xfrm>
          <a:solidFill>
            <a:srgbClr val="E4E5E3"/>
          </a:solidFill>
        </p:spPr>
        <p:txBody>
          <a:bodyPr>
            <a:noAutofit/>
          </a:bodyPr>
          <a:lstStyle>
            <a:lvl1pPr>
              <a:lnSpc>
                <a:spcPct val="100000"/>
              </a:lnSpc>
              <a:defRPr/>
            </a:lvl1pPr>
          </a:lstStyle>
          <a:p>
            <a:pPr lvl="0"/>
            <a:r>
              <a:rPr lang="en-US"/>
              <a:t>Put the title here</a:t>
            </a:r>
          </a:p>
        </p:txBody>
      </p:sp>
      <p:sp>
        <p:nvSpPr>
          <p:cNvPr id="12" name="Text Placeholder 5">
            <a:extLst>
              <a:ext uri="{FF2B5EF4-FFF2-40B4-BE49-F238E27FC236}">
                <a16:creationId xmlns:a16="http://schemas.microsoft.com/office/drawing/2014/main" id="{334FE28E-7BB9-5247-A7EF-E68623CEC0DF}"/>
              </a:ext>
            </a:extLst>
          </p:cNvPr>
          <p:cNvSpPr>
            <a:spLocks noGrp="1"/>
          </p:cNvSpPr>
          <p:nvPr>
            <p:ph type="body" sz="quarter" idx="17" hasCustomPrompt="1"/>
          </p:nvPr>
        </p:nvSpPr>
        <p:spPr>
          <a:xfrm>
            <a:off x="8245881" y="3429001"/>
            <a:ext cx="3095625" cy="1449940"/>
          </a:xfrm>
        </p:spPr>
        <p:txBody>
          <a:bodyPr>
            <a:noAutofit/>
          </a:bodyPr>
          <a:lstStyle>
            <a:lvl1pPr>
              <a:lnSpc>
                <a:spcPct val="100000"/>
              </a:lnSpc>
              <a:spcBef>
                <a:spcPts val="0"/>
              </a:spcBef>
              <a:defRPr sz="1400"/>
            </a:lvl1pPr>
          </a:lstStyle>
          <a:p>
            <a:pPr lvl="0"/>
            <a:r>
              <a:rPr lang="en-US"/>
              <a:t>Put the body text or caption here</a:t>
            </a:r>
            <a:endParaRPr lang="en-GB"/>
          </a:p>
        </p:txBody>
      </p:sp>
      <p:sp>
        <p:nvSpPr>
          <p:cNvPr id="14" name="TextBox 13">
            <a:extLst>
              <a:ext uri="{FF2B5EF4-FFF2-40B4-BE49-F238E27FC236}">
                <a16:creationId xmlns:a16="http://schemas.microsoft.com/office/drawing/2014/main" id="{59A9C86E-1C1C-4849-9898-CE794DA804F5}"/>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15" name="Title 1">
            <a:extLst>
              <a:ext uri="{FF2B5EF4-FFF2-40B4-BE49-F238E27FC236}">
                <a16:creationId xmlns:a16="http://schemas.microsoft.com/office/drawing/2014/main" id="{AC11DA65-BB4F-5E44-93BC-902C228635DB}"/>
              </a:ext>
            </a:extLst>
          </p:cNvPr>
          <p:cNvSpPr>
            <a:spLocks noGrp="1"/>
          </p:cNvSpPr>
          <p:nvPr>
            <p:ph type="title" hasCustomPrompt="1"/>
          </p:nvPr>
        </p:nvSpPr>
        <p:spPr>
          <a:xfrm>
            <a:off x="838201" y="838800"/>
            <a:ext cx="10517188" cy="1728787"/>
          </a:xfrm>
          <a:prstGeom prst="rect">
            <a:avLst/>
          </a:prstGeom>
        </p:spPr>
        <p:txBody>
          <a:bodyPr/>
          <a:lstStyle>
            <a:lvl1pPr>
              <a:lnSpc>
                <a:spcPct val="100000"/>
              </a:lnSpc>
              <a:defRPr sz="3600"/>
            </a:lvl1pPr>
          </a:lstStyle>
          <a:p>
            <a:r>
              <a:rPr lang="en-US"/>
              <a:t>Put the slide headline here, </a:t>
            </a:r>
            <a:br>
              <a:rPr lang="en-US"/>
            </a:br>
            <a:r>
              <a:rPr lang="en-US"/>
              <a:t>keep it bold 36 </a:t>
            </a:r>
            <a:r>
              <a:rPr lang="en-US" err="1"/>
              <a:t>pt</a:t>
            </a:r>
            <a:endParaRPr lang="en-US"/>
          </a:p>
        </p:txBody>
      </p:sp>
      <p:sp>
        <p:nvSpPr>
          <p:cNvPr id="2" name="Footer Placeholder 1">
            <a:extLst>
              <a:ext uri="{FF2B5EF4-FFF2-40B4-BE49-F238E27FC236}">
                <a16:creationId xmlns:a16="http://schemas.microsoft.com/office/drawing/2014/main" id="{55D37FF6-CE62-1746-9BE3-14CF444B56EF}"/>
              </a:ext>
            </a:extLst>
          </p:cNvPr>
          <p:cNvSpPr>
            <a:spLocks noGrp="1"/>
          </p:cNvSpPr>
          <p:nvPr>
            <p:ph type="ftr" sz="quarter" idx="18"/>
          </p:nvPr>
        </p:nvSpPr>
        <p:spPr>
          <a:xfrm>
            <a:off x="838200" y="6381327"/>
            <a:ext cx="5257800" cy="293119"/>
          </a:xfrm>
          <a:prstGeom prst="rect">
            <a:avLst/>
          </a:prstGeom>
        </p:spPr>
        <p:txBody>
          <a:bodyPr/>
          <a:lstStyle/>
          <a:p>
            <a:endParaRPr lang="en-GB"/>
          </a:p>
        </p:txBody>
      </p:sp>
    </p:spTree>
    <p:extLst>
      <p:ext uri="{BB962C8B-B14F-4D97-AF65-F5344CB8AC3E}">
        <p14:creationId xmlns:p14="http://schemas.microsoft.com/office/powerpoint/2010/main" val="8913903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evels with descriptions">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0D2B4B01-8F71-1C43-804A-AE91ACAAB690}"/>
              </a:ext>
            </a:extLst>
          </p:cNvPr>
          <p:cNvSpPr>
            <a:spLocks noGrp="1"/>
          </p:cNvSpPr>
          <p:nvPr>
            <p:ph type="body" sz="quarter" idx="12" hasCustomPrompt="1"/>
          </p:nvPr>
        </p:nvSpPr>
        <p:spPr>
          <a:xfrm>
            <a:off x="6600057" y="2847861"/>
            <a:ext cx="3095625" cy="698795"/>
          </a:xfrm>
        </p:spPr>
        <p:txBody>
          <a:bodyPr>
            <a:noAutofit/>
          </a:bodyPr>
          <a:lstStyle>
            <a:lvl1pPr>
              <a:spcBef>
                <a:spcPts val="0"/>
              </a:spcBef>
              <a:defRPr sz="1400"/>
            </a:lvl1pPr>
          </a:lstStyle>
          <a:p>
            <a:pPr lvl="0"/>
            <a:r>
              <a:rPr lang="en-US"/>
              <a:t>Put the body text or caption here</a:t>
            </a:r>
            <a:endParaRPr lang="en-GB"/>
          </a:p>
        </p:txBody>
      </p:sp>
      <p:sp>
        <p:nvSpPr>
          <p:cNvPr id="10" name="Text Placeholder 5">
            <a:extLst>
              <a:ext uri="{FF2B5EF4-FFF2-40B4-BE49-F238E27FC236}">
                <a16:creationId xmlns:a16="http://schemas.microsoft.com/office/drawing/2014/main" id="{CCF4949C-0573-654E-8E4A-1524918D8E6F}"/>
              </a:ext>
            </a:extLst>
          </p:cNvPr>
          <p:cNvSpPr>
            <a:spLocks noGrp="1"/>
          </p:cNvSpPr>
          <p:nvPr>
            <p:ph type="body" sz="quarter" idx="15" hasCustomPrompt="1"/>
          </p:nvPr>
        </p:nvSpPr>
        <p:spPr>
          <a:xfrm>
            <a:off x="6600057" y="3916433"/>
            <a:ext cx="3095625" cy="698795"/>
          </a:xfrm>
        </p:spPr>
        <p:txBody>
          <a:bodyPr>
            <a:noAutofit/>
          </a:bodyPr>
          <a:lstStyle>
            <a:lvl1pPr>
              <a:spcBef>
                <a:spcPts val="0"/>
              </a:spcBef>
              <a:defRPr sz="1400"/>
            </a:lvl1pPr>
          </a:lstStyle>
          <a:p>
            <a:pPr lvl="0"/>
            <a:r>
              <a:rPr lang="en-US"/>
              <a:t>Put the body text or caption here</a:t>
            </a:r>
            <a:endParaRPr lang="en-GB"/>
          </a:p>
        </p:txBody>
      </p:sp>
      <p:sp>
        <p:nvSpPr>
          <p:cNvPr id="12" name="Text Placeholder 5">
            <a:extLst>
              <a:ext uri="{FF2B5EF4-FFF2-40B4-BE49-F238E27FC236}">
                <a16:creationId xmlns:a16="http://schemas.microsoft.com/office/drawing/2014/main" id="{334FE28E-7BB9-5247-A7EF-E68623CEC0DF}"/>
              </a:ext>
            </a:extLst>
          </p:cNvPr>
          <p:cNvSpPr>
            <a:spLocks noGrp="1"/>
          </p:cNvSpPr>
          <p:nvPr>
            <p:ph type="body" sz="quarter" idx="17" hasCustomPrompt="1"/>
          </p:nvPr>
        </p:nvSpPr>
        <p:spPr>
          <a:xfrm>
            <a:off x="6600057" y="4985005"/>
            <a:ext cx="3095625" cy="698795"/>
          </a:xfrm>
        </p:spPr>
        <p:txBody>
          <a:bodyPr>
            <a:noAutofit/>
          </a:bodyPr>
          <a:lstStyle>
            <a:lvl1pPr>
              <a:spcBef>
                <a:spcPts val="0"/>
              </a:spcBef>
              <a:defRPr sz="1400"/>
            </a:lvl1pPr>
          </a:lstStyle>
          <a:p>
            <a:pPr lvl="0"/>
            <a:r>
              <a:rPr lang="en-US"/>
              <a:t>Put the body text or caption here</a:t>
            </a:r>
            <a:endParaRPr lang="en-GB"/>
          </a:p>
        </p:txBody>
      </p:sp>
      <p:sp>
        <p:nvSpPr>
          <p:cNvPr id="9" name="Text Placeholder 5">
            <a:extLst>
              <a:ext uri="{FF2B5EF4-FFF2-40B4-BE49-F238E27FC236}">
                <a16:creationId xmlns:a16="http://schemas.microsoft.com/office/drawing/2014/main" id="{08916781-0481-B64C-A15B-60E03E7E77EA}"/>
              </a:ext>
            </a:extLst>
          </p:cNvPr>
          <p:cNvSpPr>
            <a:spLocks noGrp="1"/>
          </p:cNvSpPr>
          <p:nvPr>
            <p:ph type="body" sz="quarter" idx="14" hasCustomPrompt="1"/>
          </p:nvPr>
        </p:nvSpPr>
        <p:spPr>
          <a:xfrm>
            <a:off x="2337604" y="2847861"/>
            <a:ext cx="3316763" cy="698795"/>
          </a:xfrm>
          <a:solidFill>
            <a:srgbClr val="E4E5E3"/>
          </a:solidFill>
        </p:spPr>
        <p:txBody>
          <a:bodyPr anchor="ctr">
            <a:noAutofit/>
          </a:bodyPr>
          <a:lstStyle>
            <a:lvl1pPr>
              <a:defRPr sz="1800"/>
            </a:lvl1pPr>
          </a:lstStyle>
          <a:p>
            <a:pPr lvl="0"/>
            <a:r>
              <a:rPr lang="en-US"/>
              <a:t>Put the title here</a:t>
            </a:r>
          </a:p>
        </p:txBody>
      </p:sp>
      <p:sp>
        <p:nvSpPr>
          <p:cNvPr id="15" name="Text Placeholder 5">
            <a:extLst>
              <a:ext uri="{FF2B5EF4-FFF2-40B4-BE49-F238E27FC236}">
                <a16:creationId xmlns:a16="http://schemas.microsoft.com/office/drawing/2014/main" id="{B0FD171A-0961-AF47-AF11-4B67E2B02EBC}"/>
              </a:ext>
            </a:extLst>
          </p:cNvPr>
          <p:cNvSpPr>
            <a:spLocks noGrp="1"/>
          </p:cNvSpPr>
          <p:nvPr>
            <p:ph type="body" sz="quarter" idx="18" hasCustomPrompt="1"/>
          </p:nvPr>
        </p:nvSpPr>
        <p:spPr>
          <a:xfrm>
            <a:off x="2337604" y="3916433"/>
            <a:ext cx="3316763" cy="698795"/>
          </a:xfrm>
          <a:solidFill>
            <a:srgbClr val="E4E5E3"/>
          </a:solidFill>
        </p:spPr>
        <p:txBody>
          <a:bodyPr anchor="ctr">
            <a:noAutofit/>
          </a:bodyPr>
          <a:lstStyle>
            <a:lvl1pPr>
              <a:defRPr sz="1800"/>
            </a:lvl1pPr>
          </a:lstStyle>
          <a:p>
            <a:pPr lvl="0"/>
            <a:r>
              <a:rPr lang="en-US"/>
              <a:t>Put the title here</a:t>
            </a:r>
          </a:p>
        </p:txBody>
      </p:sp>
      <p:sp>
        <p:nvSpPr>
          <p:cNvPr id="16" name="Text Placeholder 5">
            <a:extLst>
              <a:ext uri="{FF2B5EF4-FFF2-40B4-BE49-F238E27FC236}">
                <a16:creationId xmlns:a16="http://schemas.microsoft.com/office/drawing/2014/main" id="{08483BCA-AF2F-134B-A357-367A5706C697}"/>
              </a:ext>
            </a:extLst>
          </p:cNvPr>
          <p:cNvSpPr>
            <a:spLocks noGrp="1"/>
          </p:cNvSpPr>
          <p:nvPr>
            <p:ph type="body" sz="quarter" idx="19" hasCustomPrompt="1"/>
          </p:nvPr>
        </p:nvSpPr>
        <p:spPr>
          <a:xfrm>
            <a:off x="2337604" y="4985005"/>
            <a:ext cx="3316763" cy="698795"/>
          </a:xfrm>
          <a:solidFill>
            <a:srgbClr val="E4E5E3"/>
          </a:solidFill>
        </p:spPr>
        <p:txBody>
          <a:bodyPr anchor="ctr">
            <a:noAutofit/>
          </a:bodyPr>
          <a:lstStyle>
            <a:lvl1pPr>
              <a:defRPr sz="1800"/>
            </a:lvl1pPr>
          </a:lstStyle>
          <a:p>
            <a:pPr lvl="0"/>
            <a:r>
              <a:rPr lang="en-US"/>
              <a:t>Put the title here</a:t>
            </a:r>
          </a:p>
        </p:txBody>
      </p:sp>
      <p:sp>
        <p:nvSpPr>
          <p:cNvPr id="13" name="TextBox 12">
            <a:extLst>
              <a:ext uri="{FF2B5EF4-FFF2-40B4-BE49-F238E27FC236}">
                <a16:creationId xmlns:a16="http://schemas.microsoft.com/office/drawing/2014/main" id="{E4964DA0-4452-6540-89A2-748239CA7284}"/>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14" name="Title 1">
            <a:extLst>
              <a:ext uri="{FF2B5EF4-FFF2-40B4-BE49-F238E27FC236}">
                <a16:creationId xmlns:a16="http://schemas.microsoft.com/office/drawing/2014/main" id="{C2251F9F-54CD-8945-9716-7D15439B9923}"/>
              </a:ext>
            </a:extLst>
          </p:cNvPr>
          <p:cNvSpPr>
            <a:spLocks noGrp="1"/>
          </p:cNvSpPr>
          <p:nvPr>
            <p:ph type="title" hasCustomPrompt="1"/>
          </p:nvPr>
        </p:nvSpPr>
        <p:spPr>
          <a:xfrm>
            <a:off x="838201" y="838800"/>
            <a:ext cx="10517188" cy="1728787"/>
          </a:xfrm>
          <a:prstGeom prst="rect">
            <a:avLst/>
          </a:prstGeom>
        </p:spPr>
        <p:txBody>
          <a:bodyPr/>
          <a:lstStyle>
            <a:lvl1pPr>
              <a:lnSpc>
                <a:spcPct val="100000"/>
              </a:lnSpc>
              <a:defRPr sz="3600"/>
            </a:lvl1pPr>
          </a:lstStyle>
          <a:p>
            <a:r>
              <a:rPr lang="en-US"/>
              <a:t>Put the slide headline here, </a:t>
            </a:r>
            <a:br>
              <a:rPr lang="en-US"/>
            </a:br>
            <a:r>
              <a:rPr lang="en-US"/>
              <a:t>keep it bold 36 </a:t>
            </a:r>
            <a:r>
              <a:rPr lang="en-US" err="1"/>
              <a:t>pt</a:t>
            </a:r>
            <a:endParaRPr lang="en-US"/>
          </a:p>
        </p:txBody>
      </p:sp>
      <p:sp>
        <p:nvSpPr>
          <p:cNvPr id="2" name="Footer Placeholder 1">
            <a:extLst>
              <a:ext uri="{FF2B5EF4-FFF2-40B4-BE49-F238E27FC236}">
                <a16:creationId xmlns:a16="http://schemas.microsoft.com/office/drawing/2014/main" id="{41B83894-EB72-F046-AFC0-B3038632DB2D}"/>
              </a:ext>
            </a:extLst>
          </p:cNvPr>
          <p:cNvSpPr>
            <a:spLocks noGrp="1"/>
          </p:cNvSpPr>
          <p:nvPr>
            <p:ph type="ftr" sz="quarter" idx="20"/>
          </p:nvPr>
        </p:nvSpPr>
        <p:spPr>
          <a:xfrm>
            <a:off x="838200" y="6381327"/>
            <a:ext cx="5257800" cy="293119"/>
          </a:xfrm>
          <a:prstGeom prst="rect">
            <a:avLst/>
          </a:prstGeom>
        </p:spPr>
        <p:txBody>
          <a:bodyPr/>
          <a:lstStyle/>
          <a:p>
            <a:endParaRPr lang="en-GB"/>
          </a:p>
        </p:txBody>
      </p:sp>
    </p:spTree>
    <p:extLst>
      <p:ext uri="{BB962C8B-B14F-4D97-AF65-F5344CB8AC3E}">
        <p14:creationId xmlns:p14="http://schemas.microsoft.com/office/powerpoint/2010/main" val="30257691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efore–after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413F907-AE77-0746-B805-0D2E5F01B01D}"/>
              </a:ext>
            </a:extLst>
          </p:cNvPr>
          <p:cNvSpPr>
            <a:spLocks noGrp="1"/>
          </p:cNvSpPr>
          <p:nvPr>
            <p:ph type="pic" sz="quarter" idx="17" hasCustomPrompt="1"/>
          </p:nvPr>
        </p:nvSpPr>
        <p:spPr>
          <a:xfrm>
            <a:off x="1631949" y="2022765"/>
            <a:ext cx="3600451" cy="2303463"/>
          </a:xfrm>
          <a:solidFill>
            <a:srgbClr val="E4E5E3"/>
          </a:solidFill>
        </p:spPr>
        <p:txBody>
          <a:bodyPr>
            <a:normAutofit/>
          </a:bodyPr>
          <a:lstStyle>
            <a:lvl1pPr marL="0" indent="0">
              <a:buNone/>
              <a:defRPr sz="1400">
                <a:solidFill>
                  <a:schemeClr val="bg1">
                    <a:lumMod val="50000"/>
                  </a:schemeClr>
                </a:solidFill>
              </a:defRPr>
            </a:lvl1pPr>
          </a:lstStyle>
          <a:p>
            <a:r>
              <a:rPr lang="en-US"/>
              <a:t>Drag and drop or click the icon to add a picture</a:t>
            </a:r>
          </a:p>
        </p:txBody>
      </p:sp>
      <p:sp>
        <p:nvSpPr>
          <p:cNvPr id="19" name="Picture Placeholder 2">
            <a:extLst>
              <a:ext uri="{FF2B5EF4-FFF2-40B4-BE49-F238E27FC236}">
                <a16:creationId xmlns:a16="http://schemas.microsoft.com/office/drawing/2014/main" id="{0E481080-1B49-ED4F-B8EF-1D96447B74DD}"/>
              </a:ext>
            </a:extLst>
          </p:cNvPr>
          <p:cNvSpPr>
            <a:spLocks noGrp="1"/>
          </p:cNvSpPr>
          <p:nvPr>
            <p:ph type="pic" sz="quarter" idx="20" hasCustomPrompt="1"/>
          </p:nvPr>
        </p:nvSpPr>
        <p:spPr>
          <a:xfrm>
            <a:off x="6992620" y="2022765"/>
            <a:ext cx="3600451" cy="2303463"/>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pic>
        <p:nvPicPr>
          <p:cNvPr id="2" name="Picture 1">
            <a:extLst>
              <a:ext uri="{FF2B5EF4-FFF2-40B4-BE49-F238E27FC236}">
                <a16:creationId xmlns:a16="http://schemas.microsoft.com/office/drawing/2014/main" id="{86D6265E-70AC-3048-8EA1-7C44308317B8}"/>
              </a:ext>
            </a:extLst>
          </p:cNvPr>
          <p:cNvPicPr>
            <a:picLocks noChangeAspect="1"/>
          </p:cNvPicPr>
          <p:nvPr userDrawn="1"/>
        </p:nvPicPr>
        <p:blipFill>
          <a:blip r:embed="rId2"/>
          <a:stretch>
            <a:fillRect/>
          </a:stretch>
        </p:blipFill>
        <p:spPr>
          <a:xfrm>
            <a:off x="5710547" y="2876669"/>
            <a:ext cx="770907" cy="628899"/>
          </a:xfrm>
          <a:prstGeom prst="rect">
            <a:avLst/>
          </a:prstGeom>
        </p:spPr>
      </p:pic>
      <p:sp>
        <p:nvSpPr>
          <p:cNvPr id="12" name="TextBox 11">
            <a:extLst>
              <a:ext uri="{FF2B5EF4-FFF2-40B4-BE49-F238E27FC236}">
                <a16:creationId xmlns:a16="http://schemas.microsoft.com/office/drawing/2014/main" id="{C2CF7D12-C123-CB4E-92BB-7BFFDA0A2C14}"/>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13" name="Title 1">
            <a:extLst>
              <a:ext uri="{FF2B5EF4-FFF2-40B4-BE49-F238E27FC236}">
                <a16:creationId xmlns:a16="http://schemas.microsoft.com/office/drawing/2014/main" id="{3915BC80-B2FE-8249-98A7-3859708C64C5}"/>
              </a:ext>
            </a:extLst>
          </p:cNvPr>
          <p:cNvSpPr>
            <a:spLocks noGrp="1"/>
          </p:cNvSpPr>
          <p:nvPr>
            <p:ph type="title" hasCustomPrompt="1"/>
          </p:nvPr>
        </p:nvSpPr>
        <p:spPr>
          <a:xfrm>
            <a:off x="838201" y="838800"/>
            <a:ext cx="10517188" cy="1186151"/>
          </a:xfrm>
          <a:prstGeom prst="rect">
            <a:avLst/>
          </a:prstGeom>
        </p:spPr>
        <p:txBody>
          <a:bodyPr/>
          <a:lstStyle>
            <a:lvl1pPr>
              <a:lnSpc>
                <a:spcPct val="100000"/>
              </a:lnSpc>
              <a:defRPr sz="3600"/>
            </a:lvl1pPr>
          </a:lstStyle>
          <a:p>
            <a:r>
              <a:rPr lang="en-US"/>
              <a:t>Put the slide headline here</a:t>
            </a:r>
          </a:p>
        </p:txBody>
      </p:sp>
      <p:sp>
        <p:nvSpPr>
          <p:cNvPr id="4" name="Footer Placeholder 3">
            <a:extLst>
              <a:ext uri="{FF2B5EF4-FFF2-40B4-BE49-F238E27FC236}">
                <a16:creationId xmlns:a16="http://schemas.microsoft.com/office/drawing/2014/main" id="{FA997E8B-6A72-3349-82A2-CA12BBB442EA}"/>
              </a:ext>
            </a:extLst>
          </p:cNvPr>
          <p:cNvSpPr>
            <a:spLocks noGrp="1"/>
          </p:cNvSpPr>
          <p:nvPr>
            <p:ph type="ftr" sz="quarter" idx="21"/>
          </p:nvPr>
        </p:nvSpPr>
        <p:spPr>
          <a:xfrm>
            <a:off x="838200" y="6381327"/>
            <a:ext cx="5257800" cy="293119"/>
          </a:xfrm>
          <a:prstGeom prst="rect">
            <a:avLst/>
          </a:prstGeom>
        </p:spPr>
        <p:txBody>
          <a:bodyPr/>
          <a:lstStyle/>
          <a:p>
            <a:endParaRPr lang="en-GB"/>
          </a:p>
        </p:txBody>
      </p:sp>
      <p:sp>
        <p:nvSpPr>
          <p:cNvPr id="16" name="Text Placeholder 5">
            <a:extLst>
              <a:ext uri="{FF2B5EF4-FFF2-40B4-BE49-F238E27FC236}">
                <a16:creationId xmlns:a16="http://schemas.microsoft.com/office/drawing/2014/main" id="{8B805C66-9B81-6F4A-8653-8751DC71F3C3}"/>
              </a:ext>
            </a:extLst>
          </p:cNvPr>
          <p:cNvSpPr>
            <a:spLocks noGrp="1"/>
          </p:cNvSpPr>
          <p:nvPr>
            <p:ph type="body" sz="quarter" idx="12" hasCustomPrompt="1"/>
          </p:nvPr>
        </p:nvSpPr>
        <p:spPr>
          <a:xfrm>
            <a:off x="1631949" y="4519472"/>
            <a:ext cx="3600451" cy="1429808"/>
          </a:xfrm>
        </p:spPr>
        <p:txBody>
          <a:bodyPr>
            <a:noAutofit/>
          </a:bodyPr>
          <a:lstStyle>
            <a:lvl1pPr>
              <a:spcBef>
                <a:spcPts val="0"/>
              </a:spcBef>
              <a:defRPr sz="1400"/>
            </a:lvl1pPr>
          </a:lstStyle>
          <a:p>
            <a:pPr lvl="0"/>
            <a:r>
              <a:rPr lang="en-US"/>
              <a:t>Put the body text or caption here</a:t>
            </a:r>
            <a:endParaRPr lang="en-GB"/>
          </a:p>
        </p:txBody>
      </p:sp>
      <p:sp>
        <p:nvSpPr>
          <p:cNvPr id="17" name="Text Placeholder 5">
            <a:extLst>
              <a:ext uri="{FF2B5EF4-FFF2-40B4-BE49-F238E27FC236}">
                <a16:creationId xmlns:a16="http://schemas.microsoft.com/office/drawing/2014/main" id="{FA6FB3B4-ED87-C644-AEAC-F1AF465F1548}"/>
              </a:ext>
            </a:extLst>
          </p:cNvPr>
          <p:cNvSpPr>
            <a:spLocks noGrp="1"/>
          </p:cNvSpPr>
          <p:nvPr>
            <p:ph type="body" sz="quarter" idx="22" hasCustomPrompt="1"/>
          </p:nvPr>
        </p:nvSpPr>
        <p:spPr>
          <a:xfrm>
            <a:off x="6997041" y="4519472"/>
            <a:ext cx="3600451" cy="1429808"/>
          </a:xfrm>
        </p:spPr>
        <p:txBody>
          <a:bodyPr>
            <a:noAutofit/>
          </a:bodyPr>
          <a:lstStyle>
            <a:lvl1pPr>
              <a:spcBef>
                <a:spcPts val="0"/>
              </a:spcBef>
              <a:defRPr sz="1400"/>
            </a:lvl1pPr>
          </a:lstStyle>
          <a:p>
            <a:pPr lvl="0"/>
            <a:r>
              <a:rPr lang="en-US"/>
              <a:t>Put the body text or caption here</a:t>
            </a:r>
            <a:endParaRPr lang="en-GB"/>
          </a:p>
        </p:txBody>
      </p:sp>
    </p:spTree>
    <p:extLst>
      <p:ext uri="{BB962C8B-B14F-4D97-AF65-F5344CB8AC3E}">
        <p14:creationId xmlns:p14="http://schemas.microsoft.com/office/powerpoint/2010/main" val="14367637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ages with description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413F907-AE77-0746-B805-0D2E5F01B01D}"/>
              </a:ext>
            </a:extLst>
          </p:cNvPr>
          <p:cNvSpPr>
            <a:spLocks noGrp="1"/>
          </p:cNvSpPr>
          <p:nvPr>
            <p:ph type="pic" sz="quarter" idx="17" hasCustomPrompt="1"/>
          </p:nvPr>
        </p:nvSpPr>
        <p:spPr>
          <a:xfrm>
            <a:off x="855106" y="2062103"/>
            <a:ext cx="3057175" cy="2303463"/>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19" name="Picture Placeholder 2">
            <a:extLst>
              <a:ext uri="{FF2B5EF4-FFF2-40B4-BE49-F238E27FC236}">
                <a16:creationId xmlns:a16="http://schemas.microsoft.com/office/drawing/2014/main" id="{0E481080-1B49-ED4F-B8EF-1D96447B74DD}"/>
              </a:ext>
            </a:extLst>
          </p:cNvPr>
          <p:cNvSpPr>
            <a:spLocks noGrp="1"/>
          </p:cNvSpPr>
          <p:nvPr>
            <p:ph type="pic" sz="quarter" idx="20" hasCustomPrompt="1"/>
          </p:nvPr>
        </p:nvSpPr>
        <p:spPr>
          <a:xfrm>
            <a:off x="4583834" y="2062103"/>
            <a:ext cx="3057175" cy="2303463"/>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13" name="Picture Placeholder 2">
            <a:extLst>
              <a:ext uri="{FF2B5EF4-FFF2-40B4-BE49-F238E27FC236}">
                <a16:creationId xmlns:a16="http://schemas.microsoft.com/office/drawing/2014/main" id="{AADE64AA-EB12-9B42-B094-87CAEF84C4AB}"/>
              </a:ext>
            </a:extLst>
          </p:cNvPr>
          <p:cNvSpPr>
            <a:spLocks noGrp="1"/>
          </p:cNvSpPr>
          <p:nvPr>
            <p:ph type="pic" sz="quarter" idx="23" hasCustomPrompt="1"/>
          </p:nvPr>
        </p:nvSpPr>
        <p:spPr>
          <a:xfrm>
            <a:off x="8273181" y="2062103"/>
            <a:ext cx="3057175" cy="2303463"/>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17" name="TextBox 16">
            <a:extLst>
              <a:ext uri="{FF2B5EF4-FFF2-40B4-BE49-F238E27FC236}">
                <a16:creationId xmlns:a16="http://schemas.microsoft.com/office/drawing/2014/main" id="{BD20C848-2304-4F46-9EDC-D7AC2CD7AAE4}"/>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14" name="Title 1">
            <a:extLst>
              <a:ext uri="{FF2B5EF4-FFF2-40B4-BE49-F238E27FC236}">
                <a16:creationId xmlns:a16="http://schemas.microsoft.com/office/drawing/2014/main" id="{15330994-19DA-9E46-A2E3-C446A8DB80A5}"/>
              </a:ext>
            </a:extLst>
          </p:cNvPr>
          <p:cNvSpPr>
            <a:spLocks noGrp="1"/>
          </p:cNvSpPr>
          <p:nvPr>
            <p:ph type="title" hasCustomPrompt="1"/>
          </p:nvPr>
        </p:nvSpPr>
        <p:spPr>
          <a:xfrm>
            <a:off x="838201" y="838800"/>
            <a:ext cx="10517188" cy="1225489"/>
          </a:xfrm>
          <a:prstGeom prst="rect">
            <a:avLst/>
          </a:prstGeom>
        </p:spPr>
        <p:txBody>
          <a:bodyPr/>
          <a:lstStyle>
            <a:lvl1pPr>
              <a:lnSpc>
                <a:spcPct val="100000"/>
              </a:lnSpc>
              <a:defRPr sz="3600"/>
            </a:lvl1pPr>
          </a:lstStyle>
          <a:p>
            <a:r>
              <a:rPr lang="en-US"/>
              <a:t>Put the slide headline here</a:t>
            </a:r>
          </a:p>
        </p:txBody>
      </p:sp>
      <p:sp>
        <p:nvSpPr>
          <p:cNvPr id="2" name="Footer Placeholder 1">
            <a:extLst>
              <a:ext uri="{FF2B5EF4-FFF2-40B4-BE49-F238E27FC236}">
                <a16:creationId xmlns:a16="http://schemas.microsoft.com/office/drawing/2014/main" id="{CF89DA20-A770-304C-BB29-23501562357F}"/>
              </a:ext>
            </a:extLst>
          </p:cNvPr>
          <p:cNvSpPr>
            <a:spLocks noGrp="1"/>
          </p:cNvSpPr>
          <p:nvPr>
            <p:ph type="ftr" sz="quarter" idx="29"/>
          </p:nvPr>
        </p:nvSpPr>
        <p:spPr>
          <a:xfrm>
            <a:off x="838200" y="6381327"/>
            <a:ext cx="5257800" cy="293119"/>
          </a:xfrm>
          <a:prstGeom prst="rect">
            <a:avLst/>
          </a:prstGeom>
        </p:spPr>
        <p:txBody>
          <a:bodyPr/>
          <a:lstStyle/>
          <a:p>
            <a:endParaRPr lang="en-GB"/>
          </a:p>
        </p:txBody>
      </p:sp>
      <p:sp>
        <p:nvSpPr>
          <p:cNvPr id="15" name="Text Placeholder 5">
            <a:extLst>
              <a:ext uri="{FF2B5EF4-FFF2-40B4-BE49-F238E27FC236}">
                <a16:creationId xmlns:a16="http://schemas.microsoft.com/office/drawing/2014/main" id="{EA551AE1-5794-8645-B13C-A75DC3F29BBC}"/>
              </a:ext>
            </a:extLst>
          </p:cNvPr>
          <p:cNvSpPr>
            <a:spLocks noGrp="1"/>
          </p:cNvSpPr>
          <p:nvPr>
            <p:ph type="body" sz="quarter" idx="12" hasCustomPrompt="1"/>
          </p:nvPr>
        </p:nvSpPr>
        <p:spPr>
          <a:xfrm>
            <a:off x="855106" y="4519472"/>
            <a:ext cx="3057175" cy="1429808"/>
          </a:xfrm>
        </p:spPr>
        <p:txBody>
          <a:bodyPr>
            <a:noAutofit/>
          </a:bodyPr>
          <a:lstStyle>
            <a:lvl1pPr>
              <a:spcBef>
                <a:spcPts val="0"/>
              </a:spcBef>
              <a:defRPr sz="1400"/>
            </a:lvl1pPr>
          </a:lstStyle>
          <a:p>
            <a:pPr lvl="0"/>
            <a:r>
              <a:rPr lang="en-US"/>
              <a:t>Put the body text or caption here</a:t>
            </a:r>
            <a:endParaRPr lang="en-GB"/>
          </a:p>
        </p:txBody>
      </p:sp>
      <p:sp>
        <p:nvSpPr>
          <p:cNvPr id="16" name="Text Placeholder 5">
            <a:extLst>
              <a:ext uri="{FF2B5EF4-FFF2-40B4-BE49-F238E27FC236}">
                <a16:creationId xmlns:a16="http://schemas.microsoft.com/office/drawing/2014/main" id="{50C5C652-3240-6341-9095-4EF7D7DC26F2}"/>
              </a:ext>
            </a:extLst>
          </p:cNvPr>
          <p:cNvSpPr>
            <a:spLocks noGrp="1"/>
          </p:cNvSpPr>
          <p:nvPr>
            <p:ph type="body" sz="quarter" idx="30" hasCustomPrompt="1"/>
          </p:nvPr>
        </p:nvSpPr>
        <p:spPr>
          <a:xfrm>
            <a:off x="4567414" y="4519472"/>
            <a:ext cx="3057175" cy="1429808"/>
          </a:xfrm>
        </p:spPr>
        <p:txBody>
          <a:bodyPr>
            <a:noAutofit/>
          </a:bodyPr>
          <a:lstStyle>
            <a:lvl1pPr>
              <a:spcBef>
                <a:spcPts val="0"/>
              </a:spcBef>
              <a:defRPr sz="1400"/>
            </a:lvl1pPr>
          </a:lstStyle>
          <a:p>
            <a:pPr lvl="0"/>
            <a:r>
              <a:rPr lang="en-US"/>
              <a:t>Put the body text or caption here</a:t>
            </a:r>
            <a:endParaRPr lang="en-GB"/>
          </a:p>
        </p:txBody>
      </p:sp>
      <p:sp>
        <p:nvSpPr>
          <p:cNvPr id="25" name="Text Placeholder 5">
            <a:extLst>
              <a:ext uri="{FF2B5EF4-FFF2-40B4-BE49-F238E27FC236}">
                <a16:creationId xmlns:a16="http://schemas.microsoft.com/office/drawing/2014/main" id="{154F45D7-B176-5742-A305-63E532076396}"/>
              </a:ext>
            </a:extLst>
          </p:cNvPr>
          <p:cNvSpPr>
            <a:spLocks noGrp="1"/>
          </p:cNvSpPr>
          <p:nvPr>
            <p:ph type="body" sz="quarter" idx="31" hasCustomPrompt="1"/>
          </p:nvPr>
        </p:nvSpPr>
        <p:spPr>
          <a:xfrm>
            <a:off x="8298214" y="4519472"/>
            <a:ext cx="3057175" cy="1429808"/>
          </a:xfrm>
        </p:spPr>
        <p:txBody>
          <a:bodyPr>
            <a:noAutofit/>
          </a:bodyPr>
          <a:lstStyle>
            <a:lvl1pPr>
              <a:spcBef>
                <a:spcPts val="0"/>
              </a:spcBef>
              <a:defRPr sz="1400"/>
            </a:lvl1pPr>
          </a:lstStyle>
          <a:p>
            <a:pPr lvl="0"/>
            <a:r>
              <a:rPr lang="en-US"/>
              <a:t>Put the body text or caption here</a:t>
            </a:r>
            <a:endParaRPr lang="en-GB"/>
          </a:p>
        </p:txBody>
      </p:sp>
    </p:spTree>
    <p:extLst>
      <p:ext uri="{BB962C8B-B14F-4D97-AF65-F5344CB8AC3E}">
        <p14:creationId xmlns:p14="http://schemas.microsoft.com/office/powerpoint/2010/main" val="1033628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1560A13A-DB3F-4AD5-B6AF-BDA0278A0A39}" type="datetimeFigureOut">
              <a:rPr lang="sv-SE" smtClean="0"/>
              <a:t>2023-03-09</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33110765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s with captions">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124A353B-E374-7740-BADE-D936639B642B}"/>
              </a:ext>
            </a:extLst>
          </p:cNvPr>
          <p:cNvSpPr>
            <a:spLocks noGrp="1"/>
          </p:cNvSpPr>
          <p:nvPr>
            <p:ph type="body" sz="half" idx="2" hasCustomPrompt="1"/>
          </p:nvPr>
        </p:nvSpPr>
        <p:spPr>
          <a:xfrm>
            <a:off x="4029540" y="836614"/>
            <a:ext cx="1850437" cy="2016125"/>
          </a:xfrm>
        </p:spPr>
        <p:txBody>
          <a:bodyPr>
            <a:noAutofit/>
          </a:bodyPr>
          <a:lstStyle>
            <a:lvl1pPr marL="0" indent="0">
              <a:lnSpc>
                <a:spcPct val="100000"/>
              </a:lnSpc>
              <a:buNone/>
              <a:defRPr sz="1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Put the body text or caption here</a:t>
            </a:r>
            <a:endParaRPr lang="en-GB"/>
          </a:p>
        </p:txBody>
      </p:sp>
      <p:sp>
        <p:nvSpPr>
          <p:cNvPr id="3" name="Picture Placeholder 2">
            <a:extLst>
              <a:ext uri="{FF2B5EF4-FFF2-40B4-BE49-F238E27FC236}">
                <a16:creationId xmlns:a16="http://schemas.microsoft.com/office/drawing/2014/main" id="{DEE2AB82-CBD5-1145-9E32-3577A8B871DC}"/>
              </a:ext>
            </a:extLst>
          </p:cNvPr>
          <p:cNvSpPr>
            <a:spLocks noGrp="1"/>
          </p:cNvSpPr>
          <p:nvPr>
            <p:ph type="pic" sz="quarter" idx="19" hasCustomPrompt="1"/>
          </p:nvPr>
        </p:nvSpPr>
        <p:spPr>
          <a:xfrm>
            <a:off x="839789" y="836614"/>
            <a:ext cx="3024187"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14" name="Text Placeholder 3">
            <a:extLst>
              <a:ext uri="{FF2B5EF4-FFF2-40B4-BE49-F238E27FC236}">
                <a16:creationId xmlns:a16="http://schemas.microsoft.com/office/drawing/2014/main" id="{0EC9DAF8-6896-F945-BC62-1FA59028EACA}"/>
              </a:ext>
            </a:extLst>
          </p:cNvPr>
          <p:cNvSpPr>
            <a:spLocks noGrp="1"/>
          </p:cNvSpPr>
          <p:nvPr>
            <p:ph type="body" sz="half" idx="20" hasCustomPrompt="1"/>
          </p:nvPr>
        </p:nvSpPr>
        <p:spPr>
          <a:xfrm>
            <a:off x="9493080" y="836614"/>
            <a:ext cx="1850437" cy="2016125"/>
          </a:xfrm>
        </p:spPr>
        <p:txBody>
          <a:bodyPr>
            <a:noAutofit/>
          </a:bodyPr>
          <a:lstStyle>
            <a:lvl1pPr marL="0" indent="0">
              <a:lnSpc>
                <a:spcPct val="100000"/>
              </a:lnSpc>
              <a:buNone/>
              <a:defRPr sz="1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Put the body text or caption here</a:t>
            </a:r>
            <a:endParaRPr lang="en-GB"/>
          </a:p>
        </p:txBody>
      </p:sp>
      <p:sp>
        <p:nvSpPr>
          <p:cNvPr id="15" name="Picture Placeholder 2">
            <a:extLst>
              <a:ext uri="{FF2B5EF4-FFF2-40B4-BE49-F238E27FC236}">
                <a16:creationId xmlns:a16="http://schemas.microsoft.com/office/drawing/2014/main" id="{DFDA796F-563B-BF4B-9884-8B1A4AA2E248}"/>
              </a:ext>
            </a:extLst>
          </p:cNvPr>
          <p:cNvSpPr>
            <a:spLocks noGrp="1"/>
          </p:cNvSpPr>
          <p:nvPr>
            <p:ph type="pic" sz="quarter" idx="21" hasCustomPrompt="1"/>
          </p:nvPr>
        </p:nvSpPr>
        <p:spPr>
          <a:xfrm>
            <a:off x="6303329" y="836614"/>
            <a:ext cx="3024187"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16" name="Text Placeholder 3">
            <a:extLst>
              <a:ext uri="{FF2B5EF4-FFF2-40B4-BE49-F238E27FC236}">
                <a16:creationId xmlns:a16="http://schemas.microsoft.com/office/drawing/2014/main" id="{B2CDF5E0-6262-EF4B-90E2-B7C89A2D4134}"/>
              </a:ext>
            </a:extLst>
          </p:cNvPr>
          <p:cNvSpPr>
            <a:spLocks noGrp="1"/>
          </p:cNvSpPr>
          <p:nvPr>
            <p:ph type="body" sz="half" idx="22" hasCustomPrompt="1"/>
          </p:nvPr>
        </p:nvSpPr>
        <p:spPr>
          <a:xfrm>
            <a:off x="4029540" y="3431224"/>
            <a:ext cx="1850437" cy="2016125"/>
          </a:xfrm>
        </p:spPr>
        <p:txBody>
          <a:bodyPr>
            <a:noAutofit/>
          </a:bodyPr>
          <a:lstStyle>
            <a:lvl1pPr marL="0" indent="0">
              <a:lnSpc>
                <a:spcPct val="100000"/>
              </a:lnSpc>
              <a:buNone/>
              <a:defRPr sz="1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Put the body text or caption here</a:t>
            </a:r>
            <a:endParaRPr lang="en-GB"/>
          </a:p>
        </p:txBody>
      </p:sp>
      <p:sp>
        <p:nvSpPr>
          <p:cNvPr id="17" name="Picture Placeholder 2">
            <a:extLst>
              <a:ext uri="{FF2B5EF4-FFF2-40B4-BE49-F238E27FC236}">
                <a16:creationId xmlns:a16="http://schemas.microsoft.com/office/drawing/2014/main" id="{7B0F94D7-E140-844D-9E21-505B0B19C200}"/>
              </a:ext>
            </a:extLst>
          </p:cNvPr>
          <p:cNvSpPr>
            <a:spLocks noGrp="1"/>
          </p:cNvSpPr>
          <p:nvPr>
            <p:ph type="pic" sz="quarter" idx="23" hasCustomPrompt="1"/>
          </p:nvPr>
        </p:nvSpPr>
        <p:spPr>
          <a:xfrm>
            <a:off x="839789" y="3431224"/>
            <a:ext cx="3024187"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24" name="Text Placeholder 3">
            <a:extLst>
              <a:ext uri="{FF2B5EF4-FFF2-40B4-BE49-F238E27FC236}">
                <a16:creationId xmlns:a16="http://schemas.microsoft.com/office/drawing/2014/main" id="{7CD72929-2819-6941-BC3F-7845DE153E75}"/>
              </a:ext>
            </a:extLst>
          </p:cNvPr>
          <p:cNvSpPr>
            <a:spLocks noGrp="1"/>
          </p:cNvSpPr>
          <p:nvPr>
            <p:ph type="body" sz="half" idx="24" hasCustomPrompt="1"/>
          </p:nvPr>
        </p:nvSpPr>
        <p:spPr>
          <a:xfrm>
            <a:off x="9493080" y="3431224"/>
            <a:ext cx="1850437" cy="2016125"/>
          </a:xfrm>
        </p:spPr>
        <p:txBody>
          <a:bodyPr>
            <a:noAutofit/>
          </a:bodyPr>
          <a:lstStyle>
            <a:lvl1pPr marL="0" indent="0">
              <a:lnSpc>
                <a:spcPct val="100000"/>
              </a:lnSpc>
              <a:buNone/>
              <a:defRPr sz="1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Put the body text or caption here</a:t>
            </a:r>
            <a:endParaRPr lang="en-GB"/>
          </a:p>
        </p:txBody>
      </p:sp>
      <p:sp>
        <p:nvSpPr>
          <p:cNvPr id="25" name="Picture Placeholder 2">
            <a:extLst>
              <a:ext uri="{FF2B5EF4-FFF2-40B4-BE49-F238E27FC236}">
                <a16:creationId xmlns:a16="http://schemas.microsoft.com/office/drawing/2014/main" id="{F2547076-AD08-1049-989A-EEE9D2FA7CED}"/>
              </a:ext>
            </a:extLst>
          </p:cNvPr>
          <p:cNvSpPr>
            <a:spLocks noGrp="1"/>
          </p:cNvSpPr>
          <p:nvPr>
            <p:ph type="pic" sz="quarter" idx="25" hasCustomPrompt="1"/>
          </p:nvPr>
        </p:nvSpPr>
        <p:spPr>
          <a:xfrm>
            <a:off x="6303329" y="3431224"/>
            <a:ext cx="3024187"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12" name="TextBox 11">
            <a:extLst>
              <a:ext uri="{FF2B5EF4-FFF2-40B4-BE49-F238E27FC236}">
                <a16:creationId xmlns:a16="http://schemas.microsoft.com/office/drawing/2014/main" id="{172B6A34-EDFC-704F-BA80-B84E94810199}"/>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2" name="Footer Placeholder 1">
            <a:extLst>
              <a:ext uri="{FF2B5EF4-FFF2-40B4-BE49-F238E27FC236}">
                <a16:creationId xmlns:a16="http://schemas.microsoft.com/office/drawing/2014/main" id="{FB4B94B8-C2C8-9849-8A0D-ED5572B53591}"/>
              </a:ext>
            </a:extLst>
          </p:cNvPr>
          <p:cNvSpPr>
            <a:spLocks noGrp="1"/>
          </p:cNvSpPr>
          <p:nvPr>
            <p:ph type="ftr" sz="quarter" idx="26"/>
          </p:nvPr>
        </p:nvSpPr>
        <p:spPr>
          <a:xfrm>
            <a:off x="838200" y="6381327"/>
            <a:ext cx="5257800" cy="293119"/>
          </a:xfrm>
          <a:prstGeom prst="rect">
            <a:avLst/>
          </a:prstGeom>
        </p:spPr>
        <p:txBody>
          <a:bodyPr/>
          <a:lstStyle/>
          <a:p>
            <a:endParaRPr lang="en-GB"/>
          </a:p>
        </p:txBody>
      </p:sp>
    </p:spTree>
    <p:extLst>
      <p:ext uri="{BB962C8B-B14F-4D97-AF65-F5344CB8AC3E}">
        <p14:creationId xmlns:p14="http://schemas.microsoft.com/office/powerpoint/2010/main" val="24976329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ages without caption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A77A03C-07B1-E74B-85E7-036A776F1A9B}"/>
              </a:ext>
            </a:extLst>
          </p:cNvPr>
          <p:cNvSpPr>
            <a:spLocks noGrp="1"/>
          </p:cNvSpPr>
          <p:nvPr>
            <p:ph type="pic" sz="quarter" idx="14" hasCustomPrompt="1"/>
          </p:nvPr>
        </p:nvSpPr>
        <p:spPr>
          <a:xfrm>
            <a:off x="848248" y="1687196"/>
            <a:ext cx="3311525"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20" name="Picture Placeholder 2">
            <a:extLst>
              <a:ext uri="{FF2B5EF4-FFF2-40B4-BE49-F238E27FC236}">
                <a16:creationId xmlns:a16="http://schemas.microsoft.com/office/drawing/2014/main" id="{A688ED8B-A803-244B-9E8D-4403139D9F5F}"/>
              </a:ext>
            </a:extLst>
          </p:cNvPr>
          <p:cNvSpPr>
            <a:spLocks noGrp="1"/>
          </p:cNvSpPr>
          <p:nvPr>
            <p:ph type="pic" sz="quarter" idx="15" hasCustomPrompt="1"/>
          </p:nvPr>
        </p:nvSpPr>
        <p:spPr>
          <a:xfrm>
            <a:off x="4425702" y="1687196"/>
            <a:ext cx="3311525"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21" name="Picture Placeholder 2">
            <a:extLst>
              <a:ext uri="{FF2B5EF4-FFF2-40B4-BE49-F238E27FC236}">
                <a16:creationId xmlns:a16="http://schemas.microsoft.com/office/drawing/2014/main" id="{54515BAC-3137-8142-834B-BE5E2C8D89DE}"/>
              </a:ext>
            </a:extLst>
          </p:cNvPr>
          <p:cNvSpPr>
            <a:spLocks noGrp="1"/>
          </p:cNvSpPr>
          <p:nvPr>
            <p:ph type="pic" sz="quarter" idx="16" hasCustomPrompt="1"/>
          </p:nvPr>
        </p:nvSpPr>
        <p:spPr>
          <a:xfrm>
            <a:off x="8026152" y="1687196"/>
            <a:ext cx="3311525"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22" name="Picture Placeholder 2">
            <a:extLst>
              <a:ext uri="{FF2B5EF4-FFF2-40B4-BE49-F238E27FC236}">
                <a16:creationId xmlns:a16="http://schemas.microsoft.com/office/drawing/2014/main" id="{D9E4BD15-2BD8-5C48-93A2-659291D3A806}"/>
              </a:ext>
            </a:extLst>
          </p:cNvPr>
          <p:cNvSpPr>
            <a:spLocks noGrp="1"/>
          </p:cNvSpPr>
          <p:nvPr>
            <p:ph type="pic" sz="quarter" idx="17" hasCustomPrompt="1"/>
          </p:nvPr>
        </p:nvSpPr>
        <p:spPr>
          <a:xfrm>
            <a:off x="848248" y="4005264"/>
            <a:ext cx="3311525"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23" name="Picture Placeholder 2">
            <a:extLst>
              <a:ext uri="{FF2B5EF4-FFF2-40B4-BE49-F238E27FC236}">
                <a16:creationId xmlns:a16="http://schemas.microsoft.com/office/drawing/2014/main" id="{8743207E-00CB-EF4B-B623-25859AF44871}"/>
              </a:ext>
            </a:extLst>
          </p:cNvPr>
          <p:cNvSpPr>
            <a:spLocks noGrp="1"/>
          </p:cNvSpPr>
          <p:nvPr>
            <p:ph type="pic" sz="quarter" idx="18" hasCustomPrompt="1"/>
          </p:nvPr>
        </p:nvSpPr>
        <p:spPr>
          <a:xfrm>
            <a:off x="4425702" y="4005264"/>
            <a:ext cx="3311525"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25" name="Picture Placeholder 2">
            <a:extLst>
              <a:ext uri="{FF2B5EF4-FFF2-40B4-BE49-F238E27FC236}">
                <a16:creationId xmlns:a16="http://schemas.microsoft.com/office/drawing/2014/main" id="{A2DCD539-83F0-274F-9BA6-621C529F0F17}"/>
              </a:ext>
            </a:extLst>
          </p:cNvPr>
          <p:cNvSpPr>
            <a:spLocks noGrp="1"/>
          </p:cNvSpPr>
          <p:nvPr>
            <p:ph type="pic" sz="quarter" idx="19" hasCustomPrompt="1"/>
          </p:nvPr>
        </p:nvSpPr>
        <p:spPr>
          <a:xfrm>
            <a:off x="8040688" y="4005264"/>
            <a:ext cx="3311525"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26" name="Subtitle 2">
            <a:extLst>
              <a:ext uri="{FF2B5EF4-FFF2-40B4-BE49-F238E27FC236}">
                <a16:creationId xmlns:a16="http://schemas.microsoft.com/office/drawing/2014/main" id="{1C8F6E2C-59FC-6044-A67F-457F308BA7E0}"/>
              </a:ext>
            </a:extLst>
          </p:cNvPr>
          <p:cNvSpPr>
            <a:spLocks noGrp="1"/>
          </p:cNvSpPr>
          <p:nvPr>
            <p:ph type="subTitle" idx="1" hasCustomPrompt="1"/>
          </p:nvPr>
        </p:nvSpPr>
        <p:spPr>
          <a:xfrm>
            <a:off x="838800" y="838800"/>
            <a:ext cx="10518499" cy="580708"/>
          </a:xfrm>
        </p:spPr>
        <p:txBody>
          <a:bodyPr>
            <a:noAutofit/>
          </a:bodyPr>
          <a:lstStyle>
            <a:lvl1pPr marL="0" indent="0" algn="l">
              <a:lnSpc>
                <a:spcPct val="100000"/>
              </a:lnSpc>
              <a:buNone/>
              <a:defRPr sz="3600" b="1" spc="-100" baseline="0">
                <a:latin typeface="Noto IKEA Latin" panose="020B050204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Put the slide headline here</a:t>
            </a:r>
          </a:p>
        </p:txBody>
      </p:sp>
      <p:sp>
        <p:nvSpPr>
          <p:cNvPr id="11" name="TextBox 10">
            <a:extLst>
              <a:ext uri="{FF2B5EF4-FFF2-40B4-BE49-F238E27FC236}">
                <a16:creationId xmlns:a16="http://schemas.microsoft.com/office/drawing/2014/main" id="{9ED0FC94-3A69-804E-8CCA-5F2BABD746C9}"/>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12" name="Footer Placeholder 1">
            <a:extLst>
              <a:ext uri="{FF2B5EF4-FFF2-40B4-BE49-F238E27FC236}">
                <a16:creationId xmlns:a16="http://schemas.microsoft.com/office/drawing/2014/main" id="{47414FD6-7CA7-5B41-89DB-9AE9788B5180}"/>
              </a:ext>
            </a:extLst>
          </p:cNvPr>
          <p:cNvSpPr>
            <a:spLocks noGrp="1"/>
          </p:cNvSpPr>
          <p:nvPr>
            <p:ph type="ftr" sz="quarter" idx="20"/>
          </p:nvPr>
        </p:nvSpPr>
        <p:spPr>
          <a:xfrm>
            <a:off x="838200" y="6381327"/>
            <a:ext cx="5257800" cy="293119"/>
          </a:xfrm>
          <a:prstGeom prst="rect">
            <a:avLst/>
          </a:prstGeom>
        </p:spPr>
        <p:txBody>
          <a:bodyPr/>
          <a:lstStyle/>
          <a:p>
            <a:endParaRPr lang="en-GB"/>
          </a:p>
        </p:txBody>
      </p:sp>
    </p:spTree>
    <p:extLst>
      <p:ext uri="{BB962C8B-B14F-4D97-AF65-F5344CB8AC3E}">
        <p14:creationId xmlns:p14="http://schemas.microsoft.com/office/powerpoint/2010/main" val="39296735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rom–to char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982E2EA-1137-0846-98DC-3E6332C29A67}"/>
              </a:ext>
            </a:extLst>
          </p:cNvPr>
          <p:cNvSpPr>
            <a:spLocks noGrp="1"/>
          </p:cNvSpPr>
          <p:nvPr>
            <p:ph type="body" sz="quarter" idx="10" hasCustomPrompt="1"/>
          </p:nvPr>
        </p:nvSpPr>
        <p:spPr>
          <a:xfrm>
            <a:off x="1343473" y="2850357"/>
            <a:ext cx="3887787" cy="578644"/>
          </a:xfrm>
          <a:solidFill>
            <a:srgbClr val="E4E5E3"/>
          </a:solidFill>
        </p:spPr>
        <p:txBody>
          <a:bodyPr lIns="180000" tIns="180000" rIns="180000" bIns="46800">
            <a:noAutofit/>
          </a:bodyPr>
          <a:lstStyle>
            <a:lvl1pPr marL="0" indent="0">
              <a:buNone/>
              <a:defRPr sz="1800"/>
            </a:lvl1pPr>
          </a:lstStyle>
          <a:p>
            <a:pPr lvl="0"/>
            <a:r>
              <a:rPr lang="en-US"/>
              <a:t>Put the text here</a:t>
            </a:r>
          </a:p>
        </p:txBody>
      </p:sp>
      <p:sp>
        <p:nvSpPr>
          <p:cNvPr id="15" name="Text Placeholder 5">
            <a:extLst>
              <a:ext uri="{FF2B5EF4-FFF2-40B4-BE49-F238E27FC236}">
                <a16:creationId xmlns:a16="http://schemas.microsoft.com/office/drawing/2014/main" id="{BB2544E0-599A-0E4D-B7C9-0338205DD470}"/>
              </a:ext>
            </a:extLst>
          </p:cNvPr>
          <p:cNvSpPr>
            <a:spLocks noGrp="1"/>
          </p:cNvSpPr>
          <p:nvPr>
            <p:ph type="body" sz="quarter" idx="20" hasCustomPrompt="1"/>
          </p:nvPr>
        </p:nvSpPr>
        <p:spPr>
          <a:xfrm>
            <a:off x="6951521" y="2850357"/>
            <a:ext cx="3887787" cy="578644"/>
          </a:xfrm>
          <a:solidFill>
            <a:srgbClr val="E4E5E3"/>
          </a:solidFill>
        </p:spPr>
        <p:txBody>
          <a:bodyPr lIns="180000" tIns="180000" rIns="180000" bIns="46800">
            <a:noAutofit/>
          </a:bodyPr>
          <a:lstStyle>
            <a:lvl1pPr marL="0" indent="0">
              <a:buNone/>
              <a:defRPr sz="1800"/>
            </a:lvl1pPr>
          </a:lstStyle>
          <a:p>
            <a:pPr lvl="0"/>
            <a:r>
              <a:rPr lang="en-US"/>
              <a:t>Put the text here</a:t>
            </a:r>
          </a:p>
        </p:txBody>
      </p:sp>
      <p:sp>
        <p:nvSpPr>
          <p:cNvPr id="16" name="Text Placeholder 5">
            <a:extLst>
              <a:ext uri="{FF2B5EF4-FFF2-40B4-BE49-F238E27FC236}">
                <a16:creationId xmlns:a16="http://schemas.microsoft.com/office/drawing/2014/main" id="{7CD185CC-288C-914E-B039-9E34B6521AAE}"/>
              </a:ext>
            </a:extLst>
          </p:cNvPr>
          <p:cNvSpPr>
            <a:spLocks noGrp="1"/>
          </p:cNvSpPr>
          <p:nvPr>
            <p:ph type="body" sz="quarter" idx="21" hasCustomPrompt="1"/>
          </p:nvPr>
        </p:nvSpPr>
        <p:spPr>
          <a:xfrm>
            <a:off x="1343473" y="3718682"/>
            <a:ext cx="3887787" cy="578644"/>
          </a:xfrm>
          <a:solidFill>
            <a:srgbClr val="E4E5E3"/>
          </a:solidFill>
        </p:spPr>
        <p:txBody>
          <a:bodyPr lIns="180000" tIns="180000" rIns="180000" bIns="46800">
            <a:noAutofit/>
          </a:bodyPr>
          <a:lstStyle>
            <a:lvl1pPr marL="0" indent="0">
              <a:buNone/>
              <a:defRPr sz="1800"/>
            </a:lvl1pPr>
          </a:lstStyle>
          <a:p>
            <a:pPr lvl="0"/>
            <a:r>
              <a:rPr lang="en-US"/>
              <a:t>Put the text here</a:t>
            </a:r>
          </a:p>
        </p:txBody>
      </p:sp>
      <p:sp>
        <p:nvSpPr>
          <p:cNvPr id="17" name="Text Placeholder 5">
            <a:extLst>
              <a:ext uri="{FF2B5EF4-FFF2-40B4-BE49-F238E27FC236}">
                <a16:creationId xmlns:a16="http://schemas.microsoft.com/office/drawing/2014/main" id="{734DFA83-0489-374D-984E-D148AF15FB19}"/>
              </a:ext>
            </a:extLst>
          </p:cNvPr>
          <p:cNvSpPr>
            <a:spLocks noGrp="1"/>
          </p:cNvSpPr>
          <p:nvPr>
            <p:ph type="body" sz="quarter" idx="22" hasCustomPrompt="1"/>
          </p:nvPr>
        </p:nvSpPr>
        <p:spPr>
          <a:xfrm>
            <a:off x="6951521" y="3718682"/>
            <a:ext cx="3887787" cy="578644"/>
          </a:xfrm>
          <a:solidFill>
            <a:srgbClr val="E4E5E3"/>
          </a:solidFill>
        </p:spPr>
        <p:txBody>
          <a:bodyPr lIns="180000" tIns="180000" rIns="180000" bIns="46800">
            <a:noAutofit/>
          </a:bodyPr>
          <a:lstStyle>
            <a:lvl1pPr marL="0" indent="0">
              <a:buNone/>
              <a:defRPr sz="1800"/>
            </a:lvl1pPr>
          </a:lstStyle>
          <a:p>
            <a:pPr lvl="0"/>
            <a:r>
              <a:rPr lang="en-US"/>
              <a:t>Put the text here</a:t>
            </a:r>
          </a:p>
        </p:txBody>
      </p:sp>
      <p:sp>
        <p:nvSpPr>
          <p:cNvPr id="18" name="Text Placeholder 5">
            <a:extLst>
              <a:ext uri="{FF2B5EF4-FFF2-40B4-BE49-F238E27FC236}">
                <a16:creationId xmlns:a16="http://schemas.microsoft.com/office/drawing/2014/main" id="{40A584AF-EFDF-6C45-8450-E6896AA5447E}"/>
              </a:ext>
            </a:extLst>
          </p:cNvPr>
          <p:cNvSpPr>
            <a:spLocks noGrp="1"/>
          </p:cNvSpPr>
          <p:nvPr>
            <p:ph type="body" sz="quarter" idx="23" hasCustomPrompt="1"/>
          </p:nvPr>
        </p:nvSpPr>
        <p:spPr>
          <a:xfrm>
            <a:off x="1343473" y="4587007"/>
            <a:ext cx="3887787" cy="578644"/>
          </a:xfrm>
          <a:solidFill>
            <a:srgbClr val="E4E5E3"/>
          </a:solidFill>
        </p:spPr>
        <p:txBody>
          <a:bodyPr lIns="180000" tIns="180000" rIns="180000" bIns="46800">
            <a:noAutofit/>
          </a:bodyPr>
          <a:lstStyle>
            <a:lvl1pPr marL="0" indent="0">
              <a:buNone/>
              <a:defRPr sz="1800"/>
            </a:lvl1pPr>
          </a:lstStyle>
          <a:p>
            <a:pPr lvl="0"/>
            <a:r>
              <a:rPr lang="en-US"/>
              <a:t>Put the text here</a:t>
            </a:r>
          </a:p>
        </p:txBody>
      </p:sp>
      <p:sp>
        <p:nvSpPr>
          <p:cNvPr id="19" name="Text Placeholder 5">
            <a:extLst>
              <a:ext uri="{FF2B5EF4-FFF2-40B4-BE49-F238E27FC236}">
                <a16:creationId xmlns:a16="http://schemas.microsoft.com/office/drawing/2014/main" id="{B8ADD201-5C22-9240-930B-C39DCFAEA838}"/>
              </a:ext>
            </a:extLst>
          </p:cNvPr>
          <p:cNvSpPr>
            <a:spLocks noGrp="1"/>
          </p:cNvSpPr>
          <p:nvPr>
            <p:ph type="body" sz="quarter" idx="24" hasCustomPrompt="1"/>
          </p:nvPr>
        </p:nvSpPr>
        <p:spPr>
          <a:xfrm>
            <a:off x="6951521" y="4587007"/>
            <a:ext cx="3887787" cy="578644"/>
          </a:xfrm>
          <a:solidFill>
            <a:srgbClr val="E4E5E3"/>
          </a:solidFill>
        </p:spPr>
        <p:txBody>
          <a:bodyPr lIns="180000" tIns="180000" rIns="180000" bIns="46800">
            <a:noAutofit/>
          </a:bodyPr>
          <a:lstStyle>
            <a:lvl1pPr marL="0" indent="0">
              <a:buNone/>
              <a:defRPr sz="1800"/>
            </a:lvl1pPr>
          </a:lstStyle>
          <a:p>
            <a:pPr lvl="0"/>
            <a:r>
              <a:rPr lang="en-US"/>
              <a:t>Put the text here</a:t>
            </a:r>
          </a:p>
        </p:txBody>
      </p:sp>
      <p:sp>
        <p:nvSpPr>
          <p:cNvPr id="20" name="Text Placeholder 5">
            <a:extLst>
              <a:ext uri="{FF2B5EF4-FFF2-40B4-BE49-F238E27FC236}">
                <a16:creationId xmlns:a16="http://schemas.microsoft.com/office/drawing/2014/main" id="{21AA854F-49C8-0740-875D-2A28B04B66F6}"/>
              </a:ext>
            </a:extLst>
          </p:cNvPr>
          <p:cNvSpPr>
            <a:spLocks noGrp="1"/>
          </p:cNvSpPr>
          <p:nvPr>
            <p:ph type="body" sz="quarter" idx="25" hasCustomPrompt="1"/>
          </p:nvPr>
        </p:nvSpPr>
        <p:spPr>
          <a:xfrm>
            <a:off x="1343473" y="5455333"/>
            <a:ext cx="3887787" cy="578644"/>
          </a:xfrm>
          <a:solidFill>
            <a:srgbClr val="E4E5E3"/>
          </a:solidFill>
        </p:spPr>
        <p:txBody>
          <a:bodyPr lIns="180000" tIns="180000" rIns="180000" bIns="46800">
            <a:noAutofit/>
          </a:bodyPr>
          <a:lstStyle>
            <a:lvl1pPr marL="0" indent="0">
              <a:buNone/>
              <a:defRPr sz="1800"/>
            </a:lvl1pPr>
          </a:lstStyle>
          <a:p>
            <a:pPr lvl="0"/>
            <a:r>
              <a:rPr lang="en-US"/>
              <a:t>Put the text here</a:t>
            </a:r>
          </a:p>
        </p:txBody>
      </p:sp>
      <p:sp>
        <p:nvSpPr>
          <p:cNvPr id="21" name="Text Placeholder 5">
            <a:extLst>
              <a:ext uri="{FF2B5EF4-FFF2-40B4-BE49-F238E27FC236}">
                <a16:creationId xmlns:a16="http://schemas.microsoft.com/office/drawing/2014/main" id="{8FE94F80-1B2D-0E45-8D2E-B57A96EFF5BA}"/>
              </a:ext>
            </a:extLst>
          </p:cNvPr>
          <p:cNvSpPr>
            <a:spLocks noGrp="1"/>
          </p:cNvSpPr>
          <p:nvPr>
            <p:ph type="body" sz="quarter" idx="26" hasCustomPrompt="1"/>
          </p:nvPr>
        </p:nvSpPr>
        <p:spPr>
          <a:xfrm>
            <a:off x="6951521" y="5455333"/>
            <a:ext cx="3887787" cy="578644"/>
          </a:xfrm>
          <a:solidFill>
            <a:srgbClr val="E4E5E3"/>
          </a:solidFill>
        </p:spPr>
        <p:txBody>
          <a:bodyPr lIns="180000" tIns="180000" rIns="180000" bIns="46800">
            <a:noAutofit/>
          </a:bodyPr>
          <a:lstStyle>
            <a:lvl1pPr marL="0" indent="0">
              <a:buNone/>
              <a:defRPr sz="1800"/>
            </a:lvl1pPr>
          </a:lstStyle>
          <a:p>
            <a:pPr lvl="0"/>
            <a:r>
              <a:rPr lang="en-US"/>
              <a:t>Put the text here</a:t>
            </a:r>
          </a:p>
        </p:txBody>
      </p:sp>
      <p:pic>
        <p:nvPicPr>
          <p:cNvPr id="13" name="Picture 12">
            <a:extLst>
              <a:ext uri="{FF2B5EF4-FFF2-40B4-BE49-F238E27FC236}">
                <a16:creationId xmlns:a16="http://schemas.microsoft.com/office/drawing/2014/main" id="{B8B9ABC5-46EF-5B4B-96D5-1DD4DD510302}"/>
              </a:ext>
            </a:extLst>
          </p:cNvPr>
          <p:cNvPicPr>
            <a:picLocks noChangeAspect="1"/>
          </p:cNvPicPr>
          <p:nvPr userDrawn="1"/>
        </p:nvPicPr>
        <p:blipFill>
          <a:blip r:embed="rId2"/>
          <a:stretch>
            <a:fillRect/>
          </a:stretch>
        </p:blipFill>
        <p:spPr>
          <a:xfrm>
            <a:off x="5705937" y="4149080"/>
            <a:ext cx="770907" cy="628899"/>
          </a:xfrm>
          <a:prstGeom prst="rect">
            <a:avLst/>
          </a:prstGeom>
        </p:spPr>
      </p:pic>
      <p:sp>
        <p:nvSpPr>
          <p:cNvPr id="14" name="TextBox 13">
            <a:extLst>
              <a:ext uri="{FF2B5EF4-FFF2-40B4-BE49-F238E27FC236}">
                <a16:creationId xmlns:a16="http://schemas.microsoft.com/office/drawing/2014/main" id="{4AF87BBA-2FDF-9F49-A01F-CB039DD4D5C2}"/>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22" name="Title 1">
            <a:extLst>
              <a:ext uri="{FF2B5EF4-FFF2-40B4-BE49-F238E27FC236}">
                <a16:creationId xmlns:a16="http://schemas.microsoft.com/office/drawing/2014/main" id="{27C49505-1F72-114A-830A-001EEE0DECFF}"/>
              </a:ext>
            </a:extLst>
          </p:cNvPr>
          <p:cNvSpPr>
            <a:spLocks noGrp="1"/>
          </p:cNvSpPr>
          <p:nvPr>
            <p:ph type="title" hasCustomPrompt="1"/>
          </p:nvPr>
        </p:nvSpPr>
        <p:spPr>
          <a:xfrm>
            <a:off x="838201" y="838800"/>
            <a:ext cx="10517188" cy="1728787"/>
          </a:xfrm>
          <a:prstGeom prst="rect">
            <a:avLst/>
          </a:prstGeom>
        </p:spPr>
        <p:txBody>
          <a:bodyPr/>
          <a:lstStyle>
            <a:lvl1pPr>
              <a:lnSpc>
                <a:spcPct val="100000"/>
              </a:lnSpc>
              <a:defRPr sz="3600"/>
            </a:lvl1pPr>
          </a:lstStyle>
          <a:p>
            <a:r>
              <a:rPr lang="en-US"/>
              <a:t>Put the slide headline here, </a:t>
            </a:r>
            <a:br>
              <a:rPr lang="en-US"/>
            </a:br>
            <a:r>
              <a:rPr lang="en-US"/>
              <a:t>keep it bold 36 </a:t>
            </a:r>
            <a:r>
              <a:rPr lang="en-US" err="1"/>
              <a:t>pt</a:t>
            </a:r>
            <a:endParaRPr lang="en-US"/>
          </a:p>
        </p:txBody>
      </p:sp>
      <p:sp>
        <p:nvSpPr>
          <p:cNvPr id="23" name="Footer Placeholder 1">
            <a:extLst>
              <a:ext uri="{FF2B5EF4-FFF2-40B4-BE49-F238E27FC236}">
                <a16:creationId xmlns:a16="http://schemas.microsoft.com/office/drawing/2014/main" id="{E1C2E697-BEBD-9742-A496-9922D663A345}"/>
              </a:ext>
            </a:extLst>
          </p:cNvPr>
          <p:cNvSpPr>
            <a:spLocks noGrp="1"/>
          </p:cNvSpPr>
          <p:nvPr>
            <p:ph type="ftr" sz="quarter" idx="15"/>
          </p:nvPr>
        </p:nvSpPr>
        <p:spPr>
          <a:xfrm>
            <a:off x="838200" y="6381327"/>
            <a:ext cx="5257800" cy="293119"/>
          </a:xfrm>
          <a:prstGeom prst="rect">
            <a:avLst/>
          </a:prstGeom>
        </p:spPr>
        <p:txBody>
          <a:bodyPr/>
          <a:lstStyle/>
          <a:p>
            <a:endParaRPr lang="en-GB"/>
          </a:p>
        </p:txBody>
      </p:sp>
    </p:spTree>
    <p:extLst>
      <p:ext uri="{BB962C8B-B14F-4D97-AF65-F5344CB8AC3E}">
        <p14:creationId xmlns:p14="http://schemas.microsoft.com/office/powerpoint/2010/main" val="21513411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ocks with captio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6F4D095-75F9-A649-B638-1297084AD7A4}"/>
              </a:ext>
            </a:extLst>
          </p:cNvPr>
          <p:cNvSpPr>
            <a:spLocks noGrp="1"/>
          </p:cNvSpPr>
          <p:nvPr>
            <p:ph type="pic" sz="quarter" idx="20" hasCustomPrompt="1"/>
          </p:nvPr>
        </p:nvSpPr>
        <p:spPr>
          <a:xfrm>
            <a:off x="848250" y="2852739"/>
            <a:ext cx="1713029" cy="1713029"/>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12" name="Text Placeholder 11">
            <a:extLst>
              <a:ext uri="{FF2B5EF4-FFF2-40B4-BE49-F238E27FC236}">
                <a16:creationId xmlns:a16="http://schemas.microsoft.com/office/drawing/2014/main" id="{D25650C0-0F85-764E-9732-F99E668D11A2}"/>
              </a:ext>
            </a:extLst>
          </p:cNvPr>
          <p:cNvSpPr>
            <a:spLocks noGrp="1"/>
          </p:cNvSpPr>
          <p:nvPr>
            <p:ph type="body" sz="quarter" idx="21" hasCustomPrompt="1"/>
          </p:nvPr>
        </p:nvSpPr>
        <p:spPr>
          <a:xfrm>
            <a:off x="848250" y="4724450"/>
            <a:ext cx="1713029" cy="720775"/>
          </a:xfrm>
        </p:spPr>
        <p:txBody>
          <a:bodyPr>
            <a:noAutofit/>
          </a:bodyPr>
          <a:lstStyle>
            <a:lvl1pPr marL="0" indent="0">
              <a:lnSpc>
                <a:spcPct val="100000"/>
              </a:lnSpc>
              <a:buNone/>
              <a:defRPr sz="1400"/>
            </a:lvl1pPr>
            <a:lvl2pPr>
              <a:defRPr sz="1400"/>
            </a:lvl2pPr>
            <a:lvl3pPr>
              <a:defRPr sz="1400"/>
            </a:lvl3pPr>
            <a:lvl4pPr>
              <a:defRPr sz="1400"/>
            </a:lvl4pPr>
            <a:lvl5pPr>
              <a:defRPr sz="1400"/>
            </a:lvl5pPr>
          </a:lstStyle>
          <a:p>
            <a:pPr lvl="0"/>
            <a:r>
              <a:rPr lang="en-US"/>
              <a:t>Put the body text or caption here</a:t>
            </a:r>
            <a:endParaRPr lang="en-GB"/>
          </a:p>
        </p:txBody>
      </p:sp>
      <p:sp>
        <p:nvSpPr>
          <p:cNvPr id="21" name="Picture Placeholder 7">
            <a:extLst>
              <a:ext uri="{FF2B5EF4-FFF2-40B4-BE49-F238E27FC236}">
                <a16:creationId xmlns:a16="http://schemas.microsoft.com/office/drawing/2014/main" id="{541447E4-2AA6-7F48-B55B-B62747E0ABD2}"/>
              </a:ext>
            </a:extLst>
          </p:cNvPr>
          <p:cNvSpPr>
            <a:spLocks noGrp="1"/>
          </p:cNvSpPr>
          <p:nvPr>
            <p:ph type="pic" sz="quarter" idx="22" hasCustomPrompt="1"/>
          </p:nvPr>
        </p:nvSpPr>
        <p:spPr>
          <a:xfrm>
            <a:off x="3708426" y="2852739"/>
            <a:ext cx="1713029" cy="1713029"/>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22" name="Text Placeholder 11">
            <a:extLst>
              <a:ext uri="{FF2B5EF4-FFF2-40B4-BE49-F238E27FC236}">
                <a16:creationId xmlns:a16="http://schemas.microsoft.com/office/drawing/2014/main" id="{2AD28FF4-13F4-2C40-9AF9-E173148BF12A}"/>
              </a:ext>
            </a:extLst>
          </p:cNvPr>
          <p:cNvSpPr>
            <a:spLocks noGrp="1"/>
          </p:cNvSpPr>
          <p:nvPr>
            <p:ph type="body" sz="quarter" idx="23" hasCustomPrompt="1"/>
          </p:nvPr>
        </p:nvSpPr>
        <p:spPr>
          <a:xfrm>
            <a:off x="3708426" y="4724450"/>
            <a:ext cx="1713029" cy="720775"/>
          </a:xfrm>
        </p:spPr>
        <p:txBody>
          <a:bodyPr>
            <a:noAutofit/>
          </a:bodyPr>
          <a:lstStyle>
            <a:lvl1pPr marL="0" indent="0">
              <a:lnSpc>
                <a:spcPct val="100000"/>
              </a:lnSpc>
              <a:buNone/>
              <a:defRPr sz="1400"/>
            </a:lvl1pPr>
            <a:lvl2pPr>
              <a:defRPr sz="1400"/>
            </a:lvl2pPr>
            <a:lvl3pPr>
              <a:defRPr sz="1400"/>
            </a:lvl3pPr>
            <a:lvl4pPr>
              <a:defRPr sz="1400"/>
            </a:lvl4pPr>
            <a:lvl5pPr>
              <a:defRPr sz="1400"/>
            </a:lvl5pPr>
          </a:lstStyle>
          <a:p>
            <a:pPr lvl="0"/>
            <a:r>
              <a:rPr lang="en-US"/>
              <a:t>Put the body text or caption here</a:t>
            </a:r>
            <a:endParaRPr lang="en-GB"/>
          </a:p>
        </p:txBody>
      </p:sp>
      <p:sp>
        <p:nvSpPr>
          <p:cNvPr id="23" name="Picture Placeholder 7">
            <a:extLst>
              <a:ext uri="{FF2B5EF4-FFF2-40B4-BE49-F238E27FC236}">
                <a16:creationId xmlns:a16="http://schemas.microsoft.com/office/drawing/2014/main" id="{76549726-CD0C-C144-A1EB-76A281BC952E}"/>
              </a:ext>
            </a:extLst>
          </p:cNvPr>
          <p:cNvSpPr>
            <a:spLocks noGrp="1"/>
          </p:cNvSpPr>
          <p:nvPr>
            <p:ph type="pic" sz="quarter" idx="24" hasCustomPrompt="1"/>
          </p:nvPr>
        </p:nvSpPr>
        <p:spPr>
          <a:xfrm>
            <a:off x="6791832" y="2852739"/>
            <a:ext cx="1713029" cy="1713029"/>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24" name="Text Placeholder 11">
            <a:extLst>
              <a:ext uri="{FF2B5EF4-FFF2-40B4-BE49-F238E27FC236}">
                <a16:creationId xmlns:a16="http://schemas.microsoft.com/office/drawing/2014/main" id="{5B3AA100-6E6E-D34B-943C-1D75F59C39B5}"/>
              </a:ext>
            </a:extLst>
          </p:cNvPr>
          <p:cNvSpPr>
            <a:spLocks noGrp="1"/>
          </p:cNvSpPr>
          <p:nvPr>
            <p:ph type="body" sz="quarter" idx="25" hasCustomPrompt="1"/>
          </p:nvPr>
        </p:nvSpPr>
        <p:spPr>
          <a:xfrm>
            <a:off x="6791832" y="4724450"/>
            <a:ext cx="1713029" cy="720775"/>
          </a:xfrm>
        </p:spPr>
        <p:txBody>
          <a:bodyPr>
            <a:noAutofit/>
          </a:bodyPr>
          <a:lstStyle>
            <a:lvl1pPr marL="0" indent="0">
              <a:lnSpc>
                <a:spcPct val="100000"/>
              </a:lnSpc>
              <a:buNone/>
              <a:defRPr sz="1400"/>
            </a:lvl1pPr>
            <a:lvl2pPr>
              <a:defRPr sz="1400"/>
            </a:lvl2pPr>
            <a:lvl3pPr>
              <a:defRPr sz="1400"/>
            </a:lvl3pPr>
            <a:lvl4pPr>
              <a:defRPr sz="1400"/>
            </a:lvl4pPr>
            <a:lvl5pPr>
              <a:defRPr sz="1400"/>
            </a:lvl5pPr>
          </a:lstStyle>
          <a:p>
            <a:pPr lvl="0"/>
            <a:r>
              <a:rPr lang="en-US"/>
              <a:t>Put the body text or caption here</a:t>
            </a:r>
            <a:endParaRPr lang="en-GB"/>
          </a:p>
        </p:txBody>
      </p:sp>
      <p:sp>
        <p:nvSpPr>
          <p:cNvPr id="25" name="Picture Placeholder 7">
            <a:extLst>
              <a:ext uri="{FF2B5EF4-FFF2-40B4-BE49-F238E27FC236}">
                <a16:creationId xmlns:a16="http://schemas.microsoft.com/office/drawing/2014/main" id="{DCB14019-6F34-AB4B-B98E-4393A31FE4D7}"/>
              </a:ext>
            </a:extLst>
          </p:cNvPr>
          <p:cNvSpPr>
            <a:spLocks noGrp="1"/>
          </p:cNvSpPr>
          <p:nvPr>
            <p:ph type="pic" sz="quarter" idx="26" hasCustomPrompt="1"/>
          </p:nvPr>
        </p:nvSpPr>
        <p:spPr>
          <a:xfrm>
            <a:off x="9652008" y="2852739"/>
            <a:ext cx="1713029" cy="1713029"/>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26" name="Text Placeholder 11">
            <a:extLst>
              <a:ext uri="{FF2B5EF4-FFF2-40B4-BE49-F238E27FC236}">
                <a16:creationId xmlns:a16="http://schemas.microsoft.com/office/drawing/2014/main" id="{1C762A72-2425-1F42-B142-A5C927AEEBB1}"/>
              </a:ext>
            </a:extLst>
          </p:cNvPr>
          <p:cNvSpPr>
            <a:spLocks noGrp="1"/>
          </p:cNvSpPr>
          <p:nvPr>
            <p:ph type="body" sz="quarter" idx="27" hasCustomPrompt="1"/>
          </p:nvPr>
        </p:nvSpPr>
        <p:spPr>
          <a:xfrm>
            <a:off x="9652008" y="4724450"/>
            <a:ext cx="1713029" cy="720775"/>
          </a:xfrm>
        </p:spPr>
        <p:txBody>
          <a:bodyPr>
            <a:noAutofit/>
          </a:bodyPr>
          <a:lstStyle>
            <a:lvl1pPr marL="0" indent="0">
              <a:lnSpc>
                <a:spcPct val="100000"/>
              </a:lnSpc>
              <a:buNone/>
              <a:defRPr sz="1400"/>
            </a:lvl1pPr>
            <a:lvl2pPr>
              <a:defRPr sz="1400"/>
            </a:lvl2pPr>
            <a:lvl3pPr>
              <a:defRPr sz="1400"/>
            </a:lvl3pPr>
            <a:lvl4pPr>
              <a:defRPr sz="1400"/>
            </a:lvl4pPr>
            <a:lvl5pPr>
              <a:defRPr sz="1400"/>
            </a:lvl5pPr>
          </a:lstStyle>
          <a:p>
            <a:pPr lvl="0"/>
            <a:r>
              <a:rPr lang="en-US"/>
              <a:t>Put the body text or caption here</a:t>
            </a:r>
            <a:endParaRPr lang="en-GB"/>
          </a:p>
        </p:txBody>
      </p:sp>
      <p:sp>
        <p:nvSpPr>
          <p:cNvPr id="14" name="TextBox 13">
            <a:extLst>
              <a:ext uri="{FF2B5EF4-FFF2-40B4-BE49-F238E27FC236}">
                <a16:creationId xmlns:a16="http://schemas.microsoft.com/office/drawing/2014/main" id="{768FDA2B-0D4F-C945-B695-BFD3DBB708D8}"/>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15" name="Title 1">
            <a:extLst>
              <a:ext uri="{FF2B5EF4-FFF2-40B4-BE49-F238E27FC236}">
                <a16:creationId xmlns:a16="http://schemas.microsoft.com/office/drawing/2014/main" id="{8CE2F602-6CDF-0545-8DB7-6A5B5F93FE33}"/>
              </a:ext>
            </a:extLst>
          </p:cNvPr>
          <p:cNvSpPr>
            <a:spLocks noGrp="1"/>
          </p:cNvSpPr>
          <p:nvPr>
            <p:ph type="title" hasCustomPrompt="1"/>
          </p:nvPr>
        </p:nvSpPr>
        <p:spPr>
          <a:xfrm>
            <a:off x="838201" y="838800"/>
            <a:ext cx="10517188" cy="1728787"/>
          </a:xfrm>
          <a:prstGeom prst="rect">
            <a:avLst/>
          </a:prstGeom>
        </p:spPr>
        <p:txBody>
          <a:bodyPr/>
          <a:lstStyle>
            <a:lvl1pPr>
              <a:lnSpc>
                <a:spcPct val="100000"/>
              </a:lnSpc>
              <a:defRPr sz="3600"/>
            </a:lvl1pPr>
          </a:lstStyle>
          <a:p>
            <a:r>
              <a:rPr lang="en-US"/>
              <a:t>Put the slide headline here, </a:t>
            </a:r>
            <a:br>
              <a:rPr lang="en-US"/>
            </a:br>
            <a:r>
              <a:rPr lang="en-US"/>
              <a:t>keep it bold 36 </a:t>
            </a:r>
            <a:r>
              <a:rPr lang="en-US" err="1"/>
              <a:t>pt</a:t>
            </a:r>
            <a:endParaRPr lang="en-US"/>
          </a:p>
        </p:txBody>
      </p:sp>
      <p:sp>
        <p:nvSpPr>
          <p:cNvPr id="2" name="Footer Placeholder 1">
            <a:extLst>
              <a:ext uri="{FF2B5EF4-FFF2-40B4-BE49-F238E27FC236}">
                <a16:creationId xmlns:a16="http://schemas.microsoft.com/office/drawing/2014/main" id="{41BC659F-6930-604A-B029-50229258314D}"/>
              </a:ext>
            </a:extLst>
          </p:cNvPr>
          <p:cNvSpPr>
            <a:spLocks noGrp="1"/>
          </p:cNvSpPr>
          <p:nvPr>
            <p:ph type="ftr" sz="quarter" idx="28"/>
          </p:nvPr>
        </p:nvSpPr>
        <p:spPr>
          <a:xfrm>
            <a:off x="838200" y="6381327"/>
            <a:ext cx="5257800" cy="293119"/>
          </a:xfrm>
          <a:prstGeom prst="rect">
            <a:avLst/>
          </a:prstGeom>
        </p:spPr>
        <p:txBody>
          <a:bodyPr/>
          <a:lstStyle/>
          <a:p>
            <a:endParaRPr lang="en-GB"/>
          </a:p>
        </p:txBody>
      </p:sp>
    </p:spTree>
    <p:extLst>
      <p:ext uri="{BB962C8B-B14F-4D97-AF65-F5344CB8AC3E}">
        <p14:creationId xmlns:p14="http://schemas.microsoft.com/office/powerpoint/2010/main" val="607426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8CE3CA0-F0EA-6747-898B-8A3A65AC1BD3}"/>
              </a:ext>
            </a:extLst>
          </p:cNvPr>
          <p:cNvSpPr>
            <a:spLocks noGrp="1"/>
          </p:cNvSpPr>
          <p:nvPr>
            <p:ph type="ftr" sz="quarter" idx="10"/>
          </p:nvPr>
        </p:nvSpPr>
        <p:spPr>
          <a:xfrm>
            <a:off x="838200" y="6381327"/>
            <a:ext cx="5257800" cy="293119"/>
          </a:xfrm>
          <a:prstGeom prst="rect">
            <a:avLst/>
          </a:prstGeom>
        </p:spPr>
        <p:txBody>
          <a:bodyPr/>
          <a:lstStyle/>
          <a:p>
            <a:endParaRPr lang="en-GB"/>
          </a:p>
        </p:txBody>
      </p:sp>
    </p:spTree>
    <p:extLst>
      <p:ext uri="{BB962C8B-B14F-4D97-AF65-F5344CB8AC3E}">
        <p14:creationId xmlns:p14="http://schemas.microsoft.com/office/powerpoint/2010/main" val="22316376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F7F432-18D6-5E49-8E06-1B5007A76DC2}"/>
              </a:ext>
            </a:extLst>
          </p:cNvPr>
          <p:cNvSpPr/>
          <p:nvPr userDrawn="1"/>
        </p:nvSpPr>
        <p:spPr>
          <a:xfrm>
            <a:off x="-1" y="0"/>
            <a:ext cx="12741639" cy="6858000"/>
          </a:xfrm>
          <a:prstGeom prst="rect">
            <a:avLst/>
          </a:prstGeom>
          <a:gradFill flip="none" rotWithShape="1">
            <a:gsLst>
              <a:gs pos="94000">
                <a:srgbClr val="FCA4CA"/>
              </a:gs>
              <a:gs pos="7000">
                <a:srgbClr val="43C3D2"/>
              </a:gs>
              <a:gs pos="31000">
                <a:srgbClr val="39CEDB"/>
              </a:gs>
              <a:gs pos="53000">
                <a:srgbClr val="B5B7D6"/>
              </a:gs>
              <a:gs pos="72000">
                <a:srgbClr val="F6AFCE"/>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4" name="Picture 3">
            <a:extLst>
              <a:ext uri="{FF2B5EF4-FFF2-40B4-BE49-F238E27FC236}">
                <a16:creationId xmlns:a16="http://schemas.microsoft.com/office/drawing/2014/main" id="{F935FC4C-2B2D-4E47-9C38-8E0DADBC1814}"/>
              </a:ext>
            </a:extLst>
          </p:cNvPr>
          <p:cNvPicPr>
            <a:picLocks noChangeAspect="1"/>
          </p:cNvPicPr>
          <p:nvPr userDrawn="1"/>
        </p:nvPicPr>
        <p:blipFill>
          <a:blip r:embed="rId2"/>
          <a:stretch>
            <a:fillRect/>
          </a:stretch>
        </p:blipFill>
        <p:spPr>
          <a:xfrm>
            <a:off x="524759" y="2353455"/>
            <a:ext cx="10879258" cy="2158583"/>
          </a:xfrm>
          <a:prstGeom prst="rect">
            <a:avLst/>
          </a:prstGeom>
        </p:spPr>
      </p:pic>
      <p:sp>
        <p:nvSpPr>
          <p:cNvPr id="8" name="Rectangle 7">
            <a:extLst>
              <a:ext uri="{FF2B5EF4-FFF2-40B4-BE49-F238E27FC236}">
                <a16:creationId xmlns:a16="http://schemas.microsoft.com/office/drawing/2014/main" id="{4388ADB1-8C4C-254F-AEA6-C74387CD9950}"/>
              </a:ext>
            </a:extLst>
          </p:cNvPr>
          <p:cNvSpPr/>
          <p:nvPr userDrawn="1"/>
        </p:nvSpPr>
        <p:spPr>
          <a:xfrm rot="5400000">
            <a:off x="8972366" y="3052019"/>
            <a:ext cx="6096000" cy="153888"/>
          </a:xfrm>
          <a:prstGeom prst="rect">
            <a:avLst/>
          </a:prstGeom>
        </p:spPr>
        <p:txBody>
          <a:bodyPr>
            <a:spAutoFit/>
          </a:bodyPr>
          <a:lstStyle/>
          <a:p>
            <a:r>
              <a:rPr lang="en-GB" sz="400">
                <a:solidFill>
                  <a:schemeClr val="bg2">
                    <a:lumMod val="50000"/>
                  </a:schemeClr>
                </a:solidFill>
                <a:effectLst/>
                <a:latin typeface="Noto IKEA Latin" panose="020B0502040504020204" pitchFamily="34" charset="0"/>
              </a:rPr>
              <a:t>© Ingka Holding B.V. 2022. The IKEA logo and the IKEA wordmark are registered trademarks at Inter IKEA Systems B.V.</a:t>
            </a:r>
          </a:p>
        </p:txBody>
      </p:sp>
    </p:spTree>
    <p:extLst>
      <p:ext uri="{BB962C8B-B14F-4D97-AF65-F5344CB8AC3E}">
        <p14:creationId xmlns:p14="http://schemas.microsoft.com/office/powerpoint/2010/main" val="4056663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1560A13A-DB3F-4AD5-B6AF-BDA0278A0A39}" type="datetimeFigureOut">
              <a:rPr lang="sv-SE" smtClean="0"/>
              <a:t>2023-03-09</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1548965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1560A13A-DB3F-4AD5-B6AF-BDA0278A0A39}" type="datetimeFigureOut">
              <a:rPr lang="sv-SE" smtClean="0"/>
              <a:t>2023-03-09</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4171453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theme" Target="../theme/theme4.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60A13A-DB3F-4AD5-B6AF-BDA0278A0A39}" type="datetimeFigureOut">
              <a:rPr lang="sv-SE" smtClean="0"/>
              <a:t>2023-03-09</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C2F05B-BAF9-488D-83DE-20A7CCFAC190}" type="slidenum">
              <a:rPr lang="sv-SE" smtClean="0"/>
              <a:t>‹#›</a:t>
            </a:fld>
            <a:endParaRPr lang="sv-SE"/>
          </a:p>
        </p:txBody>
      </p:sp>
    </p:spTree>
    <p:extLst>
      <p:ext uri="{BB962C8B-B14F-4D97-AF65-F5344CB8AC3E}">
        <p14:creationId xmlns:p14="http://schemas.microsoft.com/office/powerpoint/2010/main" val="3707285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704" r:id="rId3"/>
    <p:sldLayoutId id="2147483705" r:id="rId4"/>
    <p:sldLayoutId id="2147483706" r:id="rId5"/>
    <p:sldLayoutId id="2147483707" r:id="rId6"/>
    <p:sldLayoutId id="2147483708" r:id="rId7"/>
    <p:sldLayoutId id="2147483709"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C5E5B2-D7B7-0743-B449-C3B8D5EF3BBC}"/>
              </a:ext>
            </a:extLst>
          </p:cNvPr>
          <p:cNvSpPr>
            <a:spLocks noGrp="1"/>
          </p:cNvSpPr>
          <p:nvPr>
            <p:ph type="body" idx="1"/>
          </p:nvPr>
        </p:nvSpPr>
        <p:spPr>
          <a:xfrm>
            <a:off x="838200" y="3068960"/>
            <a:ext cx="10515600" cy="2942789"/>
          </a:xfrm>
          <a:prstGeom prst="rect">
            <a:avLst/>
          </a:prstGeom>
        </p:spPr>
        <p:txBody>
          <a:bodyPr vert="horz" lIns="91440" tIns="45720" rIns="91440" bIns="45720" rtlCol="0" anchor="t">
            <a:noAutofit/>
          </a:bodyPr>
          <a:lstStyle/>
          <a:p>
            <a:pPr lvl="0"/>
            <a:r>
              <a:rPr lang="en-GB" noProof="0"/>
              <a:t>Put the body text here</a:t>
            </a:r>
          </a:p>
          <a:p>
            <a:pPr lvl="1"/>
            <a:r>
              <a:rPr lang="en-GB" noProof="0"/>
              <a:t>Bullet list</a:t>
            </a:r>
          </a:p>
        </p:txBody>
      </p:sp>
      <p:sp>
        <p:nvSpPr>
          <p:cNvPr id="7" name="Title Placeholder 6">
            <a:extLst>
              <a:ext uri="{FF2B5EF4-FFF2-40B4-BE49-F238E27FC236}">
                <a16:creationId xmlns:a16="http://schemas.microsoft.com/office/drawing/2014/main" id="{98BFA95D-7754-EC48-8FDA-5BF403130B73}"/>
              </a:ext>
            </a:extLst>
          </p:cNvPr>
          <p:cNvSpPr>
            <a:spLocks noGrp="1"/>
          </p:cNvSpPr>
          <p:nvPr>
            <p:ph type="title"/>
          </p:nvPr>
        </p:nvSpPr>
        <p:spPr>
          <a:xfrm>
            <a:off x="838201" y="846252"/>
            <a:ext cx="10517188" cy="2006685"/>
          </a:xfrm>
          <a:prstGeom prst="rect">
            <a:avLst/>
          </a:prstGeom>
        </p:spPr>
        <p:txBody>
          <a:bodyPr vert="horz" lIns="91440" tIns="45720" rIns="91440" bIns="45720" rtlCol="0" anchor="t">
            <a:noAutofit/>
          </a:bodyPr>
          <a:lstStyle/>
          <a:p>
            <a:r>
              <a:rPr lang="en-GB" noProof="0"/>
              <a:t>Put the headline</a:t>
            </a:r>
            <a:br>
              <a:rPr lang="en-GB" noProof="0"/>
            </a:br>
            <a:r>
              <a:rPr lang="en-GB" noProof="0"/>
              <a:t>here</a:t>
            </a:r>
          </a:p>
        </p:txBody>
      </p:sp>
      <p:sp>
        <p:nvSpPr>
          <p:cNvPr id="4" name="Footer Placeholder 3">
            <a:extLst>
              <a:ext uri="{FF2B5EF4-FFF2-40B4-BE49-F238E27FC236}">
                <a16:creationId xmlns:a16="http://schemas.microsoft.com/office/drawing/2014/main" id="{D81F1B77-438A-7747-8BF3-5B7613BF29D4}"/>
              </a:ext>
            </a:extLst>
          </p:cNvPr>
          <p:cNvSpPr>
            <a:spLocks noGrp="1"/>
          </p:cNvSpPr>
          <p:nvPr>
            <p:ph type="ftr" sz="quarter" idx="3"/>
          </p:nvPr>
        </p:nvSpPr>
        <p:spPr>
          <a:xfrm>
            <a:off x="838200" y="6453336"/>
            <a:ext cx="4114800" cy="268140"/>
          </a:xfrm>
          <a:prstGeom prst="rect">
            <a:avLst/>
          </a:prstGeom>
        </p:spPr>
        <p:txBody>
          <a:bodyPr vert="horz" lIns="91440" tIns="45720" rIns="91440" bIns="45720" rtlCol="0" anchor="b" anchorCtr="0"/>
          <a:lstStyle>
            <a:lvl1pPr algn="l">
              <a:defRPr sz="1000">
                <a:solidFill>
                  <a:schemeClr val="tx1">
                    <a:tint val="75000"/>
                  </a:schemeClr>
                </a:solidFill>
              </a:defRPr>
            </a:lvl1pPr>
          </a:lstStyle>
          <a:p>
            <a:endParaRPr lang="en-GB" noProof="0"/>
          </a:p>
        </p:txBody>
      </p:sp>
      <p:sp>
        <p:nvSpPr>
          <p:cNvPr id="8" name="Text Placeholder 3">
            <a:extLst>
              <a:ext uri="{FF2B5EF4-FFF2-40B4-BE49-F238E27FC236}">
                <a16:creationId xmlns:a16="http://schemas.microsoft.com/office/drawing/2014/main" id="{1A4157D2-ADF3-D54C-A50B-CB0D5F86760F}"/>
              </a:ext>
            </a:extLst>
          </p:cNvPr>
          <p:cNvSpPr txBox="1">
            <a:spLocks/>
          </p:cNvSpPr>
          <p:nvPr userDrawn="1"/>
        </p:nvSpPr>
        <p:spPr>
          <a:xfrm rot="5400000">
            <a:off x="10452084" y="1449177"/>
            <a:ext cx="2879873" cy="359692"/>
          </a:xfrm>
          <a:prstGeom prst="rect">
            <a:avLst/>
          </a:prstGeom>
        </p:spPr>
        <p:txBody>
          <a:bodyPr anchor="ctr"/>
          <a:lstStyle>
            <a:lvl1pPr marL="0" indent="0" algn="l" defTabSz="914377" rtl="0" eaLnBrk="1" latinLnBrk="0" hangingPunct="1">
              <a:lnSpc>
                <a:spcPct val="100000"/>
              </a:lnSpc>
              <a:spcBef>
                <a:spcPts val="1000"/>
              </a:spcBef>
              <a:buFont typeface="Arial" panose="020B0604020202020204" pitchFamily="34" charset="0"/>
              <a:buNone/>
              <a:defRPr sz="1000" kern="1200">
                <a:solidFill>
                  <a:schemeClr val="tx1">
                    <a:lumMod val="50000"/>
                    <a:lumOff val="50000"/>
                  </a:schemeClr>
                </a:solidFill>
                <a:latin typeface="Noto IKEA Latin" panose="020B0502040504020204" pitchFamily="34" charset="0"/>
                <a:ea typeface="+mn-ea"/>
                <a:cs typeface="+mn-cs"/>
              </a:defRPr>
            </a:lvl1pPr>
            <a:lvl2pPr marL="0" indent="-342900" algn="l" defTabSz="914377" rtl="0" eaLnBrk="1" latinLnBrk="0" hangingPunct="1">
              <a:lnSpc>
                <a:spcPct val="100000"/>
              </a:lnSpc>
              <a:spcBef>
                <a:spcPts val="1000"/>
              </a:spcBef>
              <a:buFont typeface="Arial" panose="020B0604020202020204" pitchFamily="34" charset="0"/>
              <a:buChar char="•"/>
              <a:defRPr sz="2400" kern="1200" spc="0">
                <a:solidFill>
                  <a:schemeClr val="tx1"/>
                </a:solidFill>
                <a:latin typeface="Noto IKEA Latin" panose="020B0502040504020204" pitchFamily="34" charset="0"/>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1800" i="0" kern="1200">
                <a:solidFill>
                  <a:schemeClr val="tx1"/>
                </a:solidFill>
                <a:latin typeface="Noto IKEA Latin" panose="020B0502040504020204" pitchFamily="34" charset="0"/>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400" kern="1200">
                <a:solidFill>
                  <a:schemeClr val="tx1"/>
                </a:solidFill>
                <a:latin typeface="Noto IKEA Latin" panose="020B0502040504020204" pitchFamily="34" charset="0"/>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000" kern="1200">
                <a:solidFill>
                  <a:schemeClr val="tx1"/>
                </a:solidFill>
                <a:latin typeface="Noto IKEA Latin" panose="020B05020405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t>© Inter IKEA Systems B.V. </a:t>
            </a:r>
            <a:fld id="{4C867FB5-7836-411A-A2FF-60DCD36EDF5E}" type="datetimeyyyy">
              <a:rPr lang="en-US" sz="800" smtClean="0"/>
              <a:t>2023</a:t>
            </a:fld>
            <a:endParaRPr lang="en-GB" sz="800" dirty="0"/>
          </a:p>
        </p:txBody>
      </p:sp>
    </p:spTree>
    <p:extLst>
      <p:ext uri="{BB962C8B-B14F-4D97-AF65-F5344CB8AC3E}">
        <p14:creationId xmlns:p14="http://schemas.microsoft.com/office/powerpoint/2010/main" val="44521494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651" r:id="rId3"/>
    <p:sldLayoutId id="2147483663" r:id="rId4"/>
    <p:sldLayoutId id="2147483664" r:id="rId5"/>
    <p:sldLayoutId id="2147483667" r:id="rId6"/>
    <p:sldLayoutId id="2147483693" r:id="rId7"/>
    <p:sldLayoutId id="2147483652" r:id="rId8"/>
    <p:sldLayoutId id="2147483668" r:id="rId9"/>
    <p:sldLayoutId id="2147483653" r:id="rId10"/>
    <p:sldLayoutId id="2147483669" r:id="rId11"/>
    <p:sldLayoutId id="2147483654" r:id="rId12"/>
    <p:sldLayoutId id="2147483670" r:id="rId13"/>
    <p:sldLayoutId id="2147483671" r:id="rId14"/>
    <p:sldLayoutId id="2147483655" r:id="rId15"/>
    <p:sldLayoutId id="2147483656" r:id="rId16"/>
    <p:sldLayoutId id="2147483672" r:id="rId17"/>
    <p:sldLayoutId id="2147483694" r:id="rId18"/>
    <p:sldLayoutId id="2147483695" r:id="rId19"/>
    <p:sldLayoutId id="2147483684" r:id="rId20"/>
    <p:sldLayoutId id="2147483698" r:id="rId21"/>
    <p:sldLayoutId id="2147483678" r:id="rId22"/>
    <p:sldLayoutId id="2147483679" r:id="rId23"/>
    <p:sldLayoutId id="2147483697" r:id="rId24"/>
    <p:sldLayoutId id="2147483687" r:id="rId25"/>
    <p:sldLayoutId id="2147483699" r:id="rId26"/>
  </p:sldLayoutIdLst>
  <p:hf sldNum="0" hdr="0" dt="0"/>
  <p:txStyles>
    <p:titleStyle>
      <a:lvl1pPr algn="l" defTabSz="914377" rtl="0" eaLnBrk="1" latinLnBrk="0" hangingPunct="1">
        <a:lnSpc>
          <a:spcPct val="100000"/>
        </a:lnSpc>
        <a:spcBef>
          <a:spcPct val="0"/>
        </a:spcBef>
        <a:buNone/>
        <a:defRPr sz="6000" b="1" kern="1200" spc="-100" baseline="0">
          <a:solidFill>
            <a:schemeClr val="tx1"/>
          </a:solidFill>
          <a:latin typeface="Noto IKEA Latin" panose="020B0502040504020204" pitchFamily="34" charset="0"/>
          <a:ea typeface="+mj-ea"/>
          <a:cs typeface="+mj-cs"/>
        </a:defRPr>
      </a:lvl1pPr>
    </p:titleStyle>
    <p:bodyStyle>
      <a:lvl1pPr marL="0" indent="0" algn="l" defTabSz="914377" rtl="0" eaLnBrk="1" latinLnBrk="0" hangingPunct="1">
        <a:lnSpc>
          <a:spcPct val="100000"/>
        </a:lnSpc>
        <a:spcBef>
          <a:spcPts val="1000"/>
        </a:spcBef>
        <a:buFont typeface="Arial" panose="020B0604020202020204" pitchFamily="34" charset="0"/>
        <a:buNone/>
        <a:defRPr sz="1400" kern="1200">
          <a:solidFill>
            <a:schemeClr val="tx1"/>
          </a:solidFill>
          <a:latin typeface="Noto IKEA Latin" panose="020B0502040504020204" pitchFamily="34" charset="0"/>
          <a:ea typeface="+mn-ea"/>
          <a:cs typeface="+mn-cs"/>
        </a:defRPr>
      </a:lvl1pPr>
      <a:lvl2pPr marL="0" indent="-342900" algn="l" defTabSz="914377" rtl="0" eaLnBrk="1" latinLnBrk="0" hangingPunct="1">
        <a:lnSpc>
          <a:spcPct val="100000"/>
        </a:lnSpc>
        <a:spcBef>
          <a:spcPts val="1000"/>
        </a:spcBef>
        <a:buFont typeface="Arial" panose="020B0604020202020204" pitchFamily="34" charset="0"/>
        <a:buChar char="•"/>
        <a:defRPr sz="1400" kern="1200" spc="0">
          <a:solidFill>
            <a:schemeClr val="tx1"/>
          </a:solidFill>
          <a:latin typeface="Noto IKEA Latin" panose="020B0502040504020204" pitchFamily="34" charset="0"/>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1800" i="0" kern="1200">
          <a:solidFill>
            <a:schemeClr val="tx1"/>
          </a:solidFill>
          <a:latin typeface="Noto IKEA Latin" panose="020B0502040504020204" pitchFamily="34" charset="0"/>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400" kern="1200">
          <a:solidFill>
            <a:schemeClr val="tx1"/>
          </a:solidFill>
          <a:latin typeface="Noto IKEA Latin" panose="020B0502040504020204" pitchFamily="34" charset="0"/>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000" kern="1200">
          <a:solidFill>
            <a:schemeClr val="tx1"/>
          </a:solidFill>
          <a:latin typeface="Noto IKEA Latin" panose="020B05020405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527" userDrawn="1">
          <p15:clr>
            <a:srgbClr val="F26B43"/>
          </p15:clr>
        </p15:guide>
        <p15:guide id="4" pos="529" userDrawn="1">
          <p15:clr>
            <a:srgbClr val="F26B43"/>
          </p15:clr>
        </p15:guide>
        <p15:guide id="5" pos="7151" userDrawn="1">
          <p15:clr>
            <a:srgbClr val="F26B43"/>
          </p15:clr>
        </p15:guide>
        <p15:guide id="6" orient="horz" pos="3793" userDrawn="1">
          <p15:clr>
            <a:srgbClr val="F26B43"/>
          </p15:clr>
        </p15:guide>
        <p15:guide id="7" orient="horz" pos="1797" userDrawn="1">
          <p15:clr>
            <a:srgbClr val="F26B43"/>
          </p15:clr>
        </p15:guide>
        <p15:guide id="8" orient="horz" pos="161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3/9/23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802" r:id="rId3"/>
    <p:sldLayoutId id="2147483803" r:id="rId4"/>
    <p:sldLayoutId id="2147483665" r:id="rId5"/>
    <p:sldLayoutId id="2147483666" r:id="rId6"/>
    <p:sldLayoutId id="2147483804" r:id="rId7"/>
    <p:sldLayoutId id="2147483805" r:id="rId8"/>
    <p:sldLayoutId id="2147483806" r:id="rId9"/>
    <p:sldLayoutId id="2147483807" r:id="rId10"/>
    <p:sldLayoutId id="21474838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C5E5B2-D7B7-0743-B449-C3B8D5EF3BBC}"/>
              </a:ext>
            </a:extLst>
          </p:cNvPr>
          <p:cNvSpPr>
            <a:spLocks noGrp="1"/>
          </p:cNvSpPr>
          <p:nvPr>
            <p:ph type="body" idx="1"/>
          </p:nvPr>
        </p:nvSpPr>
        <p:spPr>
          <a:xfrm>
            <a:off x="838200" y="3068960"/>
            <a:ext cx="10515600" cy="2942789"/>
          </a:xfrm>
          <a:prstGeom prst="rect">
            <a:avLst/>
          </a:prstGeom>
        </p:spPr>
        <p:txBody>
          <a:bodyPr vert="horz" lIns="91440" tIns="45720" rIns="91440" bIns="45720" rtlCol="0" anchor="t">
            <a:noAutofit/>
          </a:bodyPr>
          <a:lstStyle/>
          <a:p>
            <a:pPr lvl="0"/>
            <a:r>
              <a:rPr lang="en-GB" noProof="0"/>
              <a:t>Put the body text here</a:t>
            </a:r>
          </a:p>
          <a:p>
            <a:pPr lvl="1"/>
            <a:r>
              <a:rPr lang="en-GB" noProof="0"/>
              <a:t>Bullet list</a:t>
            </a:r>
          </a:p>
        </p:txBody>
      </p:sp>
      <p:sp>
        <p:nvSpPr>
          <p:cNvPr id="7" name="Title Placeholder 6">
            <a:extLst>
              <a:ext uri="{FF2B5EF4-FFF2-40B4-BE49-F238E27FC236}">
                <a16:creationId xmlns:a16="http://schemas.microsoft.com/office/drawing/2014/main" id="{98BFA95D-7754-EC48-8FDA-5BF403130B73}"/>
              </a:ext>
            </a:extLst>
          </p:cNvPr>
          <p:cNvSpPr>
            <a:spLocks noGrp="1"/>
          </p:cNvSpPr>
          <p:nvPr>
            <p:ph type="title"/>
          </p:nvPr>
        </p:nvSpPr>
        <p:spPr>
          <a:xfrm>
            <a:off x="838201" y="846252"/>
            <a:ext cx="10517188" cy="2006685"/>
          </a:xfrm>
          <a:prstGeom prst="rect">
            <a:avLst/>
          </a:prstGeom>
        </p:spPr>
        <p:txBody>
          <a:bodyPr vert="horz" lIns="91440" tIns="45720" rIns="91440" bIns="45720" rtlCol="0" anchor="t">
            <a:noAutofit/>
          </a:bodyPr>
          <a:lstStyle/>
          <a:p>
            <a:r>
              <a:rPr lang="en-GB" noProof="0"/>
              <a:t>Put the headline</a:t>
            </a:r>
            <a:br>
              <a:rPr lang="en-GB" noProof="0"/>
            </a:br>
            <a:r>
              <a:rPr lang="en-GB" noProof="0"/>
              <a:t>here</a:t>
            </a:r>
          </a:p>
        </p:txBody>
      </p:sp>
      <p:sp>
        <p:nvSpPr>
          <p:cNvPr id="4" name="Footer Placeholder 3">
            <a:extLst>
              <a:ext uri="{FF2B5EF4-FFF2-40B4-BE49-F238E27FC236}">
                <a16:creationId xmlns:a16="http://schemas.microsoft.com/office/drawing/2014/main" id="{D81F1B77-438A-7747-8BF3-5B7613BF29D4}"/>
              </a:ext>
            </a:extLst>
          </p:cNvPr>
          <p:cNvSpPr>
            <a:spLocks noGrp="1"/>
          </p:cNvSpPr>
          <p:nvPr>
            <p:ph type="ftr" sz="quarter" idx="3"/>
          </p:nvPr>
        </p:nvSpPr>
        <p:spPr>
          <a:xfrm>
            <a:off x="838200" y="6453336"/>
            <a:ext cx="4114800" cy="268140"/>
          </a:xfrm>
          <a:prstGeom prst="rect">
            <a:avLst/>
          </a:prstGeom>
        </p:spPr>
        <p:txBody>
          <a:bodyPr vert="horz" lIns="91440" tIns="45720" rIns="91440" bIns="45720" rtlCol="0" anchor="b" anchorCtr="0"/>
          <a:lstStyle>
            <a:lvl1pPr algn="l">
              <a:defRPr sz="1000">
                <a:solidFill>
                  <a:schemeClr val="tx1">
                    <a:tint val="75000"/>
                  </a:schemeClr>
                </a:solidFill>
              </a:defRPr>
            </a:lvl1pPr>
          </a:lstStyle>
          <a:p>
            <a:endParaRPr lang="en-GB" noProof="0"/>
          </a:p>
        </p:txBody>
      </p:sp>
      <p:sp>
        <p:nvSpPr>
          <p:cNvPr id="8" name="Text Placeholder 3">
            <a:extLst>
              <a:ext uri="{FF2B5EF4-FFF2-40B4-BE49-F238E27FC236}">
                <a16:creationId xmlns:a16="http://schemas.microsoft.com/office/drawing/2014/main" id="{1A4157D2-ADF3-D54C-A50B-CB0D5F86760F}"/>
              </a:ext>
            </a:extLst>
          </p:cNvPr>
          <p:cNvSpPr txBox="1">
            <a:spLocks/>
          </p:cNvSpPr>
          <p:nvPr userDrawn="1"/>
        </p:nvSpPr>
        <p:spPr>
          <a:xfrm rot="5400000">
            <a:off x="10452084" y="1449177"/>
            <a:ext cx="2879873" cy="359692"/>
          </a:xfrm>
          <a:prstGeom prst="rect">
            <a:avLst/>
          </a:prstGeom>
        </p:spPr>
        <p:txBody>
          <a:bodyPr anchor="ctr"/>
          <a:lstStyle>
            <a:lvl1pPr marL="0" indent="0" algn="l" defTabSz="914377" rtl="0" eaLnBrk="1" latinLnBrk="0" hangingPunct="1">
              <a:lnSpc>
                <a:spcPct val="100000"/>
              </a:lnSpc>
              <a:spcBef>
                <a:spcPts val="1000"/>
              </a:spcBef>
              <a:buFont typeface="Arial" panose="020B0604020202020204" pitchFamily="34" charset="0"/>
              <a:buNone/>
              <a:defRPr sz="1000" kern="1200">
                <a:solidFill>
                  <a:schemeClr val="tx1">
                    <a:lumMod val="50000"/>
                    <a:lumOff val="50000"/>
                  </a:schemeClr>
                </a:solidFill>
                <a:latin typeface="Noto IKEA Latin" panose="020B0502040504020204" pitchFamily="34" charset="0"/>
                <a:ea typeface="+mn-ea"/>
                <a:cs typeface="+mn-cs"/>
              </a:defRPr>
            </a:lvl1pPr>
            <a:lvl2pPr marL="0" indent="-342900" algn="l" defTabSz="914377" rtl="0" eaLnBrk="1" latinLnBrk="0" hangingPunct="1">
              <a:lnSpc>
                <a:spcPct val="100000"/>
              </a:lnSpc>
              <a:spcBef>
                <a:spcPts val="1000"/>
              </a:spcBef>
              <a:buFont typeface="Arial" panose="020B0604020202020204" pitchFamily="34" charset="0"/>
              <a:buChar char="•"/>
              <a:defRPr sz="2400" kern="1200" spc="0">
                <a:solidFill>
                  <a:schemeClr val="tx1"/>
                </a:solidFill>
                <a:latin typeface="Noto IKEA Latin" panose="020B0502040504020204" pitchFamily="34" charset="0"/>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1800" i="0" kern="1200">
                <a:solidFill>
                  <a:schemeClr val="tx1"/>
                </a:solidFill>
                <a:latin typeface="Noto IKEA Latin" panose="020B0502040504020204" pitchFamily="34" charset="0"/>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400" kern="1200">
                <a:solidFill>
                  <a:schemeClr val="tx1"/>
                </a:solidFill>
                <a:latin typeface="Noto IKEA Latin" panose="020B0502040504020204" pitchFamily="34" charset="0"/>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000" kern="1200">
                <a:solidFill>
                  <a:schemeClr val="tx1"/>
                </a:solidFill>
                <a:latin typeface="Noto IKEA Latin" panose="020B05020405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t>© Ingka Holding B.V. </a:t>
            </a:r>
            <a:fld id="{9A7EFC33-196A-42FA-84EF-2423175A4453}" type="datetimeyyyy">
              <a:rPr lang="en-US" sz="800" smtClean="0"/>
              <a:t>2023</a:t>
            </a:fld>
            <a:endParaRPr lang="en-GB" sz="800"/>
          </a:p>
        </p:txBody>
      </p:sp>
    </p:spTree>
    <p:extLst>
      <p:ext uri="{BB962C8B-B14F-4D97-AF65-F5344CB8AC3E}">
        <p14:creationId xmlns:p14="http://schemas.microsoft.com/office/powerpoint/2010/main" val="445214946"/>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 id="2147483827" r:id="rId18"/>
    <p:sldLayoutId id="2147483828" r:id="rId19"/>
    <p:sldLayoutId id="2147483829" r:id="rId20"/>
    <p:sldLayoutId id="2147483830" r:id="rId21"/>
    <p:sldLayoutId id="2147483831" r:id="rId22"/>
    <p:sldLayoutId id="2147483832" r:id="rId23"/>
    <p:sldLayoutId id="2147483833" r:id="rId24"/>
    <p:sldLayoutId id="2147483834" r:id="rId25"/>
    <p:sldLayoutId id="2147483835" r:id="rId26"/>
    <p:sldLayoutId id="2147483703" r:id="rId27"/>
  </p:sldLayoutIdLst>
  <p:hf sldNum="0" hdr="0" dt="0"/>
  <p:txStyles>
    <p:titleStyle>
      <a:lvl1pPr algn="l" defTabSz="914377" rtl="0" eaLnBrk="1" latinLnBrk="0" hangingPunct="1">
        <a:lnSpc>
          <a:spcPct val="100000"/>
        </a:lnSpc>
        <a:spcBef>
          <a:spcPct val="0"/>
        </a:spcBef>
        <a:buNone/>
        <a:defRPr sz="6000" b="1" kern="1200" spc="-100" baseline="0">
          <a:solidFill>
            <a:schemeClr val="tx1"/>
          </a:solidFill>
          <a:latin typeface="Noto IKEA Latin" panose="020B0502040504020204" pitchFamily="34" charset="0"/>
          <a:ea typeface="+mj-ea"/>
          <a:cs typeface="+mj-cs"/>
        </a:defRPr>
      </a:lvl1pPr>
    </p:titleStyle>
    <p:bodyStyle>
      <a:lvl1pPr marL="0" indent="0" algn="l" defTabSz="914377" rtl="0" eaLnBrk="1" latinLnBrk="0" hangingPunct="1">
        <a:lnSpc>
          <a:spcPct val="100000"/>
        </a:lnSpc>
        <a:spcBef>
          <a:spcPts val="1000"/>
        </a:spcBef>
        <a:buFont typeface="Arial" panose="020B0604020202020204" pitchFamily="34" charset="0"/>
        <a:buNone/>
        <a:defRPr sz="1400" kern="1200">
          <a:solidFill>
            <a:schemeClr val="tx1"/>
          </a:solidFill>
          <a:latin typeface="Noto IKEA Latin" panose="020B0502040504020204" pitchFamily="34" charset="0"/>
          <a:ea typeface="+mn-ea"/>
          <a:cs typeface="+mn-cs"/>
        </a:defRPr>
      </a:lvl1pPr>
      <a:lvl2pPr marL="0" indent="-342900" algn="l" defTabSz="914377" rtl="0" eaLnBrk="1" latinLnBrk="0" hangingPunct="1">
        <a:lnSpc>
          <a:spcPct val="100000"/>
        </a:lnSpc>
        <a:spcBef>
          <a:spcPts val="1000"/>
        </a:spcBef>
        <a:buFont typeface="Arial" panose="020B0604020202020204" pitchFamily="34" charset="0"/>
        <a:buChar char="•"/>
        <a:defRPr sz="1400" kern="1200" spc="0">
          <a:solidFill>
            <a:schemeClr val="tx1"/>
          </a:solidFill>
          <a:latin typeface="Noto IKEA Latin" panose="020B0502040504020204" pitchFamily="34" charset="0"/>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1800" i="0" kern="1200">
          <a:solidFill>
            <a:schemeClr val="tx1"/>
          </a:solidFill>
          <a:latin typeface="Noto IKEA Latin" panose="020B0502040504020204" pitchFamily="34" charset="0"/>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400" kern="1200">
          <a:solidFill>
            <a:schemeClr val="tx1"/>
          </a:solidFill>
          <a:latin typeface="Noto IKEA Latin" panose="020B0502040504020204" pitchFamily="34" charset="0"/>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000" kern="1200">
          <a:solidFill>
            <a:schemeClr val="tx1"/>
          </a:solidFill>
          <a:latin typeface="Noto IKEA Latin" panose="020B05020405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527" userDrawn="1">
          <p15:clr>
            <a:srgbClr val="F26B43"/>
          </p15:clr>
        </p15:guide>
        <p15:guide id="4" pos="529" userDrawn="1">
          <p15:clr>
            <a:srgbClr val="F26B43"/>
          </p15:clr>
        </p15:guide>
        <p15:guide id="5" pos="7151" userDrawn="1">
          <p15:clr>
            <a:srgbClr val="F26B43"/>
          </p15:clr>
        </p15:guide>
        <p15:guide id="6" orient="horz" pos="3793" userDrawn="1">
          <p15:clr>
            <a:srgbClr val="F26B43"/>
          </p15:clr>
        </p15:guide>
        <p15:guide id="7" orient="horz" pos="1797" userDrawn="1">
          <p15:clr>
            <a:srgbClr val="F26B43"/>
          </p15:clr>
        </p15:guide>
        <p15:guide id="8" orient="horz" pos="161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9.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3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69.xml"/><Relationship Id="rId5" Type="http://schemas.openxmlformats.org/officeDocument/2006/relationships/image" Target="../media/image47.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41.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59.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59.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59.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59.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8.xml"/><Relationship Id="rId1" Type="http://schemas.openxmlformats.org/officeDocument/2006/relationships/slideLayout" Target="../slideLayouts/slideLayout3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888404-60A9-3448-AF8A-063E30E00A57}"/>
              </a:ext>
            </a:extLst>
          </p:cNvPr>
          <p:cNvSpPr>
            <a:spLocks noGrp="1"/>
          </p:cNvSpPr>
          <p:nvPr>
            <p:ph type="title"/>
          </p:nvPr>
        </p:nvSpPr>
        <p:spPr/>
        <p:txBody>
          <a:bodyPr/>
          <a:lstStyle/>
          <a:p>
            <a:r>
              <a:rPr lang="en-GB" dirty="0">
                <a:latin typeface="Noto IKEA Latin"/>
              </a:rPr>
              <a:t>Embrace Observability</a:t>
            </a:r>
            <a:endParaRPr lang="en-GB" dirty="0"/>
          </a:p>
        </p:txBody>
      </p:sp>
      <p:sp>
        <p:nvSpPr>
          <p:cNvPr id="6" name="Text Placeholder 5">
            <a:extLst>
              <a:ext uri="{FF2B5EF4-FFF2-40B4-BE49-F238E27FC236}">
                <a16:creationId xmlns:a16="http://schemas.microsoft.com/office/drawing/2014/main" id="{DD7E3864-A8DA-6043-8D75-6A58EE421228}"/>
              </a:ext>
            </a:extLst>
          </p:cNvPr>
          <p:cNvSpPr>
            <a:spLocks noGrp="1"/>
          </p:cNvSpPr>
          <p:nvPr>
            <p:ph type="body" sz="quarter" idx="13"/>
          </p:nvPr>
        </p:nvSpPr>
        <p:spPr/>
        <p:txBody>
          <a:bodyPr/>
          <a:lstStyle/>
          <a:p>
            <a:r>
              <a:rPr lang="en-GB" dirty="0">
                <a:latin typeface="Noto IKEA Latin"/>
              </a:rPr>
              <a:t>Timothy Mahoney</a:t>
            </a:r>
          </a:p>
          <a:p>
            <a:r>
              <a:rPr lang="en-GB" dirty="0">
                <a:latin typeface="Noto IKEA Latin"/>
              </a:rPr>
              <a:t>Ingka Group Digital (IKEA)</a:t>
            </a:r>
          </a:p>
          <a:p>
            <a:r>
              <a:rPr lang="en-GB" dirty="0">
                <a:latin typeface="Noto IKEA Latin"/>
              </a:rPr>
              <a:t>Splunk Observability Week 2023</a:t>
            </a:r>
            <a:endParaRPr lang="en-GB" dirty="0"/>
          </a:p>
        </p:txBody>
      </p:sp>
      <p:sp>
        <p:nvSpPr>
          <p:cNvPr id="4" name="Footer Placeholder 3">
            <a:extLst>
              <a:ext uri="{FF2B5EF4-FFF2-40B4-BE49-F238E27FC236}">
                <a16:creationId xmlns:a16="http://schemas.microsoft.com/office/drawing/2014/main" id="{649D2385-86B4-234B-8E73-AE151DE785CB}"/>
              </a:ext>
            </a:extLst>
          </p:cNvPr>
          <p:cNvSpPr>
            <a:spLocks noGrp="1"/>
          </p:cNvSpPr>
          <p:nvPr>
            <p:ph type="ftr" sz="quarter" idx="15"/>
          </p:nvPr>
        </p:nvSpPr>
        <p:spPr/>
        <p:txBody>
          <a:bodyPr/>
          <a:lstStyle/>
          <a:p>
            <a:endParaRPr lang="en-GB" noProof="0"/>
          </a:p>
        </p:txBody>
      </p:sp>
    </p:spTree>
    <p:extLst>
      <p:ext uri="{BB962C8B-B14F-4D97-AF65-F5344CB8AC3E}">
        <p14:creationId xmlns:p14="http://schemas.microsoft.com/office/powerpoint/2010/main" val="69348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0146B02-E4F7-5D59-130B-BC315A10FED9}"/>
              </a:ext>
            </a:extLst>
          </p:cNvPr>
          <p:cNvPicPr>
            <a:picLocks noGrp="1" noChangeAspect="1"/>
          </p:cNvPicPr>
          <p:nvPr>
            <p:ph type="pic" sz="quarter" idx="15"/>
          </p:nvPr>
        </p:nvPicPr>
        <p:blipFill rotWithShape="1">
          <a:blip r:embed="rId3"/>
          <a:srcRect r="-1" b="730"/>
          <a:stretch/>
        </p:blipFill>
        <p:spPr>
          <a:xfrm>
            <a:off x="20" y="10"/>
            <a:ext cx="6062156" cy="6857990"/>
          </a:xfrm>
          <a:noFill/>
        </p:spPr>
      </p:pic>
      <p:sp>
        <p:nvSpPr>
          <p:cNvPr id="18" name="Title 2">
            <a:extLst>
              <a:ext uri="{FF2B5EF4-FFF2-40B4-BE49-F238E27FC236}">
                <a16:creationId xmlns:a16="http://schemas.microsoft.com/office/drawing/2014/main" id="{61AADB7F-9914-DD53-834E-700038A41FC6}"/>
              </a:ext>
            </a:extLst>
          </p:cNvPr>
          <p:cNvSpPr>
            <a:spLocks noGrp="1"/>
          </p:cNvSpPr>
          <p:nvPr>
            <p:ph type="title"/>
          </p:nvPr>
        </p:nvSpPr>
        <p:spPr>
          <a:xfrm>
            <a:off x="6690443" y="2820000"/>
            <a:ext cx="4824771" cy="1728787"/>
          </a:xfrm>
        </p:spPr>
        <p:txBody>
          <a:bodyPr/>
          <a:lstStyle/>
          <a:p>
            <a:r>
              <a:rPr lang="en-US" dirty="0">
                <a:latin typeface="Noto IKEA Latin"/>
              </a:rPr>
              <a:t>Pitfalls of logging</a:t>
            </a:r>
            <a:endParaRPr lang="en-US" dirty="0"/>
          </a:p>
        </p:txBody>
      </p:sp>
      <p:sp>
        <p:nvSpPr>
          <p:cNvPr id="20" name="Footer Placeholder 3">
            <a:extLst>
              <a:ext uri="{FF2B5EF4-FFF2-40B4-BE49-F238E27FC236}">
                <a16:creationId xmlns:a16="http://schemas.microsoft.com/office/drawing/2014/main" id="{56FC1E72-C063-F5D2-CD99-D55E7C5AF92A}"/>
              </a:ext>
            </a:extLst>
          </p:cNvPr>
          <p:cNvSpPr>
            <a:spLocks noGrp="1"/>
          </p:cNvSpPr>
          <p:nvPr>
            <p:ph type="ftr" sz="quarter" idx="16"/>
          </p:nvPr>
        </p:nvSpPr>
        <p:spPr>
          <a:xfrm>
            <a:off x="838200" y="6381327"/>
            <a:ext cx="5257800" cy="293119"/>
          </a:xfrm>
        </p:spPr>
        <p:txBody>
          <a:bodyPr/>
          <a:lstStyle/>
          <a:p>
            <a:endParaRPr lang="en-GB" noProof="0"/>
          </a:p>
        </p:txBody>
      </p:sp>
    </p:spTree>
    <p:extLst>
      <p:ext uri="{BB962C8B-B14F-4D97-AF65-F5344CB8AC3E}">
        <p14:creationId xmlns:p14="http://schemas.microsoft.com/office/powerpoint/2010/main" val="323866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7F5C11CC-66BB-A8A6-467B-943953FAC8F9}"/>
              </a:ext>
            </a:extLst>
          </p:cNvPr>
          <p:cNvPicPr>
            <a:picLocks noGrp="1" noChangeAspect="1"/>
          </p:cNvPicPr>
          <p:nvPr>
            <p:ph type="pic" sz="quarter" idx="14"/>
          </p:nvPr>
        </p:nvPicPr>
        <p:blipFill rotWithShape="1">
          <a:blip r:embed="rId2"/>
          <a:srcRect l="2609" r="4058"/>
          <a:stretch/>
        </p:blipFill>
        <p:spPr>
          <a:xfrm>
            <a:off x="360606" y="344204"/>
            <a:ext cx="10993194" cy="6183682"/>
          </a:xfrm>
          <a:noFill/>
        </p:spPr>
      </p:pic>
      <p:sp>
        <p:nvSpPr>
          <p:cNvPr id="11" name="Text Placeholder 2">
            <a:extLst>
              <a:ext uri="{FF2B5EF4-FFF2-40B4-BE49-F238E27FC236}">
                <a16:creationId xmlns:a16="http://schemas.microsoft.com/office/drawing/2014/main" id="{055FC808-B4ED-EC73-5BF1-CDA784EF8CFE}"/>
              </a:ext>
            </a:extLst>
          </p:cNvPr>
          <p:cNvSpPr>
            <a:spLocks noGrp="1"/>
          </p:cNvSpPr>
          <p:nvPr>
            <p:ph type="body" sz="half" idx="2"/>
          </p:nvPr>
        </p:nvSpPr>
        <p:spPr>
          <a:xfrm>
            <a:off x="9056246" y="5099141"/>
            <a:ext cx="2985883" cy="1575477"/>
          </a:xfrm>
        </p:spPr>
        <p:txBody>
          <a:bodyPr/>
          <a:lstStyle/>
          <a:p>
            <a:r>
              <a:rPr lang="en-US" dirty="0">
                <a:latin typeface="Noto IKEA Latin"/>
              </a:rPr>
              <a:t>Traditional logs require skilled correlation.</a:t>
            </a:r>
            <a:endParaRPr lang="en-US" dirty="0"/>
          </a:p>
        </p:txBody>
      </p:sp>
      <p:sp>
        <p:nvSpPr>
          <p:cNvPr id="13" name="Footer Placeholder 3">
            <a:extLst>
              <a:ext uri="{FF2B5EF4-FFF2-40B4-BE49-F238E27FC236}">
                <a16:creationId xmlns:a16="http://schemas.microsoft.com/office/drawing/2014/main" id="{E81586CE-FA65-402A-7CA9-FABCBFA65E77}"/>
              </a:ext>
            </a:extLst>
          </p:cNvPr>
          <p:cNvSpPr>
            <a:spLocks noGrp="1"/>
          </p:cNvSpPr>
          <p:nvPr>
            <p:ph type="ftr" sz="quarter" idx="15"/>
          </p:nvPr>
        </p:nvSpPr>
        <p:spPr>
          <a:xfrm>
            <a:off x="838200" y="6381327"/>
            <a:ext cx="5257800" cy="293119"/>
          </a:xfrm>
        </p:spPr>
        <p:txBody>
          <a:bodyPr/>
          <a:lstStyle/>
          <a:p>
            <a:endParaRPr lang="en-GB"/>
          </a:p>
        </p:txBody>
      </p:sp>
      <p:sp>
        <p:nvSpPr>
          <p:cNvPr id="15" name="Text Placeholder 4">
            <a:extLst>
              <a:ext uri="{FF2B5EF4-FFF2-40B4-BE49-F238E27FC236}">
                <a16:creationId xmlns:a16="http://schemas.microsoft.com/office/drawing/2014/main" id="{B9ED2E23-9F7D-217A-3303-3F6110026224}"/>
              </a:ext>
            </a:extLst>
          </p:cNvPr>
          <p:cNvSpPr>
            <a:spLocks noGrp="1"/>
          </p:cNvSpPr>
          <p:nvPr>
            <p:ph type="body" sz="quarter" idx="18"/>
          </p:nvPr>
        </p:nvSpPr>
        <p:spPr>
          <a:xfrm rot="5400000">
            <a:off x="10452084" y="1449177"/>
            <a:ext cx="2879873" cy="359692"/>
          </a:xfrm>
        </p:spPr>
        <p:txBody>
          <a:bodyPr/>
          <a:lstStyle/>
          <a:p>
            <a:endParaRPr lang="en-US"/>
          </a:p>
        </p:txBody>
      </p:sp>
    </p:spTree>
    <p:extLst>
      <p:ext uri="{BB962C8B-B14F-4D97-AF65-F5344CB8AC3E}">
        <p14:creationId xmlns:p14="http://schemas.microsoft.com/office/powerpoint/2010/main" val="1198186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id="{EA82CB1B-3B19-CE35-CD97-7EBCE4B7BBE9}"/>
              </a:ext>
            </a:extLst>
          </p:cNvPr>
          <p:cNvSpPr>
            <a:spLocks noGrp="1"/>
          </p:cNvSpPr>
          <p:nvPr>
            <p:ph type="ftr" sz="quarter" idx="15"/>
          </p:nvPr>
        </p:nvSpPr>
        <p:spPr>
          <a:xfrm>
            <a:off x="838200" y="6381327"/>
            <a:ext cx="5257800" cy="293119"/>
          </a:xfrm>
        </p:spPr>
        <p:txBody>
          <a:bodyPr/>
          <a:lstStyle/>
          <a:p>
            <a:r>
              <a:rPr lang="sv-SE" dirty="0" err="1">
                <a:effectLst/>
              </a:rPr>
              <a:t>https</a:t>
            </a:r>
            <a:r>
              <a:rPr lang="sv-SE" dirty="0">
                <a:effectLst/>
              </a:rPr>
              <a:t>://</a:t>
            </a:r>
            <a:r>
              <a:rPr lang="sv-SE" dirty="0" err="1">
                <a:effectLst/>
              </a:rPr>
              <a:t>twitter.com</a:t>
            </a:r>
            <a:r>
              <a:rPr lang="sv-SE" dirty="0">
                <a:effectLst/>
              </a:rPr>
              <a:t>/</a:t>
            </a:r>
            <a:r>
              <a:rPr lang="sv-SE" dirty="0" err="1">
                <a:effectLst/>
              </a:rPr>
              <a:t>honest_update</a:t>
            </a:r>
            <a:r>
              <a:rPr lang="sv-SE" dirty="0">
                <a:effectLst/>
              </a:rPr>
              <a:t>/status/651897353889259520?s=20</a:t>
            </a:r>
            <a:endParaRPr lang="en-GB" noProof="0" dirty="0"/>
          </a:p>
        </p:txBody>
      </p:sp>
      <p:sp>
        <p:nvSpPr>
          <p:cNvPr id="21" name="Text Placeholder 5">
            <a:extLst>
              <a:ext uri="{FF2B5EF4-FFF2-40B4-BE49-F238E27FC236}">
                <a16:creationId xmlns:a16="http://schemas.microsoft.com/office/drawing/2014/main" id="{567C1B8B-5638-11D6-2A85-A80DF076B189}"/>
              </a:ext>
            </a:extLst>
          </p:cNvPr>
          <p:cNvSpPr>
            <a:spLocks noGrp="1"/>
          </p:cNvSpPr>
          <p:nvPr>
            <p:ph type="body" sz="quarter" idx="18"/>
          </p:nvPr>
        </p:nvSpPr>
        <p:spPr>
          <a:xfrm rot="5400000">
            <a:off x="10452084" y="1449177"/>
            <a:ext cx="2879873" cy="359692"/>
          </a:xfrm>
        </p:spPr>
        <p:txBody>
          <a:bodyPr/>
          <a:lstStyle/>
          <a:p>
            <a:endParaRPr lang="en-US"/>
          </a:p>
        </p:txBody>
      </p:sp>
      <p:pic>
        <p:nvPicPr>
          <p:cNvPr id="2" name="Picture 2">
            <a:extLst>
              <a:ext uri="{FF2B5EF4-FFF2-40B4-BE49-F238E27FC236}">
                <a16:creationId xmlns:a16="http://schemas.microsoft.com/office/drawing/2014/main" id="{0A664822-795C-3D29-9BE0-BB1261212753}"/>
              </a:ext>
            </a:extLst>
          </p:cNvPr>
          <p:cNvPicPr>
            <a:picLocks noGrp="1" noChangeAspect="1"/>
          </p:cNvPicPr>
          <p:nvPr>
            <p:ph type="pic" sz="quarter" idx="14"/>
          </p:nvPr>
        </p:nvPicPr>
        <p:blipFill rotWithShape="1">
          <a:blip r:embed="rId3"/>
          <a:srcRect l="-299" t="-139" r="-120" b="-777"/>
          <a:stretch/>
        </p:blipFill>
        <p:spPr>
          <a:xfrm>
            <a:off x="518160" y="1185861"/>
            <a:ext cx="10806796" cy="3334032"/>
          </a:xfrm>
        </p:spPr>
      </p:pic>
    </p:spTree>
    <p:extLst>
      <p:ext uri="{BB962C8B-B14F-4D97-AF65-F5344CB8AC3E}">
        <p14:creationId xmlns:p14="http://schemas.microsoft.com/office/powerpoint/2010/main" val="1898695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59BF2153-81DD-26DD-4DC4-3A1A234A3573}"/>
              </a:ext>
            </a:extLst>
          </p:cNvPr>
          <p:cNvPicPr>
            <a:picLocks noGrp="1" noChangeAspect="1"/>
          </p:cNvPicPr>
          <p:nvPr>
            <p:ph type="pic" sz="quarter" idx="16"/>
          </p:nvPr>
        </p:nvPicPr>
        <p:blipFill rotWithShape="1">
          <a:blip r:embed="rId2"/>
          <a:srcRect l="-51" t="-4867" r="-3187" b="-11394"/>
          <a:stretch/>
        </p:blipFill>
        <p:spPr>
          <a:xfrm>
            <a:off x="482049" y="1143400"/>
            <a:ext cx="9820406" cy="5059626"/>
          </a:xfrm>
          <a:noFill/>
        </p:spPr>
      </p:pic>
      <p:sp>
        <p:nvSpPr>
          <p:cNvPr id="11" name="Text Placeholder 2">
            <a:extLst>
              <a:ext uri="{FF2B5EF4-FFF2-40B4-BE49-F238E27FC236}">
                <a16:creationId xmlns:a16="http://schemas.microsoft.com/office/drawing/2014/main" id="{2EF92BA9-5A69-AD3B-D48E-F72A9D3C5051}"/>
              </a:ext>
            </a:extLst>
          </p:cNvPr>
          <p:cNvSpPr>
            <a:spLocks noGrp="1"/>
          </p:cNvSpPr>
          <p:nvPr>
            <p:ph type="body" sz="half" idx="2"/>
          </p:nvPr>
        </p:nvSpPr>
        <p:spPr>
          <a:xfrm>
            <a:off x="8778596" y="579983"/>
            <a:ext cx="2672045" cy="1817898"/>
          </a:xfrm>
        </p:spPr>
        <p:txBody>
          <a:bodyPr/>
          <a:lstStyle/>
          <a:p>
            <a:r>
              <a:rPr lang="en-US" sz="3600" dirty="0">
                <a:latin typeface="Noto IKEA Latin"/>
              </a:rPr>
              <a:t>Enter distributed tracing</a:t>
            </a:r>
            <a:endParaRPr lang="en-US" sz="3600" dirty="0"/>
          </a:p>
        </p:txBody>
      </p:sp>
      <p:sp>
        <p:nvSpPr>
          <p:cNvPr id="13" name="Footer Placeholder 3">
            <a:extLst>
              <a:ext uri="{FF2B5EF4-FFF2-40B4-BE49-F238E27FC236}">
                <a16:creationId xmlns:a16="http://schemas.microsoft.com/office/drawing/2014/main" id="{F5A4DF7B-9497-55FC-E445-67DF849269CD}"/>
              </a:ext>
            </a:extLst>
          </p:cNvPr>
          <p:cNvSpPr>
            <a:spLocks noGrp="1"/>
          </p:cNvSpPr>
          <p:nvPr>
            <p:ph type="ftr" sz="quarter" idx="17"/>
          </p:nvPr>
        </p:nvSpPr>
        <p:spPr>
          <a:xfrm>
            <a:off x="838200" y="6381327"/>
            <a:ext cx="5257800" cy="293119"/>
          </a:xfrm>
        </p:spPr>
        <p:txBody>
          <a:bodyPr/>
          <a:lstStyle/>
          <a:p>
            <a:endParaRPr lang="en-GB"/>
          </a:p>
        </p:txBody>
      </p:sp>
    </p:spTree>
    <p:extLst>
      <p:ext uri="{BB962C8B-B14F-4D97-AF65-F5344CB8AC3E}">
        <p14:creationId xmlns:p14="http://schemas.microsoft.com/office/powerpoint/2010/main" val="1885071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15B1D7DB-B82F-F22A-6C7B-0AB883BC621B}"/>
              </a:ext>
            </a:extLst>
          </p:cNvPr>
          <p:cNvPicPr>
            <a:picLocks noGrp="1" noChangeAspect="1"/>
          </p:cNvPicPr>
          <p:nvPr>
            <p:ph type="pic" sz="quarter" idx="16"/>
          </p:nvPr>
        </p:nvPicPr>
        <p:blipFill rotWithShape="1">
          <a:blip r:embed="rId2"/>
          <a:srcRect l="-664" t="-1903" r="-664" b="-2220"/>
          <a:stretch/>
        </p:blipFill>
        <p:spPr>
          <a:xfrm>
            <a:off x="1396295" y="779320"/>
            <a:ext cx="8741846" cy="5648816"/>
          </a:xfrm>
        </p:spPr>
      </p:pic>
      <p:sp>
        <p:nvSpPr>
          <p:cNvPr id="3" name="Text Placeholder 2">
            <a:extLst>
              <a:ext uri="{FF2B5EF4-FFF2-40B4-BE49-F238E27FC236}">
                <a16:creationId xmlns:a16="http://schemas.microsoft.com/office/drawing/2014/main" id="{70899D8A-9DFF-3860-19C8-73092900678E}"/>
              </a:ext>
            </a:extLst>
          </p:cNvPr>
          <p:cNvSpPr>
            <a:spLocks noGrp="1"/>
          </p:cNvSpPr>
          <p:nvPr>
            <p:ph type="body" sz="half" idx="2"/>
          </p:nvPr>
        </p:nvSpPr>
        <p:spPr>
          <a:xfrm>
            <a:off x="7827529" y="-262226"/>
            <a:ext cx="2832466" cy="2207492"/>
          </a:xfrm>
        </p:spPr>
        <p:txBody>
          <a:bodyPr/>
          <a:lstStyle/>
          <a:p>
            <a:r>
              <a:rPr lang="en-US" sz="3600" dirty="0">
                <a:latin typeface="Noto IKEA Latin"/>
              </a:rPr>
              <a:t>Tracing a distributed application.</a:t>
            </a:r>
            <a:endParaRPr lang="en-US" sz="3600" dirty="0"/>
          </a:p>
        </p:txBody>
      </p:sp>
      <p:sp>
        <p:nvSpPr>
          <p:cNvPr id="4" name="Footer Placeholder 3">
            <a:extLst>
              <a:ext uri="{FF2B5EF4-FFF2-40B4-BE49-F238E27FC236}">
                <a16:creationId xmlns:a16="http://schemas.microsoft.com/office/drawing/2014/main" id="{D4C9DDCB-D9C8-9BD8-549E-271F63AF0231}"/>
              </a:ext>
            </a:extLst>
          </p:cNvPr>
          <p:cNvSpPr>
            <a:spLocks noGrp="1"/>
          </p:cNvSpPr>
          <p:nvPr>
            <p:ph type="ftr" sz="quarter" idx="17"/>
          </p:nvPr>
        </p:nvSpPr>
        <p:spPr/>
        <p:txBody>
          <a:bodyPr/>
          <a:lstStyle/>
          <a:p>
            <a:endParaRPr lang="en-GB" dirty="0"/>
          </a:p>
        </p:txBody>
      </p:sp>
    </p:spTree>
    <p:extLst>
      <p:ext uri="{BB962C8B-B14F-4D97-AF65-F5344CB8AC3E}">
        <p14:creationId xmlns:p14="http://schemas.microsoft.com/office/powerpoint/2010/main" val="830426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16393723-2846-0ED3-A35A-0946EE6F342D}"/>
              </a:ext>
            </a:extLst>
          </p:cNvPr>
          <p:cNvPicPr>
            <a:picLocks noChangeAspect="1"/>
          </p:cNvPicPr>
          <p:nvPr/>
        </p:nvPicPr>
        <p:blipFill rotWithShape="1">
          <a:blip r:embed="rId2"/>
          <a:srcRect t="73848" r="110"/>
          <a:stretch/>
        </p:blipFill>
        <p:spPr>
          <a:xfrm>
            <a:off x="297925" y="3068723"/>
            <a:ext cx="9911730" cy="3100820"/>
          </a:xfrm>
          <a:prstGeom prst="rect">
            <a:avLst/>
          </a:prstGeom>
          <a:noFill/>
        </p:spPr>
      </p:pic>
      <p:sp>
        <p:nvSpPr>
          <p:cNvPr id="2" name="Title 1">
            <a:extLst>
              <a:ext uri="{FF2B5EF4-FFF2-40B4-BE49-F238E27FC236}">
                <a16:creationId xmlns:a16="http://schemas.microsoft.com/office/drawing/2014/main" id="{125DFBB9-C948-0241-BB2C-66964BA9F93F}"/>
              </a:ext>
            </a:extLst>
          </p:cNvPr>
          <p:cNvSpPr>
            <a:spLocks noGrp="1"/>
          </p:cNvSpPr>
          <p:nvPr>
            <p:ph type="title"/>
          </p:nvPr>
        </p:nvSpPr>
        <p:spPr>
          <a:xfrm>
            <a:off x="839788" y="838800"/>
            <a:ext cx="10515600" cy="2006685"/>
          </a:xfrm>
        </p:spPr>
        <p:txBody>
          <a:bodyPr anchor="t">
            <a:normAutofit/>
          </a:bodyPr>
          <a:lstStyle/>
          <a:p>
            <a:r>
              <a:rPr lang="en-US" b="0"/>
              <a:t>"We're just going to turn the logs off..."</a:t>
            </a:r>
            <a:endParaRPr lang="en-US"/>
          </a:p>
        </p:txBody>
      </p:sp>
      <p:sp>
        <p:nvSpPr>
          <p:cNvPr id="12" name="Footer Placeholder 4">
            <a:extLst>
              <a:ext uri="{FF2B5EF4-FFF2-40B4-BE49-F238E27FC236}">
                <a16:creationId xmlns:a16="http://schemas.microsoft.com/office/drawing/2014/main" id="{E96F8298-B269-4873-8E39-A0CD468D128C}"/>
              </a:ext>
            </a:extLst>
          </p:cNvPr>
          <p:cNvSpPr>
            <a:spLocks noGrp="1"/>
          </p:cNvSpPr>
          <p:nvPr>
            <p:ph type="ftr" sz="quarter" idx="15"/>
          </p:nvPr>
        </p:nvSpPr>
        <p:spPr>
          <a:xfrm>
            <a:off x="838200" y="6381327"/>
            <a:ext cx="5257800" cy="293119"/>
          </a:xfrm>
        </p:spPr>
        <p:txBody>
          <a:bodyPr/>
          <a:lstStyle/>
          <a:p>
            <a:endParaRPr lang="en-GB" noProof="0"/>
          </a:p>
        </p:txBody>
      </p:sp>
      <p:sp>
        <p:nvSpPr>
          <p:cNvPr id="14" name="Text Placeholder 5">
            <a:extLst>
              <a:ext uri="{FF2B5EF4-FFF2-40B4-BE49-F238E27FC236}">
                <a16:creationId xmlns:a16="http://schemas.microsoft.com/office/drawing/2014/main" id="{0AA48E6E-D8B9-4959-EA5A-D277CC669508}"/>
              </a:ext>
            </a:extLst>
          </p:cNvPr>
          <p:cNvSpPr>
            <a:spLocks noGrp="1"/>
          </p:cNvSpPr>
          <p:nvPr>
            <p:ph type="body" sz="quarter" idx="18"/>
          </p:nvPr>
        </p:nvSpPr>
        <p:spPr>
          <a:xfrm rot="5400000">
            <a:off x="10452084" y="1449177"/>
            <a:ext cx="2879873" cy="359692"/>
          </a:xfrm>
        </p:spPr>
        <p:txBody>
          <a:bodyPr/>
          <a:lstStyle/>
          <a:p>
            <a:endParaRPr lang="en-US"/>
          </a:p>
        </p:txBody>
      </p:sp>
    </p:spTree>
    <p:extLst>
      <p:ext uri="{BB962C8B-B14F-4D97-AF65-F5344CB8AC3E}">
        <p14:creationId xmlns:p14="http://schemas.microsoft.com/office/powerpoint/2010/main" val="4251635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8CFC-00A7-F648-BD1C-0845DA0FFDA3}"/>
              </a:ext>
            </a:extLst>
          </p:cNvPr>
          <p:cNvSpPr>
            <a:spLocks noGrp="1"/>
          </p:cNvSpPr>
          <p:nvPr>
            <p:ph type="title"/>
          </p:nvPr>
        </p:nvSpPr>
        <p:spPr>
          <a:xfrm>
            <a:off x="838800" y="838800"/>
            <a:ext cx="10515600" cy="2006685"/>
          </a:xfrm>
        </p:spPr>
        <p:txBody>
          <a:bodyPr anchor="t">
            <a:normAutofit fontScale="90000"/>
          </a:bodyPr>
          <a:lstStyle/>
          <a:p>
            <a:r>
              <a:rPr lang="en-US" sz="5600" b="0" dirty="0"/>
              <a:t>Trace propagation,</a:t>
            </a:r>
            <a:br>
              <a:rPr lang="en-US" sz="5600" b="0" dirty="0"/>
            </a:br>
            <a:r>
              <a:rPr lang="en-US" sz="5600" b="0" dirty="0"/>
              <a:t>message queues </a:t>
            </a:r>
            <a:br>
              <a:rPr lang="en-US" sz="5600" b="0" dirty="0"/>
            </a:br>
            <a:r>
              <a:rPr lang="en-US" sz="5600" b="0" dirty="0"/>
              <a:t>and databases.</a:t>
            </a:r>
            <a:endParaRPr lang="en-US" sz="5600" dirty="0"/>
          </a:p>
        </p:txBody>
      </p:sp>
      <p:sp>
        <p:nvSpPr>
          <p:cNvPr id="12" name="Footer Placeholder 3">
            <a:extLst>
              <a:ext uri="{FF2B5EF4-FFF2-40B4-BE49-F238E27FC236}">
                <a16:creationId xmlns:a16="http://schemas.microsoft.com/office/drawing/2014/main" id="{902353AA-C11C-BBC6-02C7-DA8D2B98AE48}"/>
              </a:ext>
            </a:extLst>
          </p:cNvPr>
          <p:cNvSpPr>
            <a:spLocks noGrp="1"/>
          </p:cNvSpPr>
          <p:nvPr>
            <p:ph type="ftr" sz="quarter" idx="15"/>
          </p:nvPr>
        </p:nvSpPr>
        <p:spPr>
          <a:xfrm>
            <a:off x="838200" y="6381327"/>
            <a:ext cx="5257800" cy="293119"/>
          </a:xfrm>
        </p:spPr>
        <p:txBody>
          <a:bodyPr/>
          <a:lstStyle/>
          <a:p>
            <a:endParaRPr lang="en-GB" noProof="0"/>
          </a:p>
        </p:txBody>
      </p:sp>
      <p:pic>
        <p:nvPicPr>
          <p:cNvPr id="4" name="Bildobjekt 3">
            <a:extLst>
              <a:ext uri="{FF2B5EF4-FFF2-40B4-BE49-F238E27FC236}">
                <a16:creationId xmlns:a16="http://schemas.microsoft.com/office/drawing/2014/main" id="{616823C3-80EE-4A59-8B1B-E4E9E8011D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5593" y="838800"/>
            <a:ext cx="1302088" cy="2113722"/>
          </a:xfrm>
          <a:prstGeom prst="rect">
            <a:avLst/>
          </a:prstGeom>
        </p:spPr>
      </p:pic>
      <p:pic>
        <p:nvPicPr>
          <p:cNvPr id="6" name="Bildobjekt 5">
            <a:extLst>
              <a:ext uri="{FF2B5EF4-FFF2-40B4-BE49-F238E27FC236}">
                <a16:creationId xmlns:a16="http://schemas.microsoft.com/office/drawing/2014/main" id="{E0B72DA7-733E-D127-650D-748A9DA90F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335" y="3788465"/>
            <a:ext cx="1905000" cy="1905000"/>
          </a:xfrm>
          <a:prstGeom prst="rect">
            <a:avLst/>
          </a:prstGeom>
        </p:spPr>
      </p:pic>
      <p:pic>
        <p:nvPicPr>
          <p:cNvPr id="11" name="Bildobjekt 10">
            <a:extLst>
              <a:ext uri="{FF2B5EF4-FFF2-40B4-BE49-F238E27FC236}">
                <a16:creationId xmlns:a16="http://schemas.microsoft.com/office/drawing/2014/main" id="{30DEBC6E-6D39-A2CC-057C-5B25106A27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3721" y="3683831"/>
            <a:ext cx="2039937" cy="2114267"/>
          </a:xfrm>
          <a:prstGeom prst="rect">
            <a:avLst/>
          </a:prstGeom>
        </p:spPr>
      </p:pic>
    </p:spTree>
    <p:extLst>
      <p:ext uri="{BB962C8B-B14F-4D97-AF65-F5344CB8AC3E}">
        <p14:creationId xmlns:p14="http://schemas.microsoft.com/office/powerpoint/2010/main" val="860321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CBBC8-DD45-EA4F-8FB0-6FA96746DF4B}"/>
              </a:ext>
            </a:extLst>
          </p:cNvPr>
          <p:cNvSpPr>
            <a:spLocks noGrp="1"/>
          </p:cNvSpPr>
          <p:nvPr>
            <p:ph type="title"/>
          </p:nvPr>
        </p:nvSpPr>
        <p:spPr>
          <a:xfrm>
            <a:off x="838800" y="838800"/>
            <a:ext cx="10515600" cy="2006685"/>
          </a:xfrm>
        </p:spPr>
        <p:txBody>
          <a:bodyPr anchor="t">
            <a:normAutofit/>
          </a:bodyPr>
          <a:lstStyle/>
          <a:p>
            <a:r>
              <a:rPr lang="en-US" b="0" dirty="0"/>
              <a:t>Tracing for CI/CD Pipelines</a:t>
            </a:r>
            <a:endParaRPr lang="en-US" dirty="0"/>
          </a:p>
        </p:txBody>
      </p:sp>
      <p:sp>
        <p:nvSpPr>
          <p:cNvPr id="13" name="Footer Placeholder 3">
            <a:extLst>
              <a:ext uri="{FF2B5EF4-FFF2-40B4-BE49-F238E27FC236}">
                <a16:creationId xmlns:a16="http://schemas.microsoft.com/office/drawing/2014/main" id="{3521B8B5-DC1C-3C40-D565-BA096F5955FB}"/>
              </a:ext>
            </a:extLst>
          </p:cNvPr>
          <p:cNvSpPr>
            <a:spLocks noGrp="1"/>
          </p:cNvSpPr>
          <p:nvPr>
            <p:ph type="ftr" sz="quarter" idx="15"/>
          </p:nvPr>
        </p:nvSpPr>
        <p:spPr>
          <a:xfrm>
            <a:off x="838200" y="6381327"/>
            <a:ext cx="5257800" cy="293119"/>
          </a:xfrm>
        </p:spPr>
        <p:txBody>
          <a:bodyPr/>
          <a:lstStyle/>
          <a:p>
            <a:endParaRPr lang="en-GB" noProof="0"/>
          </a:p>
        </p:txBody>
      </p:sp>
      <p:pic>
        <p:nvPicPr>
          <p:cNvPr id="4" name="Bildobjekt 3">
            <a:extLst>
              <a:ext uri="{FF2B5EF4-FFF2-40B4-BE49-F238E27FC236}">
                <a16:creationId xmlns:a16="http://schemas.microsoft.com/office/drawing/2014/main" id="{3DCFCC34-071E-B922-C5A5-F58AE137C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3757" y="2780590"/>
            <a:ext cx="2006686" cy="2006686"/>
          </a:xfrm>
          <a:prstGeom prst="rect">
            <a:avLst/>
          </a:prstGeom>
        </p:spPr>
      </p:pic>
      <p:pic>
        <p:nvPicPr>
          <p:cNvPr id="6" name="Bildobjekt 5">
            <a:extLst>
              <a:ext uri="{FF2B5EF4-FFF2-40B4-BE49-F238E27FC236}">
                <a16:creationId xmlns:a16="http://schemas.microsoft.com/office/drawing/2014/main" id="{AEB43303-042A-77F6-14DA-61FAEAF4CD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9567" y="2650800"/>
            <a:ext cx="3420779" cy="2266266"/>
          </a:xfrm>
          <a:prstGeom prst="rect">
            <a:avLst/>
          </a:prstGeom>
        </p:spPr>
      </p:pic>
    </p:spTree>
    <p:extLst>
      <p:ext uri="{BB962C8B-B14F-4D97-AF65-F5344CB8AC3E}">
        <p14:creationId xmlns:p14="http://schemas.microsoft.com/office/powerpoint/2010/main" val="2772301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C0749D4-5D79-415F-A4FE-C04AA9FAF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8C1EE2C-97A4-4801-8BC8-9D18F259B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F2EDCC-E9FB-5B21-9FFD-CB94AB173D1E}"/>
              </a:ext>
            </a:extLst>
          </p:cNvPr>
          <p:cNvSpPr>
            <a:spLocks noGrp="1"/>
          </p:cNvSpPr>
          <p:nvPr>
            <p:ph type="title"/>
          </p:nvPr>
        </p:nvSpPr>
        <p:spPr>
          <a:xfrm>
            <a:off x="1141884" y="4772484"/>
            <a:ext cx="6716578" cy="992068"/>
          </a:xfrm>
        </p:spPr>
        <p:txBody>
          <a:bodyPr vert="horz" lIns="91440" tIns="45720" rIns="91440" bIns="45720" rtlCol="0" anchor="b">
            <a:normAutofit/>
          </a:bodyPr>
          <a:lstStyle/>
          <a:p>
            <a:r>
              <a:rPr lang="en-US" sz="3600" kern="1200">
                <a:solidFill>
                  <a:schemeClr val="tx1"/>
                </a:solidFill>
                <a:latin typeface="+mj-lt"/>
                <a:ea typeface="+mj-ea"/>
                <a:cs typeface="+mj-cs"/>
              </a:rPr>
              <a:t>Using traces to map services</a:t>
            </a:r>
          </a:p>
        </p:txBody>
      </p:sp>
      <p:pic>
        <p:nvPicPr>
          <p:cNvPr id="5" name="Picture 5">
            <a:extLst>
              <a:ext uri="{FF2B5EF4-FFF2-40B4-BE49-F238E27FC236}">
                <a16:creationId xmlns:a16="http://schemas.microsoft.com/office/drawing/2014/main" id="{F2964ED0-8EC5-CE6F-62F0-6860EF572B7F}"/>
              </a:ext>
            </a:extLst>
          </p:cNvPr>
          <p:cNvPicPr>
            <a:picLocks noChangeAspect="1"/>
          </p:cNvPicPr>
          <p:nvPr/>
        </p:nvPicPr>
        <p:blipFill rotWithShape="1">
          <a:blip r:embed="rId3"/>
          <a:srcRect l="12883" r="12158" b="1"/>
          <a:stretch/>
        </p:blipFill>
        <p:spPr>
          <a:xfrm>
            <a:off x="20" y="10"/>
            <a:ext cx="6095980" cy="4777732"/>
          </a:xfrm>
          <a:custGeom>
            <a:avLst/>
            <a:gdLst/>
            <a:ahLst/>
            <a:cxnLst/>
            <a:rect l="l" t="t" r="r" b="b"/>
            <a:pathLst>
              <a:path w="6096000" h="4777742">
                <a:moveTo>
                  <a:pt x="0" y="0"/>
                </a:moveTo>
                <a:lnTo>
                  <a:pt x="6096000" y="0"/>
                </a:lnTo>
                <a:lnTo>
                  <a:pt x="6096000" y="4777742"/>
                </a:lnTo>
                <a:lnTo>
                  <a:pt x="6067110" y="4773054"/>
                </a:lnTo>
                <a:cubicBezTo>
                  <a:pt x="6055069" y="4772257"/>
                  <a:pt x="6042963" y="4771677"/>
                  <a:pt x="6032848" y="4768862"/>
                </a:cubicBezTo>
                <a:cubicBezTo>
                  <a:pt x="6012619" y="4763231"/>
                  <a:pt x="5991471" y="4755713"/>
                  <a:pt x="5975856" y="4751678"/>
                </a:cubicBezTo>
                <a:cubicBezTo>
                  <a:pt x="5946385" y="4744300"/>
                  <a:pt x="5938143" y="4740617"/>
                  <a:pt x="5920410" y="4737737"/>
                </a:cubicBezTo>
                <a:cubicBezTo>
                  <a:pt x="5902677" y="4734858"/>
                  <a:pt x="5883840" y="4734501"/>
                  <a:pt x="5869459" y="4734403"/>
                </a:cubicBezTo>
                <a:cubicBezTo>
                  <a:pt x="5855079" y="4734305"/>
                  <a:pt x="5852140" y="4739700"/>
                  <a:pt x="5834127" y="4737148"/>
                </a:cubicBezTo>
                <a:cubicBezTo>
                  <a:pt x="5804874" y="4729435"/>
                  <a:pt x="5807796" y="4730400"/>
                  <a:pt x="5771966" y="4726150"/>
                </a:cubicBezTo>
                <a:lnTo>
                  <a:pt x="5680977" y="4726617"/>
                </a:lnTo>
                <a:lnTo>
                  <a:pt x="5650557" y="4723904"/>
                </a:lnTo>
                <a:cubicBezTo>
                  <a:pt x="5639802" y="4725929"/>
                  <a:pt x="5629047" y="4714121"/>
                  <a:pt x="5618294" y="4716145"/>
                </a:cubicBezTo>
                <a:lnTo>
                  <a:pt x="5567600" y="4712292"/>
                </a:lnTo>
                <a:cubicBezTo>
                  <a:pt x="5545229" y="4692374"/>
                  <a:pt x="5541151" y="4712551"/>
                  <a:pt x="5525295" y="4707303"/>
                </a:cubicBezTo>
                <a:cubicBezTo>
                  <a:pt x="5498062" y="4696523"/>
                  <a:pt x="5492452" y="4697563"/>
                  <a:pt x="5464966" y="4687718"/>
                </a:cubicBezTo>
                <a:cubicBezTo>
                  <a:pt x="5451160" y="4689453"/>
                  <a:pt x="5436112" y="4684365"/>
                  <a:pt x="5422637" y="4687843"/>
                </a:cubicBezTo>
                <a:lnTo>
                  <a:pt x="5385596" y="4686184"/>
                </a:lnTo>
                <a:lnTo>
                  <a:pt x="5347417" y="4690023"/>
                </a:lnTo>
                <a:lnTo>
                  <a:pt x="5307450" y="4701204"/>
                </a:lnTo>
                <a:cubicBezTo>
                  <a:pt x="5291923" y="4701949"/>
                  <a:pt x="5275426" y="4700974"/>
                  <a:pt x="5257509" y="4697243"/>
                </a:cubicBezTo>
                <a:cubicBezTo>
                  <a:pt x="5243483" y="4695263"/>
                  <a:pt x="5222121" y="4694006"/>
                  <a:pt x="5205681" y="4681108"/>
                </a:cubicBezTo>
                <a:cubicBezTo>
                  <a:pt x="5189241" y="4668210"/>
                  <a:pt x="5066582" y="4656956"/>
                  <a:pt x="5066665" y="4656732"/>
                </a:cubicBezTo>
                <a:cubicBezTo>
                  <a:pt x="5036013" y="4653433"/>
                  <a:pt x="5037516" y="4666066"/>
                  <a:pt x="5021767" y="4667463"/>
                </a:cubicBezTo>
                <a:cubicBezTo>
                  <a:pt x="5006018" y="4668859"/>
                  <a:pt x="4997883" y="4663456"/>
                  <a:pt x="4972175" y="4665113"/>
                </a:cubicBezTo>
                <a:cubicBezTo>
                  <a:pt x="4946467" y="4666771"/>
                  <a:pt x="4895264" y="4676890"/>
                  <a:pt x="4867522" y="4677409"/>
                </a:cubicBezTo>
                <a:cubicBezTo>
                  <a:pt x="4847198" y="4677652"/>
                  <a:pt x="4846533" y="4665718"/>
                  <a:pt x="4824459" y="4661311"/>
                </a:cubicBezTo>
                <a:cubicBezTo>
                  <a:pt x="4802946" y="4676275"/>
                  <a:pt x="4746723" y="4640980"/>
                  <a:pt x="4748119" y="4662282"/>
                </a:cubicBezTo>
                <a:cubicBezTo>
                  <a:pt x="4696376" y="4649495"/>
                  <a:pt x="4704934" y="4651568"/>
                  <a:pt x="4681435" y="4656529"/>
                </a:cubicBezTo>
                <a:lnTo>
                  <a:pt x="4655641" y="4662947"/>
                </a:lnTo>
                <a:lnTo>
                  <a:pt x="4568774" y="4659157"/>
                </a:lnTo>
                <a:lnTo>
                  <a:pt x="4561567" y="4664296"/>
                </a:lnTo>
                <a:lnTo>
                  <a:pt x="4544039" y="4665425"/>
                </a:lnTo>
                <a:lnTo>
                  <a:pt x="4537547" y="4666124"/>
                </a:lnTo>
                <a:lnTo>
                  <a:pt x="4533521" y="4663656"/>
                </a:lnTo>
                <a:cubicBezTo>
                  <a:pt x="4531131" y="4662547"/>
                  <a:pt x="4529356" y="4662473"/>
                  <a:pt x="4528079" y="4664277"/>
                </a:cubicBezTo>
                <a:cubicBezTo>
                  <a:pt x="4527877" y="4665254"/>
                  <a:pt x="4527677" y="4666231"/>
                  <a:pt x="4527476" y="4667208"/>
                </a:cubicBezTo>
                <a:lnTo>
                  <a:pt x="4493203" y="4670897"/>
                </a:lnTo>
                <a:lnTo>
                  <a:pt x="4246811" y="4676399"/>
                </a:lnTo>
                <a:cubicBezTo>
                  <a:pt x="4137387" y="4710859"/>
                  <a:pt x="4001444" y="4666072"/>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p:spPr>
      </p:pic>
      <p:pic>
        <p:nvPicPr>
          <p:cNvPr id="4" name="Picture 4">
            <a:extLst>
              <a:ext uri="{FF2B5EF4-FFF2-40B4-BE49-F238E27FC236}">
                <a16:creationId xmlns:a16="http://schemas.microsoft.com/office/drawing/2014/main" id="{371283CF-9406-F5E0-E9A8-DB918FB2B198}"/>
              </a:ext>
            </a:extLst>
          </p:cNvPr>
          <p:cNvPicPr>
            <a:picLocks noGrp="1" noChangeAspect="1"/>
          </p:cNvPicPr>
          <p:nvPr>
            <p:ph idx="1"/>
          </p:nvPr>
        </p:nvPicPr>
        <p:blipFill rotWithShape="1">
          <a:blip r:embed="rId4"/>
          <a:srcRect l="1911" r="15402"/>
          <a:stretch/>
        </p:blipFill>
        <p:spPr>
          <a:xfrm>
            <a:off x="6096000" y="15322"/>
            <a:ext cx="6096000" cy="5455552"/>
          </a:xfrm>
          <a:custGeom>
            <a:avLst/>
            <a:gdLst/>
            <a:ahLst/>
            <a:cxnLst/>
            <a:rect l="l" t="t" r="r" b="b"/>
            <a:pathLst>
              <a:path w="6096000" h="5455552">
                <a:moveTo>
                  <a:pt x="0" y="0"/>
                </a:moveTo>
                <a:lnTo>
                  <a:pt x="8632" y="2126"/>
                </a:lnTo>
                <a:cubicBezTo>
                  <a:pt x="71597" y="8644"/>
                  <a:pt x="52747" y="11892"/>
                  <a:pt x="102111" y="11566"/>
                </a:cubicBezTo>
                <a:cubicBezTo>
                  <a:pt x="107032" y="11203"/>
                  <a:pt x="116450" y="20386"/>
                  <a:pt x="135511" y="18109"/>
                </a:cubicBezTo>
                <a:cubicBezTo>
                  <a:pt x="165681" y="22040"/>
                  <a:pt x="149025" y="33094"/>
                  <a:pt x="187668" y="36734"/>
                </a:cubicBezTo>
                <a:cubicBezTo>
                  <a:pt x="184095" y="40156"/>
                  <a:pt x="221954" y="38461"/>
                  <a:pt x="225602" y="50611"/>
                </a:cubicBezTo>
                <a:cubicBezTo>
                  <a:pt x="242020" y="54481"/>
                  <a:pt x="267241" y="57744"/>
                  <a:pt x="286175" y="59952"/>
                </a:cubicBezTo>
                <a:cubicBezTo>
                  <a:pt x="314543" y="65902"/>
                  <a:pt x="328665" y="72319"/>
                  <a:pt x="332857" y="76558"/>
                </a:cubicBezTo>
                <a:cubicBezTo>
                  <a:pt x="361257" y="83289"/>
                  <a:pt x="358186" y="84500"/>
                  <a:pt x="395478" y="98782"/>
                </a:cubicBezTo>
                <a:cubicBezTo>
                  <a:pt x="417363" y="93652"/>
                  <a:pt x="436168" y="104748"/>
                  <a:pt x="445328" y="114882"/>
                </a:cubicBezTo>
                <a:cubicBezTo>
                  <a:pt x="470101" y="124482"/>
                  <a:pt x="523910" y="147405"/>
                  <a:pt x="559300" y="150440"/>
                </a:cubicBezTo>
                <a:cubicBezTo>
                  <a:pt x="613422" y="149710"/>
                  <a:pt x="598278" y="160982"/>
                  <a:pt x="622357" y="169552"/>
                </a:cubicBezTo>
                <a:cubicBezTo>
                  <a:pt x="641101" y="180205"/>
                  <a:pt x="638493" y="171007"/>
                  <a:pt x="658054" y="184474"/>
                </a:cubicBezTo>
                <a:lnTo>
                  <a:pt x="694284" y="200095"/>
                </a:lnTo>
                <a:lnTo>
                  <a:pt x="737979" y="224556"/>
                </a:lnTo>
                <a:lnTo>
                  <a:pt x="747981" y="231280"/>
                </a:lnTo>
                <a:cubicBezTo>
                  <a:pt x="753111" y="231304"/>
                  <a:pt x="756366" y="231723"/>
                  <a:pt x="758445" y="232460"/>
                </a:cubicBezTo>
                <a:cubicBezTo>
                  <a:pt x="758496" y="232559"/>
                  <a:pt x="758549" y="232658"/>
                  <a:pt x="758600" y="232757"/>
                </a:cubicBezTo>
                <a:lnTo>
                  <a:pt x="773364" y="235718"/>
                </a:lnTo>
                <a:cubicBezTo>
                  <a:pt x="790479" y="236082"/>
                  <a:pt x="824818" y="262048"/>
                  <a:pt x="841072" y="261356"/>
                </a:cubicBezTo>
                <a:cubicBezTo>
                  <a:pt x="848247" y="277811"/>
                  <a:pt x="845053" y="250444"/>
                  <a:pt x="872404" y="265382"/>
                </a:cubicBezTo>
                <a:cubicBezTo>
                  <a:pt x="884596" y="267374"/>
                  <a:pt x="889722" y="269394"/>
                  <a:pt x="899938" y="270925"/>
                </a:cubicBezTo>
                <a:cubicBezTo>
                  <a:pt x="900079" y="271345"/>
                  <a:pt x="933560" y="274145"/>
                  <a:pt x="933701" y="274565"/>
                </a:cubicBezTo>
                <a:lnTo>
                  <a:pt x="958104" y="278658"/>
                </a:lnTo>
                <a:lnTo>
                  <a:pt x="963678" y="280729"/>
                </a:lnTo>
                <a:lnTo>
                  <a:pt x="996167" y="277529"/>
                </a:lnTo>
                <a:lnTo>
                  <a:pt x="1012387" y="277350"/>
                </a:lnTo>
                <a:lnTo>
                  <a:pt x="1018139" y="274257"/>
                </a:lnTo>
                <a:cubicBezTo>
                  <a:pt x="1023705" y="272608"/>
                  <a:pt x="1030840" y="272419"/>
                  <a:pt x="1041488" y="275538"/>
                </a:cubicBezTo>
                <a:lnTo>
                  <a:pt x="1043729" y="276831"/>
                </a:lnTo>
                <a:lnTo>
                  <a:pt x="1076532" y="271239"/>
                </a:lnTo>
                <a:cubicBezTo>
                  <a:pt x="1083544" y="269462"/>
                  <a:pt x="1111552" y="278849"/>
                  <a:pt x="1117458" y="275294"/>
                </a:cubicBezTo>
                <a:cubicBezTo>
                  <a:pt x="1173364" y="280135"/>
                  <a:pt x="1207569" y="263603"/>
                  <a:pt x="1275827" y="275029"/>
                </a:cubicBezTo>
                <a:cubicBezTo>
                  <a:pt x="1321519" y="279616"/>
                  <a:pt x="1347196" y="279519"/>
                  <a:pt x="1376683" y="283128"/>
                </a:cubicBezTo>
                <a:cubicBezTo>
                  <a:pt x="1406170" y="286737"/>
                  <a:pt x="1433752" y="293140"/>
                  <a:pt x="1452749" y="296685"/>
                </a:cubicBezTo>
                <a:cubicBezTo>
                  <a:pt x="1471746" y="300230"/>
                  <a:pt x="1466619" y="301895"/>
                  <a:pt x="1490664" y="304401"/>
                </a:cubicBezTo>
                <a:cubicBezTo>
                  <a:pt x="1514709" y="306907"/>
                  <a:pt x="1573675" y="305000"/>
                  <a:pt x="1597021" y="311721"/>
                </a:cubicBezTo>
                <a:cubicBezTo>
                  <a:pt x="1622238" y="311037"/>
                  <a:pt x="1625537" y="322069"/>
                  <a:pt x="1639314" y="320753"/>
                </a:cubicBezTo>
                <a:cubicBezTo>
                  <a:pt x="1710549" y="337224"/>
                  <a:pt x="1769892" y="334296"/>
                  <a:pt x="1856583" y="331628"/>
                </a:cubicBezTo>
                <a:cubicBezTo>
                  <a:pt x="1913730" y="336509"/>
                  <a:pt x="1912698" y="339285"/>
                  <a:pt x="1937745" y="342098"/>
                </a:cubicBezTo>
                <a:cubicBezTo>
                  <a:pt x="1945390" y="344925"/>
                  <a:pt x="1949181" y="335092"/>
                  <a:pt x="1956068" y="338984"/>
                </a:cubicBezTo>
                <a:lnTo>
                  <a:pt x="1991434" y="344183"/>
                </a:lnTo>
                <a:lnTo>
                  <a:pt x="2017399" y="354323"/>
                </a:lnTo>
                <a:lnTo>
                  <a:pt x="2041804" y="360756"/>
                </a:lnTo>
                <a:lnTo>
                  <a:pt x="2071138" y="363487"/>
                </a:lnTo>
                <a:cubicBezTo>
                  <a:pt x="2080124" y="365903"/>
                  <a:pt x="2080713" y="373697"/>
                  <a:pt x="2092557" y="373570"/>
                </a:cubicBezTo>
                <a:cubicBezTo>
                  <a:pt x="2128517" y="378742"/>
                  <a:pt x="2193287" y="383225"/>
                  <a:pt x="2242182" y="388922"/>
                </a:cubicBezTo>
                <a:cubicBezTo>
                  <a:pt x="2266404" y="385527"/>
                  <a:pt x="2301142" y="392029"/>
                  <a:pt x="2311187" y="401718"/>
                </a:cubicBezTo>
                <a:cubicBezTo>
                  <a:pt x="2323182" y="404413"/>
                  <a:pt x="2352098" y="404462"/>
                  <a:pt x="2363765" y="402554"/>
                </a:cubicBezTo>
                <a:cubicBezTo>
                  <a:pt x="2374121" y="402833"/>
                  <a:pt x="2375999" y="406521"/>
                  <a:pt x="2389759" y="407955"/>
                </a:cubicBezTo>
                <a:cubicBezTo>
                  <a:pt x="2404778" y="411334"/>
                  <a:pt x="2437354" y="427346"/>
                  <a:pt x="2451497" y="432353"/>
                </a:cubicBezTo>
                <a:cubicBezTo>
                  <a:pt x="2465640" y="437360"/>
                  <a:pt x="2451256" y="432175"/>
                  <a:pt x="2474615" y="437995"/>
                </a:cubicBezTo>
                <a:cubicBezTo>
                  <a:pt x="2482949" y="439979"/>
                  <a:pt x="2481204" y="447714"/>
                  <a:pt x="2499122" y="451403"/>
                </a:cubicBezTo>
                <a:cubicBezTo>
                  <a:pt x="2517041" y="455093"/>
                  <a:pt x="2557176" y="459358"/>
                  <a:pt x="2582126" y="460132"/>
                </a:cubicBezTo>
                <a:cubicBezTo>
                  <a:pt x="2610000" y="447613"/>
                  <a:pt x="2600233" y="464657"/>
                  <a:pt x="2651203" y="448902"/>
                </a:cubicBezTo>
                <a:cubicBezTo>
                  <a:pt x="2652514" y="450917"/>
                  <a:pt x="2673343" y="450050"/>
                  <a:pt x="2694692" y="451398"/>
                </a:cubicBezTo>
                <a:cubicBezTo>
                  <a:pt x="2716041" y="452746"/>
                  <a:pt x="2761501" y="464041"/>
                  <a:pt x="2779298" y="456988"/>
                </a:cubicBezTo>
                <a:lnTo>
                  <a:pt x="2936306" y="456249"/>
                </a:lnTo>
                <a:lnTo>
                  <a:pt x="3026435" y="468085"/>
                </a:lnTo>
                <a:cubicBezTo>
                  <a:pt x="3057775" y="469980"/>
                  <a:pt x="3063039" y="478620"/>
                  <a:pt x="3083171" y="475230"/>
                </a:cubicBezTo>
                <a:cubicBezTo>
                  <a:pt x="3117108" y="477415"/>
                  <a:pt x="3095622" y="493457"/>
                  <a:pt x="3134778" y="480540"/>
                </a:cubicBezTo>
                <a:cubicBezTo>
                  <a:pt x="3124076" y="494276"/>
                  <a:pt x="3153178" y="476814"/>
                  <a:pt x="3173314" y="487873"/>
                </a:cubicBezTo>
                <a:cubicBezTo>
                  <a:pt x="3201556" y="479719"/>
                  <a:pt x="3230591" y="489990"/>
                  <a:pt x="3247734" y="491186"/>
                </a:cubicBezTo>
                <a:cubicBezTo>
                  <a:pt x="3264877" y="492382"/>
                  <a:pt x="3251612" y="496143"/>
                  <a:pt x="3276172" y="495050"/>
                </a:cubicBezTo>
                <a:lnTo>
                  <a:pt x="3310856" y="500586"/>
                </a:lnTo>
                <a:cubicBezTo>
                  <a:pt x="3309045" y="496015"/>
                  <a:pt x="3314063" y="497362"/>
                  <a:pt x="3327824" y="498077"/>
                </a:cubicBezTo>
                <a:lnTo>
                  <a:pt x="3364782" y="494003"/>
                </a:lnTo>
                <a:lnTo>
                  <a:pt x="3390144" y="498112"/>
                </a:lnTo>
                <a:cubicBezTo>
                  <a:pt x="3393544" y="497973"/>
                  <a:pt x="3417720" y="493499"/>
                  <a:pt x="3417235" y="489988"/>
                </a:cubicBezTo>
                <a:cubicBezTo>
                  <a:pt x="3443685" y="504716"/>
                  <a:pt x="3446332" y="495464"/>
                  <a:pt x="3473455" y="491710"/>
                </a:cubicBezTo>
                <a:cubicBezTo>
                  <a:pt x="3496710" y="493093"/>
                  <a:pt x="3476665" y="493558"/>
                  <a:pt x="3532861" y="495298"/>
                </a:cubicBezTo>
                <a:cubicBezTo>
                  <a:pt x="3554737" y="511467"/>
                  <a:pt x="3539011" y="483579"/>
                  <a:pt x="3581951" y="506221"/>
                </a:cubicBezTo>
                <a:cubicBezTo>
                  <a:pt x="3584053" y="504456"/>
                  <a:pt x="3610563" y="506075"/>
                  <a:pt x="3624438" y="507850"/>
                </a:cubicBezTo>
                <a:cubicBezTo>
                  <a:pt x="3638313" y="509625"/>
                  <a:pt x="3650849" y="507462"/>
                  <a:pt x="3665204" y="516874"/>
                </a:cubicBezTo>
                <a:cubicBezTo>
                  <a:pt x="3675692" y="519769"/>
                  <a:pt x="3656949" y="515532"/>
                  <a:pt x="3689747" y="520459"/>
                </a:cubicBezTo>
                <a:cubicBezTo>
                  <a:pt x="3722545" y="525386"/>
                  <a:pt x="3829449" y="542068"/>
                  <a:pt x="3861993" y="546434"/>
                </a:cubicBezTo>
                <a:cubicBezTo>
                  <a:pt x="3894537" y="550800"/>
                  <a:pt x="3871648" y="553364"/>
                  <a:pt x="3885009" y="553797"/>
                </a:cubicBezTo>
                <a:cubicBezTo>
                  <a:pt x="3898370" y="554230"/>
                  <a:pt x="3927139" y="547164"/>
                  <a:pt x="3942159" y="549034"/>
                </a:cubicBezTo>
                <a:cubicBezTo>
                  <a:pt x="3961015" y="550940"/>
                  <a:pt x="3963811" y="558241"/>
                  <a:pt x="3975129" y="557872"/>
                </a:cubicBezTo>
                <a:cubicBezTo>
                  <a:pt x="3985593" y="547655"/>
                  <a:pt x="3996704" y="547768"/>
                  <a:pt x="4014830" y="553964"/>
                </a:cubicBezTo>
                <a:cubicBezTo>
                  <a:pt x="4048643" y="556748"/>
                  <a:pt x="4048670" y="546238"/>
                  <a:pt x="4081323" y="547753"/>
                </a:cubicBezTo>
                <a:cubicBezTo>
                  <a:pt x="4095652" y="547174"/>
                  <a:pt x="4103318" y="550468"/>
                  <a:pt x="4127224" y="547194"/>
                </a:cubicBezTo>
                <a:cubicBezTo>
                  <a:pt x="4144245" y="547892"/>
                  <a:pt x="4178444" y="549648"/>
                  <a:pt x="4201489" y="539366"/>
                </a:cubicBezTo>
                <a:cubicBezTo>
                  <a:pt x="4226484" y="538057"/>
                  <a:pt x="4208332" y="537593"/>
                  <a:pt x="4235612" y="540183"/>
                </a:cubicBezTo>
                <a:cubicBezTo>
                  <a:pt x="4268938" y="540701"/>
                  <a:pt x="4282810" y="534470"/>
                  <a:pt x="4302068" y="535952"/>
                </a:cubicBezTo>
                <a:cubicBezTo>
                  <a:pt x="4314608" y="531697"/>
                  <a:pt x="4300406" y="536768"/>
                  <a:pt x="4348604" y="531427"/>
                </a:cubicBezTo>
                <a:cubicBezTo>
                  <a:pt x="4367706" y="540886"/>
                  <a:pt x="4384046" y="527950"/>
                  <a:pt x="4400391" y="529988"/>
                </a:cubicBezTo>
                <a:cubicBezTo>
                  <a:pt x="4426313" y="528954"/>
                  <a:pt x="4490025" y="529067"/>
                  <a:pt x="4513659" y="527603"/>
                </a:cubicBezTo>
                <a:cubicBezTo>
                  <a:pt x="4537293" y="526139"/>
                  <a:pt x="4512137" y="523958"/>
                  <a:pt x="4542198" y="521206"/>
                </a:cubicBezTo>
                <a:cubicBezTo>
                  <a:pt x="4597566" y="533455"/>
                  <a:pt x="4628464" y="511410"/>
                  <a:pt x="4684502" y="508712"/>
                </a:cubicBezTo>
                <a:cubicBezTo>
                  <a:pt x="4718519" y="491640"/>
                  <a:pt x="4742626" y="509374"/>
                  <a:pt x="4779821" y="496309"/>
                </a:cubicBezTo>
                <a:cubicBezTo>
                  <a:pt x="4804992" y="492314"/>
                  <a:pt x="4808648" y="496131"/>
                  <a:pt x="4822825" y="494266"/>
                </a:cubicBezTo>
                <a:cubicBezTo>
                  <a:pt x="4837002" y="492401"/>
                  <a:pt x="4852992" y="487905"/>
                  <a:pt x="4864884" y="485118"/>
                </a:cubicBezTo>
                <a:cubicBezTo>
                  <a:pt x="4871249" y="488756"/>
                  <a:pt x="4920720" y="482346"/>
                  <a:pt x="4919578" y="477542"/>
                </a:cubicBezTo>
                <a:cubicBezTo>
                  <a:pt x="4926928" y="479188"/>
                  <a:pt x="4947247" y="485560"/>
                  <a:pt x="4949541" y="477954"/>
                </a:cubicBezTo>
                <a:cubicBezTo>
                  <a:pt x="4987069" y="477873"/>
                  <a:pt x="5008152" y="476806"/>
                  <a:pt x="5040980" y="486944"/>
                </a:cubicBezTo>
                <a:cubicBezTo>
                  <a:pt x="5064311" y="490721"/>
                  <a:pt x="5048016" y="488694"/>
                  <a:pt x="5062537" y="491091"/>
                </a:cubicBezTo>
                <a:cubicBezTo>
                  <a:pt x="5077058" y="493488"/>
                  <a:pt x="5101248" y="489194"/>
                  <a:pt x="5124930" y="488624"/>
                </a:cubicBezTo>
                <a:cubicBezTo>
                  <a:pt x="5148941" y="488756"/>
                  <a:pt x="5176916" y="492838"/>
                  <a:pt x="5194697" y="494266"/>
                </a:cubicBezTo>
                <a:cubicBezTo>
                  <a:pt x="5212478" y="495694"/>
                  <a:pt x="5216720" y="495351"/>
                  <a:pt x="5231615" y="497193"/>
                </a:cubicBezTo>
                <a:cubicBezTo>
                  <a:pt x="5256471" y="493743"/>
                  <a:pt x="5277358" y="495561"/>
                  <a:pt x="5295973" y="502936"/>
                </a:cubicBezTo>
                <a:cubicBezTo>
                  <a:pt x="5310458" y="504829"/>
                  <a:pt x="5303034" y="509138"/>
                  <a:pt x="5313760" y="510935"/>
                </a:cubicBezTo>
                <a:cubicBezTo>
                  <a:pt x="5324486" y="512732"/>
                  <a:pt x="5331325" y="504608"/>
                  <a:pt x="5360330" y="506574"/>
                </a:cubicBezTo>
                <a:cubicBezTo>
                  <a:pt x="5370649" y="506971"/>
                  <a:pt x="5370304" y="514592"/>
                  <a:pt x="5392341" y="515697"/>
                </a:cubicBezTo>
                <a:cubicBezTo>
                  <a:pt x="5414378" y="516802"/>
                  <a:pt x="5502983" y="521559"/>
                  <a:pt x="5535415" y="522731"/>
                </a:cubicBezTo>
                <a:cubicBezTo>
                  <a:pt x="5567847" y="523903"/>
                  <a:pt x="5554717" y="520685"/>
                  <a:pt x="5570264" y="520350"/>
                </a:cubicBezTo>
                <a:cubicBezTo>
                  <a:pt x="5585811" y="520015"/>
                  <a:pt x="5604204" y="511612"/>
                  <a:pt x="5628698" y="520719"/>
                </a:cubicBezTo>
                <a:cubicBezTo>
                  <a:pt x="5647020" y="515874"/>
                  <a:pt x="5647491" y="526993"/>
                  <a:pt x="5667807" y="529861"/>
                </a:cubicBezTo>
                <a:cubicBezTo>
                  <a:pt x="5679016" y="533919"/>
                  <a:pt x="5693046" y="532742"/>
                  <a:pt x="5702300" y="535541"/>
                </a:cubicBezTo>
                <a:cubicBezTo>
                  <a:pt x="5711554" y="538340"/>
                  <a:pt x="5718870" y="538844"/>
                  <a:pt x="5725716" y="541891"/>
                </a:cubicBezTo>
                <a:cubicBezTo>
                  <a:pt x="5732562" y="544938"/>
                  <a:pt x="5734643" y="551045"/>
                  <a:pt x="5743374" y="553823"/>
                </a:cubicBezTo>
                <a:cubicBezTo>
                  <a:pt x="5752105" y="556601"/>
                  <a:pt x="5765759" y="561491"/>
                  <a:pt x="5775722" y="563322"/>
                </a:cubicBezTo>
                <a:cubicBezTo>
                  <a:pt x="5785685" y="565153"/>
                  <a:pt x="5784173" y="562319"/>
                  <a:pt x="5803154" y="564811"/>
                </a:cubicBezTo>
                <a:cubicBezTo>
                  <a:pt x="5834093" y="570132"/>
                  <a:pt x="5861956" y="573987"/>
                  <a:pt x="5896753" y="573511"/>
                </a:cubicBezTo>
                <a:cubicBezTo>
                  <a:pt x="5903276" y="583218"/>
                  <a:pt x="5913663" y="578812"/>
                  <a:pt x="5927554" y="573675"/>
                </a:cubicBezTo>
                <a:cubicBezTo>
                  <a:pt x="5953522" y="580755"/>
                  <a:pt x="5997380" y="586240"/>
                  <a:pt x="6041802" y="602069"/>
                </a:cubicBezTo>
                <a:cubicBezTo>
                  <a:pt x="6060710" y="611771"/>
                  <a:pt x="6064884" y="613437"/>
                  <a:pt x="6078434" y="616108"/>
                </a:cubicBezTo>
                <a:lnTo>
                  <a:pt x="6096000" y="619448"/>
                </a:lnTo>
                <a:lnTo>
                  <a:pt x="6096000" y="5455552"/>
                </a:lnTo>
                <a:lnTo>
                  <a:pt x="6069997" y="5451207"/>
                </a:lnTo>
                <a:cubicBezTo>
                  <a:pt x="6053823" y="5455294"/>
                  <a:pt x="6044686" y="5455132"/>
                  <a:pt x="6037984" y="5444964"/>
                </a:cubicBezTo>
                <a:cubicBezTo>
                  <a:pt x="5998377" y="5442843"/>
                  <a:pt x="5957550" y="5417208"/>
                  <a:pt x="5932185" y="5429303"/>
                </a:cubicBezTo>
                <a:cubicBezTo>
                  <a:pt x="5933795" y="5407890"/>
                  <a:pt x="5919598" y="5415926"/>
                  <a:pt x="5891978" y="5410773"/>
                </a:cubicBezTo>
                <a:cubicBezTo>
                  <a:pt x="5872223" y="5404775"/>
                  <a:pt x="5829555" y="5392164"/>
                  <a:pt x="5813654" y="5386399"/>
                </a:cubicBezTo>
                <a:cubicBezTo>
                  <a:pt x="5797753" y="5380634"/>
                  <a:pt x="5785570" y="5384842"/>
                  <a:pt x="5769613" y="5379294"/>
                </a:cubicBezTo>
                <a:cubicBezTo>
                  <a:pt x="5776777" y="5360980"/>
                  <a:pt x="5681621" y="5373475"/>
                  <a:pt x="5717914" y="5360029"/>
                </a:cubicBezTo>
                <a:cubicBezTo>
                  <a:pt x="5690732" y="5349118"/>
                  <a:pt x="5700727" y="5354575"/>
                  <a:pt x="5686355" y="5359511"/>
                </a:cubicBezTo>
                <a:cubicBezTo>
                  <a:pt x="5652173" y="5354756"/>
                  <a:pt x="5649150" y="5353330"/>
                  <a:pt x="5609707" y="5357833"/>
                </a:cubicBezTo>
                <a:cubicBezTo>
                  <a:pt x="5592195" y="5357127"/>
                  <a:pt x="5585993" y="5354659"/>
                  <a:pt x="5570413" y="5353209"/>
                </a:cubicBezTo>
                <a:cubicBezTo>
                  <a:pt x="5554833" y="5351759"/>
                  <a:pt x="5546238" y="5352814"/>
                  <a:pt x="5516227" y="5349136"/>
                </a:cubicBezTo>
                <a:cubicBezTo>
                  <a:pt x="5492490" y="5344525"/>
                  <a:pt x="5475257" y="5345814"/>
                  <a:pt x="5456088" y="5343158"/>
                </a:cubicBezTo>
                <a:cubicBezTo>
                  <a:pt x="5436918" y="5340503"/>
                  <a:pt x="5425237" y="5336331"/>
                  <a:pt x="5401214" y="5333202"/>
                </a:cubicBezTo>
                <a:cubicBezTo>
                  <a:pt x="5380590" y="5324458"/>
                  <a:pt x="5302803" y="5345416"/>
                  <a:pt x="5287223" y="5319212"/>
                </a:cubicBezTo>
                <a:cubicBezTo>
                  <a:pt x="5230819" y="5324494"/>
                  <a:pt x="5214860" y="5313910"/>
                  <a:pt x="5168498" y="5309267"/>
                </a:cubicBezTo>
                <a:cubicBezTo>
                  <a:pt x="5123665" y="5304413"/>
                  <a:pt x="5118021" y="5307363"/>
                  <a:pt x="5071189" y="5294765"/>
                </a:cubicBezTo>
                <a:cubicBezTo>
                  <a:pt x="5034607" y="5282205"/>
                  <a:pt x="5014978" y="5278240"/>
                  <a:pt x="4972297" y="5275521"/>
                </a:cubicBezTo>
                <a:cubicBezTo>
                  <a:pt x="4969126" y="5282935"/>
                  <a:pt x="4918210" y="5268072"/>
                  <a:pt x="4909975" y="5265882"/>
                </a:cubicBezTo>
                <a:cubicBezTo>
                  <a:pt x="4910918" y="5270758"/>
                  <a:pt x="4884027" y="5272900"/>
                  <a:pt x="4877057" y="5268795"/>
                </a:cubicBezTo>
                <a:cubicBezTo>
                  <a:pt x="4815399" y="5271659"/>
                  <a:pt x="4796579" y="5290311"/>
                  <a:pt x="4750368" y="5280515"/>
                </a:cubicBezTo>
                <a:cubicBezTo>
                  <a:pt x="4714297" y="5280446"/>
                  <a:pt x="4716019" y="5289985"/>
                  <a:pt x="4664197" y="5289876"/>
                </a:cubicBezTo>
                <a:cubicBezTo>
                  <a:pt x="4642396" y="5294034"/>
                  <a:pt x="4648926" y="5285802"/>
                  <a:pt x="4621801" y="5286109"/>
                </a:cubicBezTo>
                <a:cubicBezTo>
                  <a:pt x="4587181" y="5303707"/>
                  <a:pt x="4550367" y="5292240"/>
                  <a:pt x="4501450" y="5291718"/>
                </a:cubicBezTo>
                <a:cubicBezTo>
                  <a:pt x="4441618" y="5290413"/>
                  <a:pt x="4391602" y="5297669"/>
                  <a:pt x="4339538" y="5289896"/>
                </a:cubicBezTo>
                <a:cubicBezTo>
                  <a:pt x="4320399" y="5296143"/>
                  <a:pt x="4294824" y="5304547"/>
                  <a:pt x="4273798" y="5293687"/>
                </a:cubicBezTo>
                <a:cubicBezTo>
                  <a:pt x="4218595" y="5295417"/>
                  <a:pt x="4225039" y="5300366"/>
                  <a:pt x="4204001" y="5294046"/>
                </a:cubicBezTo>
                <a:cubicBezTo>
                  <a:pt x="4162118" y="5296469"/>
                  <a:pt x="4168874" y="5290927"/>
                  <a:pt x="4131013" y="5287923"/>
                </a:cubicBezTo>
                <a:cubicBezTo>
                  <a:pt x="4100184" y="5283304"/>
                  <a:pt x="4115521" y="5283729"/>
                  <a:pt x="4087000" y="5283169"/>
                </a:cubicBezTo>
                <a:cubicBezTo>
                  <a:pt x="4060034" y="5291706"/>
                  <a:pt x="4041568" y="5281154"/>
                  <a:pt x="4034328" y="5278941"/>
                </a:cubicBezTo>
                <a:cubicBezTo>
                  <a:pt x="4008845" y="5280382"/>
                  <a:pt x="3971113" y="5268624"/>
                  <a:pt x="3975385" y="5283804"/>
                </a:cubicBezTo>
                <a:cubicBezTo>
                  <a:pt x="3939593" y="5263231"/>
                  <a:pt x="3940927" y="5284115"/>
                  <a:pt x="3902682" y="5278816"/>
                </a:cubicBezTo>
                <a:cubicBezTo>
                  <a:pt x="3882526" y="5271283"/>
                  <a:pt x="3856417" y="5267233"/>
                  <a:pt x="3843763" y="5276642"/>
                </a:cubicBezTo>
                <a:cubicBezTo>
                  <a:pt x="3766863" y="5264696"/>
                  <a:pt x="3813381" y="5261088"/>
                  <a:pt x="3734981" y="5248544"/>
                </a:cubicBezTo>
                <a:cubicBezTo>
                  <a:pt x="3694311" y="5242227"/>
                  <a:pt x="3633976" y="5239795"/>
                  <a:pt x="3602355" y="5230777"/>
                </a:cubicBezTo>
                <a:cubicBezTo>
                  <a:pt x="3570735" y="5221759"/>
                  <a:pt x="3562983" y="5225833"/>
                  <a:pt x="3538517" y="5219315"/>
                </a:cubicBezTo>
                <a:cubicBezTo>
                  <a:pt x="3514052" y="5212798"/>
                  <a:pt x="3482747" y="5212305"/>
                  <a:pt x="3463058" y="5208965"/>
                </a:cubicBezTo>
                <a:cubicBezTo>
                  <a:pt x="3443369" y="5205624"/>
                  <a:pt x="3422900" y="5197673"/>
                  <a:pt x="3420380" y="5199276"/>
                </a:cubicBezTo>
                <a:cubicBezTo>
                  <a:pt x="3380714" y="5190779"/>
                  <a:pt x="3368868" y="5201274"/>
                  <a:pt x="3345184" y="5183516"/>
                </a:cubicBezTo>
                <a:cubicBezTo>
                  <a:pt x="3324916" y="5181274"/>
                  <a:pt x="3320333" y="5179327"/>
                  <a:pt x="3298771" y="5178904"/>
                </a:cubicBezTo>
                <a:cubicBezTo>
                  <a:pt x="3277209" y="5178481"/>
                  <a:pt x="3245843" y="5181014"/>
                  <a:pt x="3215809" y="5180977"/>
                </a:cubicBezTo>
                <a:cubicBezTo>
                  <a:pt x="3184688" y="5182696"/>
                  <a:pt x="3183910" y="5199151"/>
                  <a:pt x="3154917" y="5182487"/>
                </a:cubicBezTo>
                <a:cubicBezTo>
                  <a:pt x="3155210" y="5186026"/>
                  <a:pt x="3140142" y="5187176"/>
                  <a:pt x="3136265" y="5187060"/>
                </a:cubicBezTo>
                <a:lnTo>
                  <a:pt x="3105563" y="5188768"/>
                </a:lnTo>
                <a:lnTo>
                  <a:pt x="3102974" y="5183180"/>
                </a:lnTo>
                <a:cubicBezTo>
                  <a:pt x="3091506" y="5180875"/>
                  <a:pt x="3071814" y="5186387"/>
                  <a:pt x="3060354" y="5187376"/>
                </a:cubicBezTo>
                <a:lnTo>
                  <a:pt x="3034213" y="5189113"/>
                </a:lnTo>
                <a:lnTo>
                  <a:pt x="3024272" y="5188328"/>
                </a:lnTo>
                <a:lnTo>
                  <a:pt x="3020033" y="5188388"/>
                </a:lnTo>
                <a:lnTo>
                  <a:pt x="3009083" y="5184215"/>
                </a:lnTo>
                <a:cubicBezTo>
                  <a:pt x="2998901" y="5183170"/>
                  <a:pt x="2991286" y="5176456"/>
                  <a:pt x="2985198" y="5175435"/>
                </a:cubicBezTo>
                <a:cubicBezTo>
                  <a:pt x="2979110" y="5174414"/>
                  <a:pt x="2977314" y="5182166"/>
                  <a:pt x="2972552" y="5178092"/>
                </a:cubicBezTo>
                <a:cubicBezTo>
                  <a:pt x="2978585" y="5175121"/>
                  <a:pt x="2969122" y="5172700"/>
                  <a:pt x="2964948" y="5170542"/>
                </a:cubicBezTo>
                <a:lnTo>
                  <a:pt x="2927081" y="5167883"/>
                </a:lnTo>
                <a:cubicBezTo>
                  <a:pt x="2881315" y="5170765"/>
                  <a:pt x="2897505" y="5157632"/>
                  <a:pt x="2883507" y="5165948"/>
                </a:cubicBezTo>
                <a:cubicBezTo>
                  <a:pt x="2848802" y="5172562"/>
                  <a:pt x="2841183" y="5172540"/>
                  <a:pt x="2828808" y="5171024"/>
                </a:cubicBezTo>
                <a:cubicBezTo>
                  <a:pt x="2789723" y="5176358"/>
                  <a:pt x="2783598" y="5178552"/>
                  <a:pt x="2733350" y="5182954"/>
                </a:cubicBezTo>
                <a:cubicBezTo>
                  <a:pt x="2705294" y="5195484"/>
                  <a:pt x="2697276" y="5196299"/>
                  <a:pt x="2676026" y="5201528"/>
                </a:cubicBezTo>
                <a:cubicBezTo>
                  <a:pt x="2649850" y="5209688"/>
                  <a:pt x="2656777" y="5215631"/>
                  <a:pt x="2624966" y="5219503"/>
                </a:cubicBezTo>
                <a:cubicBezTo>
                  <a:pt x="2608822" y="5223802"/>
                  <a:pt x="2596717" y="5233960"/>
                  <a:pt x="2586657" y="5237693"/>
                </a:cubicBezTo>
                <a:cubicBezTo>
                  <a:pt x="2576598" y="5241426"/>
                  <a:pt x="2572560" y="5240215"/>
                  <a:pt x="2555604" y="5242950"/>
                </a:cubicBezTo>
                <a:cubicBezTo>
                  <a:pt x="2544327" y="5242024"/>
                  <a:pt x="2507818" y="5241999"/>
                  <a:pt x="2501014" y="5243732"/>
                </a:cubicBezTo>
                <a:cubicBezTo>
                  <a:pt x="2481627" y="5253849"/>
                  <a:pt x="2464234" y="5242512"/>
                  <a:pt x="2430333" y="5242347"/>
                </a:cubicBezTo>
                <a:lnTo>
                  <a:pt x="2390297" y="5243718"/>
                </a:lnTo>
                <a:cubicBezTo>
                  <a:pt x="2383025" y="5238323"/>
                  <a:pt x="2325738" y="5236407"/>
                  <a:pt x="2321676" y="5229096"/>
                </a:cubicBezTo>
                <a:cubicBezTo>
                  <a:pt x="2300682" y="5221752"/>
                  <a:pt x="2300605" y="5203239"/>
                  <a:pt x="2268081" y="5196194"/>
                </a:cubicBezTo>
                <a:cubicBezTo>
                  <a:pt x="2250549" y="5189151"/>
                  <a:pt x="2260291" y="5206888"/>
                  <a:pt x="2216485" y="5186836"/>
                </a:cubicBezTo>
                <a:cubicBezTo>
                  <a:pt x="2176812" y="5155811"/>
                  <a:pt x="2009284" y="5133290"/>
                  <a:pt x="2001494" y="5079343"/>
                </a:cubicBezTo>
                <a:cubicBezTo>
                  <a:pt x="1930452" y="5061834"/>
                  <a:pt x="1990088" y="5062662"/>
                  <a:pt x="1894629" y="5047832"/>
                </a:cubicBezTo>
                <a:cubicBezTo>
                  <a:pt x="1809963" y="5035276"/>
                  <a:pt x="1557661" y="5013588"/>
                  <a:pt x="1500237" y="4994679"/>
                </a:cubicBezTo>
                <a:cubicBezTo>
                  <a:pt x="1422590" y="4985100"/>
                  <a:pt x="1462550" y="4984560"/>
                  <a:pt x="1428745" y="4990358"/>
                </a:cubicBezTo>
                <a:cubicBezTo>
                  <a:pt x="1371818" y="4998904"/>
                  <a:pt x="1368586" y="4981591"/>
                  <a:pt x="1331117" y="4982813"/>
                </a:cubicBezTo>
                <a:cubicBezTo>
                  <a:pt x="1275392" y="4969813"/>
                  <a:pt x="1167811" y="4963517"/>
                  <a:pt x="1094400" y="4949677"/>
                </a:cubicBezTo>
                <a:cubicBezTo>
                  <a:pt x="1032555" y="4940283"/>
                  <a:pt x="1020613" y="4926459"/>
                  <a:pt x="960420" y="4921601"/>
                </a:cubicBezTo>
                <a:cubicBezTo>
                  <a:pt x="926461" y="4913284"/>
                  <a:pt x="907935" y="4932317"/>
                  <a:pt x="890651" y="4899776"/>
                </a:cubicBezTo>
                <a:cubicBezTo>
                  <a:pt x="868932" y="4886871"/>
                  <a:pt x="828943" y="4886321"/>
                  <a:pt x="792786" y="4879490"/>
                </a:cubicBezTo>
                <a:cubicBezTo>
                  <a:pt x="774601" y="4877972"/>
                  <a:pt x="755410" y="4883422"/>
                  <a:pt x="715957" y="4873155"/>
                </a:cubicBezTo>
                <a:cubicBezTo>
                  <a:pt x="685950" y="4865367"/>
                  <a:pt x="651097" y="4849744"/>
                  <a:pt x="647625" y="4870967"/>
                </a:cubicBezTo>
                <a:cubicBezTo>
                  <a:pt x="617175" y="4843306"/>
                  <a:pt x="628363" y="4862320"/>
                  <a:pt x="588833" y="4861867"/>
                </a:cubicBezTo>
                <a:cubicBezTo>
                  <a:pt x="485840" y="4832827"/>
                  <a:pt x="444489" y="4851587"/>
                  <a:pt x="366769" y="4836563"/>
                </a:cubicBezTo>
                <a:cubicBezTo>
                  <a:pt x="347086" y="4818158"/>
                  <a:pt x="343282" y="4863016"/>
                  <a:pt x="293285" y="4819988"/>
                </a:cubicBezTo>
                <a:cubicBezTo>
                  <a:pt x="289569" y="4822136"/>
                  <a:pt x="267030" y="4799681"/>
                  <a:pt x="251789" y="4793960"/>
                </a:cubicBezTo>
                <a:cubicBezTo>
                  <a:pt x="236548" y="4788239"/>
                  <a:pt x="215411" y="4786648"/>
                  <a:pt x="201835" y="4785664"/>
                </a:cubicBezTo>
                <a:cubicBezTo>
                  <a:pt x="188258" y="4784679"/>
                  <a:pt x="186209" y="4788050"/>
                  <a:pt x="170329" y="4788050"/>
                </a:cubicBezTo>
                <a:cubicBezTo>
                  <a:pt x="154448" y="4788050"/>
                  <a:pt x="132774" y="4775085"/>
                  <a:pt x="103478" y="4797957"/>
                </a:cubicBezTo>
                <a:cubicBezTo>
                  <a:pt x="89551" y="4796239"/>
                  <a:pt x="97852" y="4783571"/>
                  <a:pt x="86767" y="4777747"/>
                </a:cubicBezTo>
                <a:cubicBezTo>
                  <a:pt x="81225" y="4774835"/>
                  <a:pt x="72809" y="4772046"/>
                  <a:pt x="63762" y="4769537"/>
                </a:cubicBezTo>
                <a:lnTo>
                  <a:pt x="37001" y="4763022"/>
                </a:lnTo>
                <a:lnTo>
                  <a:pt x="37482" y="4761597"/>
                </a:lnTo>
                <a:cubicBezTo>
                  <a:pt x="35277" y="4760236"/>
                  <a:pt x="31697" y="4759001"/>
                  <a:pt x="30394" y="4758901"/>
                </a:cubicBezTo>
                <a:cubicBezTo>
                  <a:pt x="29091" y="4758801"/>
                  <a:pt x="30066" y="4759837"/>
                  <a:pt x="36971" y="4763015"/>
                </a:cubicBezTo>
                <a:lnTo>
                  <a:pt x="37001" y="4763022"/>
                </a:lnTo>
                <a:lnTo>
                  <a:pt x="36315" y="4765055"/>
                </a:lnTo>
                <a:cubicBezTo>
                  <a:pt x="32115" y="4765663"/>
                  <a:pt x="22886" y="4765389"/>
                  <a:pt x="4975" y="4763227"/>
                </a:cubicBezTo>
                <a:lnTo>
                  <a:pt x="0" y="4762420"/>
                </a:lnTo>
                <a:close/>
              </a:path>
            </a:pathLst>
          </a:custGeom>
        </p:spPr>
      </p:pic>
      <p:sp>
        <p:nvSpPr>
          <p:cNvPr id="3" name="TextBox 2">
            <a:extLst>
              <a:ext uri="{FF2B5EF4-FFF2-40B4-BE49-F238E27FC236}">
                <a16:creationId xmlns:a16="http://schemas.microsoft.com/office/drawing/2014/main" id="{D2E5497C-D364-B3A1-242D-172221B4FFA3}"/>
              </a:ext>
            </a:extLst>
          </p:cNvPr>
          <p:cNvSpPr txBox="1"/>
          <p:nvPr/>
        </p:nvSpPr>
        <p:spPr>
          <a:xfrm>
            <a:off x="838201" y="1825625"/>
            <a:ext cx="5092194" cy="435133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endParaRPr lang="en-US" dirty="0">
              <a:ea typeface="Calibri"/>
              <a:cs typeface="Calibri"/>
            </a:endParaRPr>
          </a:p>
          <a:p>
            <a:pPr indent="-228600">
              <a:lnSpc>
                <a:spcPct val="90000"/>
              </a:lnSpc>
              <a:spcAft>
                <a:spcPts val="600"/>
              </a:spcAft>
              <a:buFont typeface="Arial" panose="020B0604020202020204" pitchFamily="34" charset="0"/>
              <a:buChar char="•"/>
            </a:pPr>
            <a:endParaRPr lang="en-US"/>
          </a:p>
        </p:txBody>
      </p:sp>
    </p:spTree>
    <p:extLst>
      <p:ext uri="{BB962C8B-B14F-4D97-AF65-F5344CB8AC3E}">
        <p14:creationId xmlns:p14="http://schemas.microsoft.com/office/powerpoint/2010/main" val="400252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a:extLst>
              <a:ext uri="{FF2B5EF4-FFF2-40B4-BE49-F238E27FC236}">
                <a16:creationId xmlns:a16="http://schemas.microsoft.com/office/drawing/2014/main" id="{C12B344E-0BEE-423F-3674-57F94B1DD558}"/>
              </a:ext>
            </a:extLst>
          </p:cNvPr>
          <p:cNvPicPr>
            <a:picLocks noGrp="1" noChangeAspect="1"/>
          </p:cNvPicPr>
          <p:nvPr>
            <p:ph type="pic" sz="quarter" idx="15"/>
          </p:nvPr>
        </p:nvPicPr>
        <p:blipFill rotWithShape="1">
          <a:blip r:embed="rId3"/>
          <a:srcRect l="983" r="-246" b="-394"/>
          <a:stretch/>
        </p:blipFill>
        <p:spPr>
          <a:xfrm>
            <a:off x="396239" y="721790"/>
            <a:ext cx="5851779" cy="5534404"/>
          </a:xfrm>
          <a:noFill/>
        </p:spPr>
      </p:pic>
      <p:sp>
        <p:nvSpPr>
          <p:cNvPr id="16" name="Title 2">
            <a:extLst>
              <a:ext uri="{FF2B5EF4-FFF2-40B4-BE49-F238E27FC236}">
                <a16:creationId xmlns:a16="http://schemas.microsoft.com/office/drawing/2014/main" id="{F9E40B3A-4CF8-4FFB-994E-2064C275A477}"/>
              </a:ext>
            </a:extLst>
          </p:cNvPr>
          <p:cNvSpPr>
            <a:spLocks noGrp="1"/>
          </p:cNvSpPr>
          <p:nvPr>
            <p:ph type="title"/>
          </p:nvPr>
        </p:nvSpPr>
        <p:spPr>
          <a:xfrm>
            <a:off x="6758361" y="2263828"/>
            <a:ext cx="4824771" cy="1728787"/>
          </a:xfrm>
        </p:spPr>
        <p:txBody>
          <a:bodyPr/>
          <a:lstStyle/>
          <a:p>
            <a:r>
              <a:rPr lang="en-US" dirty="0">
                <a:latin typeface="Noto IKEA Latin"/>
              </a:rPr>
              <a:t>Correlation between signals</a:t>
            </a:r>
            <a:endParaRPr lang="en-US" dirty="0"/>
          </a:p>
        </p:txBody>
      </p:sp>
      <p:sp>
        <p:nvSpPr>
          <p:cNvPr id="18" name="Footer Placeholder 3">
            <a:extLst>
              <a:ext uri="{FF2B5EF4-FFF2-40B4-BE49-F238E27FC236}">
                <a16:creationId xmlns:a16="http://schemas.microsoft.com/office/drawing/2014/main" id="{52693DE9-4989-036E-64F1-71F835ED25BF}"/>
              </a:ext>
            </a:extLst>
          </p:cNvPr>
          <p:cNvSpPr>
            <a:spLocks noGrp="1"/>
          </p:cNvSpPr>
          <p:nvPr>
            <p:ph type="ftr" sz="quarter" idx="16"/>
          </p:nvPr>
        </p:nvSpPr>
        <p:spPr>
          <a:xfrm>
            <a:off x="838200" y="6381327"/>
            <a:ext cx="5257800" cy="293119"/>
          </a:xfrm>
        </p:spPr>
        <p:txBody>
          <a:bodyPr/>
          <a:lstStyle/>
          <a:p>
            <a:endParaRPr lang="en-GB" noProof="0"/>
          </a:p>
        </p:txBody>
      </p:sp>
    </p:spTree>
    <p:extLst>
      <p:ext uri="{BB962C8B-B14F-4D97-AF65-F5344CB8AC3E}">
        <p14:creationId xmlns:p14="http://schemas.microsoft.com/office/powerpoint/2010/main" val="1695538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4">
            <a:extLst>
              <a:ext uri="{FF2B5EF4-FFF2-40B4-BE49-F238E27FC236}">
                <a16:creationId xmlns:a16="http://schemas.microsoft.com/office/drawing/2014/main" id="{DDDA522B-F759-D3A5-1EFD-5A236255B919}"/>
              </a:ext>
            </a:extLst>
          </p:cNvPr>
          <p:cNvPicPr>
            <a:picLocks noChangeAspect="1"/>
          </p:cNvPicPr>
          <p:nvPr/>
        </p:nvPicPr>
        <p:blipFill rotWithShape="1">
          <a:blip r:embed="rId2"/>
          <a:srcRect l="-3783" t="-3529" r="-658" b="-3529"/>
          <a:stretch/>
        </p:blipFill>
        <p:spPr>
          <a:xfrm>
            <a:off x="6541053" y="1965340"/>
            <a:ext cx="4777381" cy="275461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20" name="Arc 19">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634068-D5E3-6676-6EDC-AC9B6D411499}"/>
              </a:ext>
            </a:extLst>
          </p:cNvPr>
          <p:cNvSpPr>
            <a:spLocks noGrp="1"/>
          </p:cNvSpPr>
          <p:nvPr>
            <p:ph type="title"/>
          </p:nvPr>
        </p:nvSpPr>
        <p:spPr>
          <a:xfrm>
            <a:off x="838201" y="479493"/>
            <a:ext cx="5257800" cy="1325563"/>
          </a:xfrm>
        </p:spPr>
        <p:txBody>
          <a:bodyPr>
            <a:normAutofit/>
          </a:bodyPr>
          <a:lstStyle/>
          <a:p>
            <a:r>
              <a:rPr lang="en-US" dirty="0">
                <a:cs typeface="Calibri Light"/>
              </a:rPr>
              <a:t>About Me</a:t>
            </a:r>
            <a:endParaRPr lang="en-US" dirty="0"/>
          </a:p>
        </p:txBody>
      </p:sp>
      <p:sp>
        <p:nvSpPr>
          <p:cNvPr id="3" name="Content Placeholder 2">
            <a:extLst>
              <a:ext uri="{FF2B5EF4-FFF2-40B4-BE49-F238E27FC236}">
                <a16:creationId xmlns:a16="http://schemas.microsoft.com/office/drawing/2014/main" id="{9DE9D43C-00B6-9F74-B65B-AF9CE743A58F}"/>
              </a:ext>
            </a:extLst>
          </p:cNvPr>
          <p:cNvSpPr>
            <a:spLocks noGrp="1"/>
          </p:cNvSpPr>
          <p:nvPr>
            <p:ph idx="1"/>
          </p:nvPr>
        </p:nvSpPr>
        <p:spPr>
          <a:xfrm>
            <a:off x="838201" y="1984443"/>
            <a:ext cx="5257800" cy="4192520"/>
          </a:xfrm>
        </p:spPr>
        <p:txBody>
          <a:bodyPr vert="horz" lIns="91440" tIns="45720" rIns="91440" bIns="45720" rtlCol="0" anchor="t">
            <a:normAutofit/>
          </a:bodyPr>
          <a:lstStyle/>
          <a:p>
            <a:r>
              <a:rPr lang="en-US" dirty="0">
                <a:cs typeface="Calibri"/>
              </a:rPr>
              <a:t>Timothy Mahoney</a:t>
            </a:r>
            <a:endParaRPr lang="en-US" dirty="0">
              <a:ea typeface="Calibri"/>
              <a:cs typeface="Calibri"/>
            </a:endParaRPr>
          </a:p>
          <a:p>
            <a:r>
              <a:rPr lang="en-US" dirty="0">
                <a:cs typeface="Calibri"/>
              </a:rPr>
              <a:t>American living in Sweden</a:t>
            </a:r>
            <a:endParaRPr lang="en-US" dirty="0">
              <a:ea typeface="Calibri"/>
              <a:cs typeface="Calibri"/>
            </a:endParaRPr>
          </a:p>
          <a:p>
            <a:r>
              <a:rPr lang="en-US" dirty="0">
                <a:ea typeface="Calibri"/>
                <a:cs typeface="Calibri"/>
              </a:rPr>
              <a:t>Former Satellite Network Engineer</a:t>
            </a:r>
          </a:p>
          <a:p>
            <a:r>
              <a:rPr lang="en-US" dirty="0">
                <a:ea typeface="Calibri"/>
                <a:cs typeface="Calibri"/>
              </a:rPr>
              <a:t>Volunteer Arbiter with RIPE NCC</a:t>
            </a:r>
          </a:p>
          <a:p>
            <a:r>
              <a:rPr lang="en-US" dirty="0">
                <a:ea typeface="Calibri"/>
                <a:cs typeface="Calibri"/>
              </a:rPr>
              <a:t>Vim user</a:t>
            </a:r>
          </a:p>
          <a:p>
            <a:r>
              <a:rPr lang="en-US" dirty="0">
                <a:ea typeface="Calibri"/>
                <a:cs typeface="Calibri"/>
              </a:rPr>
              <a:t>Really into obfuscated Awk</a:t>
            </a:r>
          </a:p>
          <a:p>
            <a:endParaRPr lang="en-US" dirty="0">
              <a:ea typeface="Calibri"/>
              <a:cs typeface="Calibri"/>
            </a:endParaRPr>
          </a:p>
          <a:p>
            <a:pPr marL="0" indent="0">
              <a:buNone/>
            </a:pPr>
            <a:endParaRPr lang="en-US">
              <a:ea typeface="Calibri" panose="020F0502020204030204"/>
              <a:cs typeface="Calibri"/>
            </a:endParaRPr>
          </a:p>
          <a:p>
            <a:endParaRPr lang="en-US">
              <a:ea typeface="Calibri" panose="020F0502020204030204"/>
              <a:cs typeface="Calibri"/>
            </a:endParaRPr>
          </a:p>
        </p:txBody>
      </p:sp>
    </p:spTree>
    <p:extLst>
      <p:ext uri="{BB962C8B-B14F-4D97-AF65-F5344CB8AC3E}">
        <p14:creationId xmlns:p14="http://schemas.microsoft.com/office/powerpoint/2010/main" val="39474873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AEF2272A-FBA9-4816-4277-F096B03CE8EF}"/>
              </a:ext>
            </a:extLst>
          </p:cNvPr>
          <p:cNvPicPr>
            <a:picLocks noGrp="1" noChangeAspect="1"/>
          </p:cNvPicPr>
          <p:nvPr>
            <p:ph type="pic" sz="quarter" idx="15"/>
          </p:nvPr>
        </p:nvPicPr>
        <p:blipFill rotWithShape="1">
          <a:blip r:embed="rId3"/>
          <a:srcRect l="299" r="144" b="-363"/>
          <a:stretch/>
        </p:blipFill>
        <p:spPr>
          <a:xfrm>
            <a:off x="716445" y="619760"/>
            <a:ext cx="5029200" cy="5069840"/>
          </a:xfrm>
          <a:noFill/>
        </p:spPr>
      </p:pic>
      <p:sp>
        <p:nvSpPr>
          <p:cNvPr id="14" name="Title 2">
            <a:extLst>
              <a:ext uri="{FF2B5EF4-FFF2-40B4-BE49-F238E27FC236}">
                <a16:creationId xmlns:a16="http://schemas.microsoft.com/office/drawing/2014/main" id="{013DD5C4-90DF-EDE9-C615-9B781AD9B357}"/>
              </a:ext>
            </a:extLst>
          </p:cNvPr>
          <p:cNvSpPr>
            <a:spLocks noGrp="1"/>
          </p:cNvSpPr>
          <p:nvPr>
            <p:ph type="title"/>
          </p:nvPr>
        </p:nvSpPr>
        <p:spPr>
          <a:xfrm>
            <a:off x="6748201" y="2703750"/>
            <a:ext cx="4824771" cy="1728787"/>
          </a:xfrm>
        </p:spPr>
        <p:txBody>
          <a:bodyPr/>
          <a:lstStyle/>
          <a:p>
            <a:r>
              <a:rPr lang="en-US" sz="4400" dirty="0" err="1">
                <a:latin typeface="Noto IKEA Latin"/>
              </a:rPr>
              <a:t>OpenTelemetry</a:t>
            </a:r>
            <a:br>
              <a:rPr lang="en-US" dirty="0">
                <a:latin typeface="Noto IKEA Latin"/>
              </a:rPr>
            </a:br>
            <a:endParaRPr lang="en-US" dirty="0"/>
          </a:p>
        </p:txBody>
      </p:sp>
      <p:sp>
        <p:nvSpPr>
          <p:cNvPr id="13" name="Footer Placeholder 3">
            <a:extLst>
              <a:ext uri="{FF2B5EF4-FFF2-40B4-BE49-F238E27FC236}">
                <a16:creationId xmlns:a16="http://schemas.microsoft.com/office/drawing/2014/main" id="{072EB2A0-36D2-4B9E-6986-440A8911F1E7}"/>
              </a:ext>
            </a:extLst>
          </p:cNvPr>
          <p:cNvSpPr>
            <a:spLocks noGrp="1"/>
          </p:cNvSpPr>
          <p:nvPr>
            <p:ph type="ftr" sz="quarter" idx="16"/>
          </p:nvPr>
        </p:nvSpPr>
        <p:spPr>
          <a:xfrm>
            <a:off x="838200" y="6381327"/>
            <a:ext cx="5257800" cy="293119"/>
          </a:xfrm>
        </p:spPr>
        <p:txBody>
          <a:bodyPr/>
          <a:lstStyle/>
          <a:p>
            <a:endParaRPr lang="en-GB" noProof="0"/>
          </a:p>
        </p:txBody>
      </p:sp>
      <p:sp>
        <p:nvSpPr>
          <p:cNvPr id="5" name="Rectangle 4">
            <a:extLst>
              <a:ext uri="{FF2B5EF4-FFF2-40B4-BE49-F238E27FC236}">
                <a16:creationId xmlns:a16="http://schemas.microsoft.com/office/drawing/2014/main" id="{437B44C8-183E-3F41-AA41-67E20AA896C3}"/>
              </a:ext>
            </a:extLst>
          </p:cNvPr>
          <p:cNvSpPr/>
          <p:nvPr/>
        </p:nvSpPr>
        <p:spPr>
          <a:xfrm>
            <a:off x="6649803" y="2848213"/>
            <a:ext cx="4825752" cy="3168649"/>
          </a:xfrm>
          <a:prstGeom prst="rect">
            <a:avLst/>
          </a:prstGeom>
        </p:spPr>
        <p:txBody>
          <a:bodyPr vert="horz" lIns="91440" tIns="45720" rIns="91440" bIns="45720" rtlCol="0" anchor="t">
            <a:normAutofit/>
          </a:bodyPr>
          <a:lstStyle/>
          <a:p>
            <a:pPr defTabSz="914377">
              <a:spcBef>
                <a:spcPts val="1000"/>
              </a:spcBef>
            </a:pPr>
            <a:endParaRPr lang="en-GB" sz="1400" b="1" kern="1200" dirty="0">
              <a:latin typeface="Noto IKEA Latin" panose="020B0502040504020204" pitchFamily="34" charset="0"/>
            </a:endParaRPr>
          </a:p>
        </p:txBody>
      </p:sp>
    </p:spTree>
    <p:extLst>
      <p:ext uri="{BB962C8B-B14F-4D97-AF65-F5344CB8AC3E}">
        <p14:creationId xmlns:p14="http://schemas.microsoft.com/office/powerpoint/2010/main" val="1551843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74E7714A-A9AB-FA61-112F-4E40B756C71E}"/>
              </a:ext>
            </a:extLst>
          </p:cNvPr>
          <p:cNvSpPr>
            <a:spLocks noGrp="1"/>
          </p:cNvSpPr>
          <p:nvPr>
            <p:ph type="title"/>
          </p:nvPr>
        </p:nvSpPr>
        <p:spPr>
          <a:xfrm>
            <a:off x="838800" y="838800"/>
            <a:ext cx="10515600" cy="2006685"/>
          </a:xfrm>
        </p:spPr>
        <p:txBody>
          <a:bodyPr/>
          <a:lstStyle/>
          <a:p>
            <a:r>
              <a:rPr lang="en-US" dirty="0">
                <a:latin typeface="Noto IKEA Latin"/>
              </a:rPr>
              <a:t>Instrumentation</a:t>
            </a:r>
            <a:endParaRPr lang="en-US" dirty="0"/>
          </a:p>
        </p:txBody>
      </p:sp>
      <p:sp>
        <p:nvSpPr>
          <p:cNvPr id="18" name="Footer Placeholder 3">
            <a:extLst>
              <a:ext uri="{FF2B5EF4-FFF2-40B4-BE49-F238E27FC236}">
                <a16:creationId xmlns:a16="http://schemas.microsoft.com/office/drawing/2014/main" id="{FC1DB621-E83E-ED8A-A21E-45D17AEA51BE}"/>
              </a:ext>
            </a:extLst>
          </p:cNvPr>
          <p:cNvSpPr>
            <a:spLocks noGrp="1"/>
          </p:cNvSpPr>
          <p:nvPr>
            <p:ph type="ftr" sz="quarter" idx="15"/>
          </p:nvPr>
        </p:nvSpPr>
        <p:spPr>
          <a:xfrm>
            <a:off x="838200" y="6381327"/>
            <a:ext cx="5257800" cy="293119"/>
          </a:xfrm>
        </p:spPr>
        <p:txBody>
          <a:bodyPr/>
          <a:lstStyle/>
          <a:p>
            <a:endParaRPr lang="en-GB" noProof="0"/>
          </a:p>
        </p:txBody>
      </p:sp>
      <p:pic>
        <p:nvPicPr>
          <p:cNvPr id="2" name="Picture 2">
            <a:extLst>
              <a:ext uri="{FF2B5EF4-FFF2-40B4-BE49-F238E27FC236}">
                <a16:creationId xmlns:a16="http://schemas.microsoft.com/office/drawing/2014/main" id="{79B950A2-81EB-085D-B186-580FB9AA25A5}"/>
              </a:ext>
            </a:extLst>
          </p:cNvPr>
          <p:cNvPicPr>
            <a:picLocks noChangeAspect="1"/>
          </p:cNvPicPr>
          <p:nvPr/>
        </p:nvPicPr>
        <p:blipFill>
          <a:blip r:embed="rId3"/>
          <a:stretch>
            <a:fillRect/>
          </a:stretch>
        </p:blipFill>
        <p:spPr>
          <a:xfrm>
            <a:off x="6754514" y="1764274"/>
            <a:ext cx="1704975" cy="1914525"/>
          </a:xfrm>
          <a:prstGeom prst="rect">
            <a:avLst/>
          </a:prstGeom>
        </p:spPr>
      </p:pic>
      <p:pic>
        <p:nvPicPr>
          <p:cNvPr id="3" name="Picture 4">
            <a:extLst>
              <a:ext uri="{FF2B5EF4-FFF2-40B4-BE49-F238E27FC236}">
                <a16:creationId xmlns:a16="http://schemas.microsoft.com/office/drawing/2014/main" id="{56977D26-B812-B1F0-A235-B0DC242B2530}"/>
              </a:ext>
            </a:extLst>
          </p:cNvPr>
          <p:cNvPicPr>
            <a:picLocks noChangeAspect="1"/>
          </p:cNvPicPr>
          <p:nvPr/>
        </p:nvPicPr>
        <p:blipFill>
          <a:blip r:embed="rId4"/>
          <a:stretch>
            <a:fillRect/>
          </a:stretch>
        </p:blipFill>
        <p:spPr>
          <a:xfrm>
            <a:off x="8874006" y="3522817"/>
            <a:ext cx="2743200" cy="1828800"/>
          </a:xfrm>
          <a:prstGeom prst="rect">
            <a:avLst/>
          </a:prstGeom>
        </p:spPr>
      </p:pic>
      <p:pic>
        <p:nvPicPr>
          <p:cNvPr id="5" name="Picture 5">
            <a:extLst>
              <a:ext uri="{FF2B5EF4-FFF2-40B4-BE49-F238E27FC236}">
                <a16:creationId xmlns:a16="http://schemas.microsoft.com/office/drawing/2014/main" id="{845BD397-019B-3C4C-F08F-2EBD809B10C4}"/>
              </a:ext>
            </a:extLst>
          </p:cNvPr>
          <p:cNvPicPr>
            <a:picLocks noChangeAspect="1"/>
          </p:cNvPicPr>
          <p:nvPr/>
        </p:nvPicPr>
        <p:blipFill>
          <a:blip r:embed="rId5"/>
          <a:stretch>
            <a:fillRect/>
          </a:stretch>
        </p:blipFill>
        <p:spPr>
          <a:xfrm>
            <a:off x="7750700" y="182264"/>
            <a:ext cx="2752725" cy="1838325"/>
          </a:xfrm>
          <a:prstGeom prst="rect">
            <a:avLst/>
          </a:prstGeom>
        </p:spPr>
      </p:pic>
      <p:pic>
        <p:nvPicPr>
          <p:cNvPr id="6" name="Picture 9">
            <a:extLst>
              <a:ext uri="{FF2B5EF4-FFF2-40B4-BE49-F238E27FC236}">
                <a16:creationId xmlns:a16="http://schemas.microsoft.com/office/drawing/2014/main" id="{8256C6E1-BB82-748B-E54A-E768AF46E342}"/>
              </a:ext>
            </a:extLst>
          </p:cNvPr>
          <p:cNvPicPr>
            <a:picLocks noChangeAspect="1"/>
          </p:cNvPicPr>
          <p:nvPr/>
        </p:nvPicPr>
        <p:blipFill>
          <a:blip r:embed="rId6"/>
          <a:stretch>
            <a:fillRect/>
          </a:stretch>
        </p:blipFill>
        <p:spPr>
          <a:xfrm>
            <a:off x="3986177" y="2593951"/>
            <a:ext cx="1076325" cy="1085850"/>
          </a:xfrm>
          <a:prstGeom prst="rect">
            <a:avLst/>
          </a:prstGeom>
        </p:spPr>
      </p:pic>
      <p:pic>
        <p:nvPicPr>
          <p:cNvPr id="10" name="Picture 10">
            <a:extLst>
              <a:ext uri="{FF2B5EF4-FFF2-40B4-BE49-F238E27FC236}">
                <a16:creationId xmlns:a16="http://schemas.microsoft.com/office/drawing/2014/main" id="{95BD6754-CCD7-F54E-B615-47BB75CBF9B0}"/>
              </a:ext>
            </a:extLst>
          </p:cNvPr>
          <p:cNvPicPr>
            <a:picLocks noChangeAspect="1"/>
          </p:cNvPicPr>
          <p:nvPr/>
        </p:nvPicPr>
        <p:blipFill>
          <a:blip r:embed="rId7"/>
          <a:stretch>
            <a:fillRect/>
          </a:stretch>
        </p:blipFill>
        <p:spPr>
          <a:xfrm>
            <a:off x="210195" y="2960270"/>
            <a:ext cx="2743200" cy="1438275"/>
          </a:xfrm>
          <a:prstGeom prst="rect">
            <a:avLst/>
          </a:prstGeom>
        </p:spPr>
      </p:pic>
      <p:pic>
        <p:nvPicPr>
          <p:cNvPr id="11" name="Picture 11">
            <a:extLst>
              <a:ext uri="{FF2B5EF4-FFF2-40B4-BE49-F238E27FC236}">
                <a16:creationId xmlns:a16="http://schemas.microsoft.com/office/drawing/2014/main" id="{D637C382-EB65-A48D-73FA-2674C77FFF18}"/>
              </a:ext>
            </a:extLst>
          </p:cNvPr>
          <p:cNvPicPr>
            <a:picLocks noChangeAspect="1"/>
          </p:cNvPicPr>
          <p:nvPr/>
        </p:nvPicPr>
        <p:blipFill>
          <a:blip r:embed="rId8"/>
          <a:stretch>
            <a:fillRect/>
          </a:stretch>
        </p:blipFill>
        <p:spPr>
          <a:xfrm>
            <a:off x="6093852" y="3996920"/>
            <a:ext cx="1628775" cy="1419225"/>
          </a:xfrm>
          <a:prstGeom prst="rect">
            <a:avLst/>
          </a:prstGeom>
        </p:spPr>
      </p:pic>
      <p:pic>
        <p:nvPicPr>
          <p:cNvPr id="12" name="Picture 12">
            <a:extLst>
              <a:ext uri="{FF2B5EF4-FFF2-40B4-BE49-F238E27FC236}">
                <a16:creationId xmlns:a16="http://schemas.microsoft.com/office/drawing/2014/main" id="{C8F993FE-1FEA-C1DD-036B-DB50FDEEF6E0}"/>
              </a:ext>
            </a:extLst>
          </p:cNvPr>
          <p:cNvPicPr>
            <a:picLocks noChangeAspect="1"/>
          </p:cNvPicPr>
          <p:nvPr/>
        </p:nvPicPr>
        <p:blipFill>
          <a:blip r:embed="rId9"/>
          <a:stretch>
            <a:fillRect/>
          </a:stretch>
        </p:blipFill>
        <p:spPr>
          <a:xfrm>
            <a:off x="3372065" y="4300215"/>
            <a:ext cx="1381125" cy="1609725"/>
          </a:xfrm>
          <a:prstGeom prst="rect">
            <a:avLst/>
          </a:prstGeom>
        </p:spPr>
      </p:pic>
      <p:pic>
        <p:nvPicPr>
          <p:cNvPr id="13" name="Picture 14">
            <a:extLst>
              <a:ext uri="{FF2B5EF4-FFF2-40B4-BE49-F238E27FC236}">
                <a16:creationId xmlns:a16="http://schemas.microsoft.com/office/drawing/2014/main" id="{25F35A77-ECA1-DA00-71E9-8A5F2DB0158C}"/>
              </a:ext>
            </a:extLst>
          </p:cNvPr>
          <p:cNvPicPr>
            <a:picLocks noChangeAspect="1"/>
          </p:cNvPicPr>
          <p:nvPr/>
        </p:nvPicPr>
        <p:blipFill>
          <a:blip r:embed="rId10"/>
          <a:stretch>
            <a:fillRect/>
          </a:stretch>
        </p:blipFill>
        <p:spPr>
          <a:xfrm>
            <a:off x="-2864" y="4706639"/>
            <a:ext cx="2743200" cy="1838325"/>
          </a:xfrm>
          <a:prstGeom prst="rect">
            <a:avLst/>
          </a:prstGeom>
        </p:spPr>
      </p:pic>
      <p:pic>
        <p:nvPicPr>
          <p:cNvPr id="15" name="Picture 16">
            <a:extLst>
              <a:ext uri="{FF2B5EF4-FFF2-40B4-BE49-F238E27FC236}">
                <a16:creationId xmlns:a16="http://schemas.microsoft.com/office/drawing/2014/main" id="{BABF7888-3018-6DAC-5855-09093A404176}"/>
              </a:ext>
            </a:extLst>
          </p:cNvPr>
          <p:cNvPicPr>
            <a:picLocks noChangeAspect="1"/>
          </p:cNvPicPr>
          <p:nvPr/>
        </p:nvPicPr>
        <p:blipFill>
          <a:blip r:embed="rId11"/>
          <a:stretch>
            <a:fillRect/>
          </a:stretch>
        </p:blipFill>
        <p:spPr>
          <a:xfrm>
            <a:off x="7330312" y="5107334"/>
            <a:ext cx="1838325" cy="2314575"/>
          </a:xfrm>
          <a:prstGeom prst="rect">
            <a:avLst/>
          </a:prstGeom>
        </p:spPr>
      </p:pic>
      <p:pic>
        <p:nvPicPr>
          <p:cNvPr id="17" name="Picture 18">
            <a:extLst>
              <a:ext uri="{FF2B5EF4-FFF2-40B4-BE49-F238E27FC236}">
                <a16:creationId xmlns:a16="http://schemas.microsoft.com/office/drawing/2014/main" id="{4669FC8A-2558-CB4B-4660-288887401C9B}"/>
              </a:ext>
            </a:extLst>
          </p:cNvPr>
          <p:cNvPicPr>
            <a:picLocks noChangeAspect="1"/>
          </p:cNvPicPr>
          <p:nvPr/>
        </p:nvPicPr>
        <p:blipFill>
          <a:blip r:embed="rId12"/>
          <a:stretch>
            <a:fillRect/>
          </a:stretch>
        </p:blipFill>
        <p:spPr>
          <a:xfrm>
            <a:off x="8871141" y="2196478"/>
            <a:ext cx="2752725" cy="1362075"/>
          </a:xfrm>
          <a:prstGeom prst="rect">
            <a:avLst/>
          </a:prstGeom>
        </p:spPr>
      </p:pic>
    </p:spTree>
    <p:extLst>
      <p:ext uri="{BB962C8B-B14F-4D97-AF65-F5344CB8AC3E}">
        <p14:creationId xmlns:p14="http://schemas.microsoft.com/office/powerpoint/2010/main" val="3048267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
            <a:extLst>
              <a:ext uri="{FF2B5EF4-FFF2-40B4-BE49-F238E27FC236}">
                <a16:creationId xmlns:a16="http://schemas.microsoft.com/office/drawing/2014/main" id="{1989CA33-A2E5-B785-F846-67755827C033}"/>
              </a:ext>
            </a:extLst>
          </p:cNvPr>
          <p:cNvSpPr txBox="1">
            <a:spLocks/>
          </p:cNvSpPr>
          <p:nvPr/>
        </p:nvSpPr>
        <p:spPr>
          <a:xfrm>
            <a:off x="638882" y="1810512"/>
            <a:ext cx="3943278" cy="25074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400" kern="1200" dirty="0">
                <a:solidFill>
                  <a:schemeClr val="tx1"/>
                </a:solidFill>
                <a:latin typeface="Noto IKEA Latin" panose="020B0502040504020204" pitchFamily="34" charset="0"/>
              </a:rPr>
              <a:t>Cloud and Vendor Agnostic</a:t>
            </a:r>
          </a:p>
        </p:txBody>
      </p:sp>
      <p:sp>
        <p:nvSpPr>
          <p:cNvPr id="4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a:extLst>
              <a:ext uri="{FF2B5EF4-FFF2-40B4-BE49-F238E27FC236}">
                <a16:creationId xmlns:a16="http://schemas.microsoft.com/office/drawing/2014/main" id="{AF3BB8B0-924F-AA1E-E1C7-E430DC2855FA}"/>
              </a:ext>
            </a:extLst>
          </p:cNvPr>
          <p:cNvPicPr>
            <a:picLocks noChangeAspect="1"/>
          </p:cNvPicPr>
          <p:nvPr/>
        </p:nvPicPr>
        <p:blipFill rotWithShape="1">
          <a:blip r:embed="rId3"/>
          <a:srcRect r="1" b="2084"/>
          <a:stretch/>
        </p:blipFill>
        <p:spPr>
          <a:xfrm>
            <a:off x="5477974" y="640080"/>
            <a:ext cx="5567260" cy="5550408"/>
          </a:xfrm>
          <a:prstGeom prst="rect">
            <a:avLst/>
          </a:prstGeom>
        </p:spPr>
      </p:pic>
      <p:sp>
        <p:nvSpPr>
          <p:cNvPr id="5" name="Text Placeholder 1">
            <a:extLst>
              <a:ext uri="{FF2B5EF4-FFF2-40B4-BE49-F238E27FC236}">
                <a16:creationId xmlns:a16="http://schemas.microsoft.com/office/drawing/2014/main" id="{2EF22892-E5ED-A49C-E637-B17E3876F854}"/>
              </a:ext>
            </a:extLst>
          </p:cNvPr>
          <p:cNvSpPr txBox="1">
            <a:spLocks/>
          </p:cNvSpPr>
          <p:nvPr/>
        </p:nvSpPr>
        <p:spPr>
          <a:xfrm>
            <a:off x="640080" y="2872899"/>
            <a:ext cx="4243589" cy="3320668"/>
          </a:xfrm>
          <a:prstGeom prst="rect">
            <a:avLst/>
          </a:prstGeom>
        </p:spPr>
        <p:txBody>
          <a:bodyPr vert="horz" lIns="91440" tIns="45720" rIns="91440" bIns="45720" rtlCol="0" anchor="t">
            <a:normAutofit/>
          </a:bodyPr>
          <a:lstStyle>
            <a:lvl1pPr marL="0" indent="0" algn="l" defTabSz="914377" rtl="0" eaLnBrk="1" latinLnBrk="0" hangingPunct="1">
              <a:lnSpc>
                <a:spcPct val="100000"/>
              </a:lnSpc>
              <a:spcBef>
                <a:spcPts val="1000"/>
              </a:spcBef>
              <a:buFont typeface="Arial" panose="020B0604020202020204" pitchFamily="34" charset="0"/>
              <a:buNone/>
              <a:defRPr sz="1400" kern="1200">
                <a:solidFill>
                  <a:schemeClr val="tx1"/>
                </a:solidFill>
                <a:latin typeface="Noto IKEA Latin" panose="020B0502040504020204" pitchFamily="34" charset="0"/>
                <a:ea typeface="+mn-ea"/>
                <a:cs typeface="+mn-cs"/>
              </a:defRPr>
            </a:lvl1pPr>
            <a:lvl2pPr marL="0" indent="-342900" algn="l" defTabSz="914377" rtl="0" eaLnBrk="1" latinLnBrk="0" hangingPunct="1">
              <a:lnSpc>
                <a:spcPct val="100000"/>
              </a:lnSpc>
              <a:spcBef>
                <a:spcPts val="1000"/>
              </a:spcBef>
              <a:buFont typeface="Arial" panose="020B0604020202020204" pitchFamily="34" charset="0"/>
              <a:buChar char="•"/>
              <a:defRPr sz="1400" kern="1200" spc="0">
                <a:solidFill>
                  <a:schemeClr val="tx1"/>
                </a:solidFill>
                <a:latin typeface="Noto IKEA Latin" panose="020B0502040504020204" pitchFamily="34" charset="0"/>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1800" i="0" kern="1200">
                <a:solidFill>
                  <a:schemeClr val="tx1"/>
                </a:solidFill>
                <a:latin typeface="Noto IKEA Latin" panose="020B0502040504020204" pitchFamily="34" charset="0"/>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400" kern="1200">
                <a:solidFill>
                  <a:schemeClr val="tx1"/>
                </a:solidFill>
                <a:latin typeface="Noto IKEA Latin" panose="020B0502040504020204" pitchFamily="34" charset="0"/>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000" kern="1200">
                <a:solidFill>
                  <a:schemeClr val="tx1"/>
                </a:solidFill>
                <a:latin typeface="Noto IKEA Latin" panose="020B05020405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8600" defTabSz="914400">
              <a:lnSpc>
                <a:spcPct val="90000"/>
              </a:lnSpc>
              <a:buFont typeface="Arial" panose="020B0604020202020204" pitchFamily="34" charset="0"/>
              <a:buChar char="•"/>
            </a:pPr>
            <a:endParaRPr lang="en-US" sz="1900">
              <a:latin typeface="+mn-lt"/>
            </a:endParaRPr>
          </a:p>
          <a:p>
            <a:pPr marL="285750" indent="-228600" defTabSz="914400">
              <a:lnSpc>
                <a:spcPct val="90000"/>
              </a:lnSpc>
              <a:buFont typeface="Arial" panose="020B0604020202020204" pitchFamily="34" charset="0"/>
              <a:buChar char="•"/>
            </a:pPr>
            <a:endParaRPr lang="en-US" sz="1900" dirty="0">
              <a:latin typeface="+mn-lt"/>
              <a:ea typeface="Calibri"/>
              <a:cs typeface="Calibri"/>
            </a:endParaRPr>
          </a:p>
          <a:p>
            <a:pPr marL="285750" indent="-228600" defTabSz="914400">
              <a:lnSpc>
                <a:spcPct val="90000"/>
              </a:lnSpc>
              <a:buFont typeface="Arial" panose="020B0604020202020204" pitchFamily="34" charset="0"/>
              <a:buChar char="•"/>
            </a:pPr>
            <a:endParaRPr lang="en-US" sz="1900">
              <a:latin typeface="+mn-lt"/>
            </a:endParaRPr>
          </a:p>
          <a:p>
            <a:pPr indent="-228600" defTabSz="914400">
              <a:lnSpc>
                <a:spcPct val="90000"/>
              </a:lnSpc>
              <a:buFont typeface="Arial" panose="020B0604020202020204" pitchFamily="34" charset="0"/>
              <a:buChar char="•"/>
            </a:pPr>
            <a:endParaRPr lang="en-US" sz="1900">
              <a:latin typeface="+mn-lt"/>
            </a:endParaRPr>
          </a:p>
        </p:txBody>
      </p:sp>
    </p:spTree>
    <p:extLst>
      <p:ext uri="{BB962C8B-B14F-4D97-AF65-F5344CB8AC3E}">
        <p14:creationId xmlns:p14="http://schemas.microsoft.com/office/powerpoint/2010/main" val="1859146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a:extLst>
              <a:ext uri="{FF2B5EF4-FFF2-40B4-BE49-F238E27FC236}">
                <a16:creationId xmlns:a16="http://schemas.microsoft.com/office/drawing/2014/main" id="{B9E82A26-3F35-3EC8-8744-43F156645ADD}"/>
              </a:ext>
            </a:extLst>
          </p:cNvPr>
          <p:cNvPicPr>
            <a:picLocks noChangeAspect="1"/>
          </p:cNvPicPr>
          <p:nvPr/>
        </p:nvPicPr>
        <p:blipFill>
          <a:blip r:embed="rId2"/>
          <a:stretch>
            <a:fillRect/>
          </a:stretch>
        </p:blipFill>
        <p:spPr>
          <a:xfrm>
            <a:off x="863469" y="2599437"/>
            <a:ext cx="9217379" cy="1659128"/>
          </a:xfrm>
          <a:prstGeom prst="rect">
            <a:avLst/>
          </a:prstGeom>
          <a:noFill/>
        </p:spPr>
      </p:pic>
      <p:sp>
        <p:nvSpPr>
          <p:cNvPr id="15" name="Text Placeholder 2">
            <a:extLst>
              <a:ext uri="{FF2B5EF4-FFF2-40B4-BE49-F238E27FC236}">
                <a16:creationId xmlns:a16="http://schemas.microsoft.com/office/drawing/2014/main" id="{EE877A63-2187-3EAB-229A-869B38054950}"/>
              </a:ext>
            </a:extLst>
          </p:cNvPr>
          <p:cNvSpPr>
            <a:spLocks noGrp="1"/>
          </p:cNvSpPr>
          <p:nvPr>
            <p:ph type="body" sz="half" idx="2"/>
          </p:nvPr>
        </p:nvSpPr>
        <p:spPr>
          <a:xfrm>
            <a:off x="952341" y="746134"/>
            <a:ext cx="6739864" cy="1050170"/>
          </a:xfrm>
        </p:spPr>
        <p:txBody>
          <a:bodyPr/>
          <a:lstStyle/>
          <a:p>
            <a:r>
              <a:rPr lang="en-US" sz="3600" b="1" dirty="0">
                <a:latin typeface="Noto IKEA Latin"/>
              </a:rPr>
              <a:t>The </a:t>
            </a:r>
            <a:r>
              <a:rPr lang="en-US" sz="3600" b="1" dirty="0" err="1">
                <a:latin typeface="Noto IKEA Latin"/>
              </a:rPr>
              <a:t>OpenTelemetry</a:t>
            </a:r>
            <a:r>
              <a:rPr lang="en-US" sz="3600" b="1" dirty="0">
                <a:latin typeface="Noto IKEA Latin"/>
              </a:rPr>
              <a:t> Collector</a:t>
            </a:r>
            <a:endParaRPr lang="en-US" sz="3600" b="1" dirty="0"/>
          </a:p>
        </p:txBody>
      </p:sp>
      <p:sp>
        <p:nvSpPr>
          <p:cNvPr id="17" name="Footer Placeholder 3">
            <a:extLst>
              <a:ext uri="{FF2B5EF4-FFF2-40B4-BE49-F238E27FC236}">
                <a16:creationId xmlns:a16="http://schemas.microsoft.com/office/drawing/2014/main" id="{8B41D7B4-A209-595D-E1EA-F0A5261F4284}"/>
              </a:ext>
            </a:extLst>
          </p:cNvPr>
          <p:cNvSpPr>
            <a:spLocks noGrp="1"/>
          </p:cNvSpPr>
          <p:nvPr>
            <p:ph type="ftr" sz="quarter" idx="17"/>
          </p:nvPr>
        </p:nvSpPr>
        <p:spPr>
          <a:xfrm>
            <a:off x="838200" y="6381327"/>
            <a:ext cx="5257800" cy="293119"/>
          </a:xfrm>
        </p:spPr>
        <p:txBody>
          <a:bodyPr/>
          <a:lstStyle/>
          <a:p>
            <a:endParaRPr lang="en-GB"/>
          </a:p>
        </p:txBody>
      </p:sp>
    </p:spTree>
    <p:extLst>
      <p:ext uri="{BB962C8B-B14F-4D97-AF65-F5344CB8AC3E}">
        <p14:creationId xmlns:p14="http://schemas.microsoft.com/office/powerpoint/2010/main" val="125078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a:extLst>
              <a:ext uri="{FF2B5EF4-FFF2-40B4-BE49-F238E27FC236}">
                <a16:creationId xmlns:a16="http://schemas.microsoft.com/office/drawing/2014/main" id="{FA6BC96E-66A8-F52D-D57E-49ECA11801D8}"/>
              </a:ext>
            </a:extLst>
          </p:cNvPr>
          <p:cNvPicPr>
            <a:picLocks noChangeAspect="1"/>
          </p:cNvPicPr>
          <p:nvPr/>
        </p:nvPicPr>
        <p:blipFill>
          <a:blip r:embed="rId2"/>
          <a:stretch>
            <a:fillRect/>
          </a:stretch>
        </p:blipFill>
        <p:spPr>
          <a:xfrm>
            <a:off x="0" y="1633080"/>
            <a:ext cx="6062176" cy="3591839"/>
          </a:xfrm>
          <a:prstGeom prst="rect">
            <a:avLst/>
          </a:prstGeom>
          <a:noFill/>
        </p:spPr>
      </p:pic>
      <p:sp>
        <p:nvSpPr>
          <p:cNvPr id="22" name="Title 2">
            <a:extLst>
              <a:ext uri="{FF2B5EF4-FFF2-40B4-BE49-F238E27FC236}">
                <a16:creationId xmlns:a16="http://schemas.microsoft.com/office/drawing/2014/main" id="{DEF00EF5-DC70-20E8-CDA9-D91E8EE6D55D}"/>
              </a:ext>
            </a:extLst>
          </p:cNvPr>
          <p:cNvSpPr>
            <a:spLocks noGrp="1"/>
          </p:cNvSpPr>
          <p:nvPr>
            <p:ph type="title"/>
          </p:nvPr>
        </p:nvSpPr>
        <p:spPr>
          <a:xfrm>
            <a:off x="6677081" y="838800"/>
            <a:ext cx="4824771" cy="1728787"/>
          </a:xfrm>
        </p:spPr>
        <p:txBody>
          <a:bodyPr/>
          <a:lstStyle/>
          <a:p>
            <a:r>
              <a:rPr lang="en-US" dirty="0">
                <a:latin typeface="Noto IKEA Latin"/>
              </a:rPr>
              <a:t>Collector </a:t>
            </a:r>
            <a:r>
              <a:rPr lang="en-US" dirty="0" err="1">
                <a:latin typeface="Noto IKEA Latin"/>
              </a:rPr>
              <a:t>Contrib</a:t>
            </a:r>
            <a:r>
              <a:rPr lang="en-US" dirty="0">
                <a:latin typeface="Noto IKEA Latin"/>
              </a:rPr>
              <a:t> and Fan Out</a:t>
            </a:r>
            <a:endParaRPr lang="en-US" dirty="0"/>
          </a:p>
        </p:txBody>
      </p:sp>
      <p:sp>
        <p:nvSpPr>
          <p:cNvPr id="24" name="Footer Placeholder 3">
            <a:extLst>
              <a:ext uri="{FF2B5EF4-FFF2-40B4-BE49-F238E27FC236}">
                <a16:creationId xmlns:a16="http://schemas.microsoft.com/office/drawing/2014/main" id="{C7F54B5E-E7A0-D769-55EE-05A9E309FAA8}"/>
              </a:ext>
            </a:extLst>
          </p:cNvPr>
          <p:cNvSpPr>
            <a:spLocks noGrp="1"/>
          </p:cNvSpPr>
          <p:nvPr>
            <p:ph type="ftr" sz="quarter" idx="16"/>
          </p:nvPr>
        </p:nvSpPr>
        <p:spPr>
          <a:xfrm>
            <a:off x="838200" y="6381327"/>
            <a:ext cx="5257800" cy="293119"/>
          </a:xfrm>
        </p:spPr>
        <p:txBody>
          <a:bodyPr/>
          <a:lstStyle/>
          <a:p>
            <a:endParaRPr lang="en-GB" noProof="0"/>
          </a:p>
        </p:txBody>
      </p:sp>
      <p:sp>
        <p:nvSpPr>
          <p:cNvPr id="15" name="Text Placeholder 2">
            <a:extLst>
              <a:ext uri="{FF2B5EF4-FFF2-40B4-BE49-F238E27FC236}">
                <a16:creationId xmlns:a16="http://schemas.microsoft.com/office/drawing/2014/main" id="{721E74AC-CE1C-C864-2F1F-1832D36ECBDD}"/>
              </a:ext>
            </a:extLst>
          </p:cNvPr>
          <p:cNvSpPr>
            <a:spLocks noGrp="1"/>
          </p:cNvSpPr>
          <p:nvPr>
            <p:ph type="body" sz="quarter" idx="18"/>
          </p:nvPr>
        </p:nvSpPr>
        <p:spPr>
          <a:xfrm>
            <a:off x="6649803" y="2848213"/>
            <a:ext cx="4825752" cy="3168649"/>
          </a:xfrm>
        </p:spPr>
        <p:txBody>
          <a:bodyPr anchor="t">
            <a:normAutofit/>
          </a:bodyPr>
          <a:lstStyle/>
          <a:p>
            <a:endParaRPr lang="en-US" dirty="0"/>
          </a:p>
        </p:txBody>
      </p:sp>
    </p:spTree>
    <p:extLst>
      <p:ext uri="{BB962C8B-B14F-4D97-AF65-F5344CB8AC3E}">
        <p14:creationId xmlns:p14="http://schemas.microsoft.com/office/powerpoint/2010/main" val="2308182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50DEFD0C-773D-2A06-5EF8-0B6E49080588}"/>
              </a:ext>
            </a:extLst>
          </p:cNvPr>
          <p:cNvPicPr>
            <a:picLocks noGrp="1" noChangeAspect="1"/>
          </p:cNvPicPr>
          <p:nvPr>
            <p:ph type="pic" sz="quarter" idx="14"/>
          </p:nvPr>
        </p:nvPicPr>
        <p:blipFill rotWithShape="1">
          <a:blip r:embed="rId3"/>
          <a:srcRect t="4127" b="4128"/>
          <a:stretch/>
        </p:blipFill>
        <p:spPr>
          <a:xfrm>
            <a:off x="20" y="-17931"/>
            <a:ext cx="12191980" cy="5229225"/>
          </a:xfrm>
          <a:noFill/>
        </p:spPr>
      </p:pic>
      <p:sp>
        <p:nvSpPr>
          <p:cNvPr id="19" name="Title 2">
            <a:extLst>
              <a:ext uri="{FF2B5EF4-FFF2-40B4-BE49-F238E27FC236}">
                <a16:creationId xmlns:a16="http://schemas.microsoft.com/office/drawing/2014/main" id="{C1264738-65FC-E730-A2C6-D38536C0161A}"/>
              </a:ext>
            </a:extLst>
          </p:cNvPr>
          <p:cNvSpPr>
            <a:spLocks noGrp="1"/>
          </p:cNvSpPr>
          <p:nvPr>
            <p:ph type="title"/>
          </p:nvPr>
        </p:nvSpPr>
        <p:spPr>
          <a:xfrm>
            <a:off x="335608" y="5250379"/>
            <a:ext cx="10515600" cy="2006685"/>
          </a:xfrm>
        </p:spPr>
        <p:txBody>
          <a:bodyPr/>
          <a:lstStyle/>
          <a:p>
            <a:r>
              <a:rPr lang="en-US" dirty="0">
                <a:latin typeface="Noto IKEA Latin"/>
              </a:rPr>
              <a:t>Telemetry Sinks</a:t>
            </a:r>
            <a:endParaRPr lang="en-US" dirty="0"/>
          </a:p>
        </p:txBody>
      </p:sp>
      <p:sp>
        <p:nvSpPr>
          <p:cNvPr id="21" name="Footer Placeholder 4">
            <a:extLst>
              <a:ext uri="{FF2B5EF4-FFF2-40B4-BE49-F238E27FC236}">
                <a16:creationId xmlns:a16="http://schemas.microsoft.com/office/drawing/2014/main" id="{B0932D9B-AEFB-76FA-3BC8-642082C1C2C1}"/>
              </a:ext>
            </a:extLst>
          </p:cNvPr>
          <p:cNvSpPr>
            <a:spLocks noGrp="1"/>
          </p:cNvSpPr>
          <p:nvPr>
            <p:ph type="ftr" sz="quarter" idx="15"/>
          </p:nvPr>
        </p:nvSpPr>
        <p:spPr>
          <a:xfrm>
            <a:off x="838200" y="6381327"/>
            <a:ext cx="5257800" cy="293119"/>
          </a:xfrm>
        </p:spPr>
        <p:txBody>
          <a:bodyPr/>
          <a:lstStyle/>
          <a:p>
            <a:endParaRPr lang="en-GB" noProof="0"/>
          </a:p>
        </p:txBody>
      </p:sp>
      <p:sp>
        <p:nvSpPr>
          <p:cNvPr id="23" name="Text Placeholder 5">
            <a:extLst>
              <a:ext uri="{FF2B5EF4-FFF2-40B4-BE49-F238E27FC236}">
                <a16:creationId xmlns:a16="http://schemas.microsoft.com/office/drawing/2014/main" id="{91AE6E3E-405A-5E44-305F-4402668B3C00}"/>
              </a:ext>
            </a:extLst>
          </p:cNvPr>
          <p:cNvSpPr>
            <a:spLocks noGrp="1"/>
          </p:cNvSpPr>
          <p:nvPr>
            <p:ph type="body" sz="quarter" idx="18"/>
          </p:nvPr>
        </p:nvSpPr>
        <p:spPr>
          <a:xfrm rot="5400000">
            <a:off x="10452084" y="1449177"/>
            <a:ext cx="2879873" cy="359692"/>
          </a:xfrm>
        </p:spPr>
        <p:txBody>
          <a:bodyPr/>
          <a:lstStyle/>
          <a:p>
            <a:endParaRPr lang="en-US"/>
          </a:p>
        </p:txBody>
      </p:sp>
    </p:spTree>
    <p:extLst>
      <p:ext uri="{BB962C8B-B14F-4D97-AF65-F5344CB8AC3E}">
        <p14:creationId xmlns:p14="http://schemas.microsoft.com/office/powerpoint/2010/main" val="2101292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a:extLst>
              <a:ext uri="{FF2B5EF4-FFF2-40B4-BE49-F238E27FC236}">
                <a16:creationId xmlns:a16="http://schemas.microsoft.com/office/drawing/2014/main" id="{08EEFAFD-7B38-D0F5-32A8-21A205C04217}"/>
              </a:ext>
            </a:extLst>
          </p:cNvPr>
          <p:cNvPicPr>
            <a:picLocks noGrp="1" noChangeAspect="1"/>
          </p:cNvPicPr>
          <p:nvPr>
            <p:ph type="pic" sz="quarter" idx="15"/>
          </p:nvPr>
        </p:nvPicPr>
        <p:blipFill rotWithShape="1">
          <a:blip r:embed="rId3"/>
          <a:srcRect t="9416" r="-2" b="9413"/>
          <a:stretch/>
        </p:blipFill>
        <p:spPr>
          <a:xfrm>
            <a:off x="20" y="10"/>
            <a:ext cx="6062156" cy="6857990"/>
          </a:xfrm>
          <a:noFill/>
        </p:spPr>
      </p:pic>
      <p:sp>
        <p:nvSpPr>
          <p:cNvPr id="15" name="Title 2">
            <a:extLst>
              <a:ext uri="{FF2B5EF4-FFF2-40B4-BE49-F238E27FC236}">
                <a16:creationId xmlns:a16="http://schemas.microsoft.com/office/drawing/2014/main" id="{B029C7ED-C15D-BA69-54C3-80DDE00719AE}"/>
              </a:ext>
            </a:extLst>
          </p:cNvPr>
          <p:cNvSpPr>
            <a:spLocks noGrp="1"/>
          </p:cNvSpPr>
          <p:nvPr>
            <p:ph type="title"/>
          </p:nvPr>
        </p:nvSpPr>
        <p:spPr>
          <a:xfrm>
            <a:off x="6677081" y="838800"/>
            <a:ext cx="4824771" cy="1728787"/>
          </a:xfrm>
        </p:spPr>
        <p:txBody>
          <a:bodyPr/>
          <a:lstStyle/>
          <a:p>
            <a:r>
              <a:rPr lang="en-US" dirty="0">
                <a:latin typeface="Noto IKEA Latin"/>
              </a:rPr>
              <a:t>Observability vs Monitoring</a:t>
            </a:r>
            <a:endParaRPr lang="en-US" dirty="0"/>
          </a:p>
        </p:txBody>
      </p:sp>
      <p:sp>
        <p:nvSpPr>
          <p:cNvPr id="17" name="Footer Placeholder 3">
            <a:extLst>
              <a:ext uri="{FF2B5EF4-FFF2-40B4-BE49-F238E27FC236}">
                <a16:creationId xmlns:a16="http://schemas.microsoft.com/office/drawing/2014/main" id="{1C7EF32E-AB0F-AE8C-15D8-B88355921BF3}"/>
              </a:ext>
            </a:extLst>
          </p:cNvPr>
          <p:cNvSpPr>
            <a:spLocks noGrp="1"/>
          </p:cNvSpPr>
          <p:nvPr>
            <p:ph type="ftr" sz="quarter" idx="16"/>
          </p:nvPr>
        </p:nvSpPr>
        <p:spPr>
          <a:xfrm>
            <a:off x="838200" y="6381327"/>
            <a:ext cx="5257800" cy="293119"/>
          </a:xfrm>
        </p:spPr>
        <p:txBody>
          <a:bodyPr/>
          <a:lstStyle/>
          <a:p>
            <a:endParaRPr lang="en-GB" noProof="0"/>
          </a:p>
        </p:txBody>
      </p:sp>
      <p:sp>
        <p:nvSpPr>
          <p:cNvPr id="19" name="Text Placeholder 4">
            <a:extLst>
              <a:ext uri="{FF2B5EF4-FFF2-40B4-BE49-F238E27FC236}">
                <a16:creationId xmlns:a16="http://schemas.microsoft.com/office/drawing/2014/main" id="{F2EF657B-3560-F3E0-7B15-26C3B2D12C9C}"/>
              </a:ext>
            </a:extLst>
          </p:cNvPr>
          <p:cNvSpPr>
            <a:spLocks noGrp="1"/>
          </p:cNvSpPr>
          <p:nvPr>
            <p:ph type="body" sz="quarter" idx="18"/>
          </p:nvPr>
        </p:nvSpPr>
        <p:spPr>
          <a:xfrm>
            <a:off x="6649803" y="2848213"/>
            <a:ext cx="4825752" cy="3168649"/>
          </a:xfrm>
        </p:spPr>
        <p:txBody>
          <a:bodyPr/>
          <a:lstStyle/>
          <a:p>
            <a:endParaRPr lang="en-US"/>
          </a:p>
        </p:txBody>
      </p:sp>
    </p:spTree>
    <p:extLst>
      <p:ext uri="{BB962C8B-B14F-4D97-AF65-F5344CB8AC3E}">
        <p14:creationId xmlns:p14="http://schemas.microsoft.com/office/powerpoint/2010/main" val="16361132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812453-DEB2-589E-BCF2-1932CAC53076}"/>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4600" kern="1200">
                <a:solidFill>
                  <a:schemeClr val="tx1"/>
                </a:solidFill>
                <a:latin typeface="+mj-lt"/>
                <a:ea typeface="+mj-ea"/>
                <a:cs typeface="+mj-cs"/>
              </a:rPr>
              <a:t>I will admit to listening to way too much O11ycast.</a:t>
            </a:r>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63B1D319-3A92-3045-D156-FD97513A6C95}"/>
              </a:ext>
            </a:extLst>
          </p:cNvPr>
          <p:cNvPicPr>
            <a:picLocks noGrp="1" noChangeAspect="1"/>
          </p:cNvPicPr>
          <p:nvPr>
            <p:ph idx="1"/>
          </p:nvPr>
        </p:nvPicPr>
        <p:blipFill>
          <a:blip r:embed="rId2"/>
          <a:stretch>
            <a:fillRect/>
          </a:stretch>
        </p:blipFill>
        <p:spPr>
          <a:xfrm>
            <a:off x="4654296" y="1611631"/>
            <a:ext cx="7214616" cy="3607306"/>
          </a:xfrm>
          <a:prstGeom prst="rect">
            <a:avLst/>
          </a:prstGeom>
        </p:spPr>
      </p:pic>
      <p:sp>
        <p:nvSpPr>
          <p:cNvPr id="3" name="Footer Placeholder 2">
            <a:extLst>
              <a:ext uri="{FF2B5EF4-FFF2-40B4-BE49-F238E27FC236}">
                <a16:creationId xmlns:a16="http://schemas.microsoft.com/office/drawing/2014/main" id="{A689C33F-E56D-D765-890D-ED93478653E8}"/>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nSpc>
                <a:spcPct val="90000"/>
              </a:lnSpc>
              <a:spcAft>
                <a:spcPts val="600"/>
              </a:spcAft>
            </a:pPr>
            <a:r>
              <a:rPr lang="en-US" sz="1000" kern="1200">
                <a:solidFill>
                  <a:schemeClr val="tx1">
                    <a:tint val="75000"/>
                  </a:schemeClr>
                </a:solidFill>
                <a:latin typeface="+mn-lt"/>
                <a:ea typeface="+mn-ea"/>
                <a:cs typeface="+mn-cs"/>
              </a:rPr>
              <a:t>https://info.honeycomb.io/observability-engineering-oreilly-book-2022</a:t>
            </a:r>
          </a:p>
        </p:txBody>
      </p:sp>
    </p:spTree>
    <p:extLst>
      <p:ext uri="{BB962C8B-B14F-4D97-AF65-F5344CB8AC3E}">
        <p14:creationId xmlns:p14="http://schemas.microsoft.com/office/powerpoint/2010/main" val="20870318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6">
            <a:extLst>
              <a:ext uri="{FF2B5EF4-FFF2-40B4-BE49-F238E27FC236}">
                <a16:creationId xmlns:a16="http://schemas.microsoft.com/office/drawing/2014/main" id="{0C8E525D-2781-66C5-1957-17F4DC251D72}"/>
              </a:ext>
            </a:extLst>
          </p:cNvPr>
          <p:cNvPicPr>
            <a:picLocks noChangeAspect="1"/>
          </p:cNvPicPr>
          <p:nvPr/>
        </p:nvPicPr>
        <p:blipFill>
          <a:blip r:embed="rId2"/>
          <a:stretch>
            <a:fillRect/>
          </a:stretch>
        </p:blipFill>
        <p:spPr>
          <a:xfrm>
            <a:off x="764988" y="2439365"/>
            <a:ext cx="3368969" cy="1979269"/>
          </a:xfrm>
          <a:prstGeom prst="rect">
            <a:avLst/>
          </a:prstGeom>
        </p:spPr>
      </p:pic>
      <p:sp>
        <p:nvSpPr>
          <p:cNvPr id="41" name="Freeform: Shape 40">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0C7B03F-5194-C310-139A-978A4CF2BA2E}"/>
              </a:ext>
            </a:extLst>
          </p:cNvPr>
          <p:cNvSpPr>
            <a:spLocks noGrp="1"/>
          </p:cNvSpPr>
          <p:nvPr>
            <p:ph type="title"/>
          </p:nvPr>
        </p:nvSpPr>
        <p:spPr>
          <a:xfrm>
            <a:off x="5759353" y="2511043"/>
            <a:ext cx="5337270" cy="1835911"/>
          </a:xfrm>
        </p:spPr>
        <p:txBody>
          <a:bodyPr anchor="b">
            <a:normAutofit/>
          </a:bodyPr>
          <a:lstStyle/>
          <a:p>
            <a:r>
              <a:rPr lang="en-US" sz="5400" dirty="0">
                <a:solidFill>
                  <a:srgbClr val="FFFFFF"/>
                </a:solidFill>
                <a:latin typeface="Noto IKEA Latin"/>
              </a:rPr>
              <a:t>Observability is not the tooling.</a:t>
            </a:r>
            <a:endParaRPr lang="en-US" sz="5400" dirty="0">
              <a:solidFill>
                <a:srgbClr val="FFFFFF"/>
              </a:solidFill>
            </a:endParaRPr>
          </a:p>
        </p:txBody>
      </p:sp>
      <p:sp>
        <p:nvSpPr>
          <p:cNvPr id="43"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353" y="2560829"/>
            <a:ext cx="5029200" cy="18288"/>
          </a:xfrm>
          <a:custGeom>
            <a:avLst/>
            <a:gdLst>
              <a:gd name="connsiteX0" fmla="*/ 0 w 5029200"/>
              <a:gd name="connsiteY0" fmla="*/ 0 h 18288"/>
              <a:gd name="connsiteX1" fmla="*/ 528066 w 5029200"/>
              <a:gd name="connsiteY1" fmla="*/ 0 h 18288"/>
              <a:gd name="connsiteX2" fmla="*/ 1207008 w 5029200"/>
              <a:gd name="connsiteY2" fmla="*/ 0 h 18288"/>
              <a:gd name="connsiteX3" fmla="*/ 1785366 w 5029200"/>
              <a:gd name="connsiteY3" fmla="*/ 0 h 18288"/>
              <a:gd name="connsiteX4" fmla="*/ 2313432 w 5029200"/>
              <a:gd name="connsiteY4" fmla="*/ 0 h 18288"/>
              <a:gd name="connsiteX5" fmla="*/ 2992374 w 5029200"/>
              <a:gd name="connsiteY5" fmla="*/ 0 h 18288"/>
              <a:gd name="connsiteX6" fmla="*/ 3621024 w 5029200"/>
              <a:gd name="connsiteY6" fmla="*/ 0 h 18288"/>
              <a:gd name="connsiteX7" fmla="*/ 4249674 w 5029200"/>
              <a:gd name="connsiteY7" fmla="*/ 0 h 18288"/>
              <a:gd name="connsiteX8" fmla="*/ 5029200 w 5029200"/>
              <a:gd name="connsiteY8" fmla="*/ 0 h 18288"/>
              <a:gd name="connsiteX9" fmla="*/ 5029200 w 5029200"/>
              <a:gd name="connsiteY9" fmla="*/ 18288 h 18288"/>
              <a:gd name="connsiteX10" fmla="*/ 4501134 w 5029200"/>
              <a:gd name="connsiteY10" fmla="*/ 18288 h 18288"/>
              <a:gd name="connsiteX11" fmla="*/ 4023360 w 5029200"/>
              <a:gd name="connsiteY11" fmla="*/ 18288 h 18288"/>
              <a:gd name="connsiteX12" fmla="*/ 3344418 w 5029200"/>
              <a:gd name="connsiteY12" fmla="*/ 18288 h 18288"/>
              <a:gd name="connsiteX13" fmla="*/ 2816352 w 5029200"/>
              <a:gd name="connsiteY13" fmla="*/ 18288 h 18288"/>
              <a:gd name="connsiteX14" fmla="*/ 2137410 w 5029200"/>
              <a:gd name="connsiteY14" fmla="*/ 18288 h 18288"/>
              <a:gd name="connsiteX15" fmla="*/ 1408176 w 5029200"/>
              <a:gd name="connsiteY15" fmla="*/ 18288 h 18288"/>
              <a:gd name="connsiteX16" fmla="*/ 829818 w 5029200"/>
              <a:gd name="connsiteY16" fmla="*/ 18288 h 18288"/>
              <a:gd name="connsiteX17" fmla="*/ 0 w 5029200"/>
              <a:gd name="connsiteY17" fmla="*/ 18288 h 18288"/>
              <a:gd name="connsiteX18" fmla="*/ 0 w 5029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29200" h="18288" fill="none" extrusionOk="0">
                <a:moveTo>
                  <a:pt x="0" y="0"/>
                </a:moveTo>
                <a:cubicBezTo>
                  <a:pt x="142937" y="1696"/>
                  <a:pt x="371859" y="12840"/>
                  <a:pt x="528066" y="0"/>
                </a:cubicBezTo>
                <a:cubicBezTo>
                  <a:pt x="684273" y="-12840"/>
                  <a:pt x="928949" y="-5725"/>
                  <a:pt x="1207008" y="0"/>
                </a:cubicBezTo>
                <a:cubicBezTo>
                  <a:pt x="1485067" y="5725"/>
                  <a:pt x="1562886" y="-21331"/>
                  <a:pt x="1785366" y="0"/>
                </a:cubicBezTo>
                <a:cubicBezTo>
                  <a:pt x="2007846" y="21331"/>
                  <a:pt x="2056226" y="25221"/>
                  <a:pt x="2313432" y="0"/>
                </a:cubicBezTo>
                <a:cubicBezTo>
                  <a:pt x="2570638" y="-25221"/>
                  <a:pt x="2732455" y="16294"/>
                  <a:pt x="2992374" y="0"/>
                </a:cubicBezTo>
                <a:cubicBezTo>
                  <a:pt x="3252293" y="-16294"/>
                  <a:pt x="3319267" y="-29774"/>
                  <a:pt x="3621024" y="0"/>
                </a:cubicBezTo>
                <a:cubicBezTo>
                  <a:pt x="3922781" y="29774"/>
                  <a:pt x="3998107" y="-1004"/>
                  <a:pt x="4249674" y="0"/>
                </a:cubicBezTo>
                <a:cubicBezTo>
                  <a:pt x="4501241" y="1004"/>
                  <a:pt x="4792523" y="-4510"/>
                  <a:pt x="5029200" y="0"/>
                </a:cubicBezTo>
                <a:cubicBezTo>
                  <a:pt x="5029730" y="6954"/>
                  <a:pt x="5029934" y="12839"/>
                  <a:pt x="5029200" y="18288"/>
                </a:cubicBezTo>
                <a:cubicBezTo>
                  <a:pt x="4805432" y="23154"/>
                  <a:pt x="4715801" y="17034"/>
                  <a:pt x="4501134" y="18288"/>
                </a:cubicBezTo>
                <a:cubicBezTo>
                  <a:pt x="4286467" y="19542"/>
                  <a:pt x="4193719" y="41701"/>
                  <a:pt x="4023360" y="18288"/>
                </a:cubicBezTo>
                <a:cubicBezTo>
                  <a:pt x="3853001" y="-5125"/>
                  <a:pt x="3676466" y="16909"/>
                  <a:pt x="3344418" y="18288"/>
                </a:cubicBezTo>
                <a:cubicBezTo>
                  <a:pt x="3012370" y="19667"/>
                  <a:pt x="2945824" y="14410"/>
                  <a:pt x="2816352" y="18288"/>
                </a:cubicBezTo>
                <a:cubicBezTo>
                  <a:pt x="2686880" y="22166"/>
                  <a:pt x="2438351" y="13507"/>
                  <a:pt x="2137410" y="18288"/>
                </a:cubicBezTo>
                <a:cubicBezTo>
                  <a:pt x="1836469" y="23069"/>
                  <a:pt x="1581391" y="46111"/>
                  <a:pt x="1408176" y="18288"/>
                </a:cubicBezTo>
                <a:cubicBezTo>
                  <a:pt x="1234961" y="-9535"/>
                  <a:pt x="1040489" y="-7495"/>
                  <a:pt x="829818" y="18288"/>
                </a:cubicBezTo>
                <a:cubicBezTo>
                  <a:pt x="619147" y="44071"/>
                  <a:pt x="238626" y="37568"/>
                  <a:pt x="0" y="18288"/>
                </a:cubicBezTo>
                <a:cubicBezTo>
                  <a:pt x="-570" y="9279"/>
                  <a:pt x="132" y="5100"/>
                  <a:pt x="0" y="0"/>
                </a:cubicBezTo>
                <a:close/>
              </a:path>
              <a:path w="5029200" h="18288" stroke="0" extrusionOk="0">
                <a:moveTo>
                  <a:pt x="0" y="0"/>
                </a:moveTo>
                <a:cubicBezTo>
                  <a:pt x="165412" y="-21137"/>
                  <a:pt x="322344" y="-21985"/>
                  <a:pt x="578358" y="0"/>
                </a:cubicBezTo>
                <a:cubicBezTo>
                  <a:pt x="834372" y="21985"/>
                  <a:pt x="907099" y="-19195"/>
                  <a:pt x="1056132" y="0"/>
                </a:cubicBezTo>
                <a:cubicBezTo>
                  <a:pt x="1205165" y="19195"/>
                  <a:pt x="1612834" y="-24928"/>
                  <a:pt x="1785366" y="0"/>
                </a:cubicBezTo>
                <a:cubicBezTo>
                  <a:pt x="1957898" y="24928"/>
                  <a:pt x="2149044" y="19108"/>
                  <a:pt x="2363724" y="0"/>
                </a:cubicBezTo>
                <a:cubicBezTo>
                  <a:pt x="2578404" y="-19108"/>
                  <a:pt x="2759981" y="-21788"/>
                  <a:pt x="2942082" y="0"/>
                </a:cubicBezTo>
                <a:cubicBezTo>
                  <a:pt x="3124183" y="21788"/>
                  <a:pt x="3482217" y="8836"/>
                  <a:pt x="3671316" y="0"/>
                </a:cubicBezTo>
                <a:cubicBezTo>
                  <a:pt x="3860415" y="-8836"/>
                  <a:pt x="4058665" y="-25048"/>
                  <a:pt x="4199382" y="0"/>
                </a:cubicBezTo>
                <a:cubicBezTo>
                  <a:pt x="4340099" y="25048"/>
                  <a:pt x="4735096" y="-22088"/>
                  <a:pt x="5029200" y="0"/>
                </a:cubicBezTo>
                <a:cubicBezTo>
                  <a:pt x="5028517" y="5414"/>
                  <a:pt x="5028480" y="12510"/>
                  <a:pt x="5029200" y="18288"/>
                </a:cubicBezTo>
                <a:cubicBezTo>
                  <a:pt x="4891577" y="31493"/>
                  <a:pt x="4684146" y="-2509"/>
                  <a:pt x="4501134" y="18288"/>
                </a:cubicBezTo>
                <a:cubicBezTo>
                  <a:pt x="4318122" y="39085"/>
                  <a:pt x="4030703" y="3672"/>
                  <a:pt x="3872484" y="18288"/>
                </a:cubicBezTo>
                <a:cubicBezTo>
                  <a:pt x="3714265" y="32905"/>
                  <a:pt x="3546134" y="7501"/>
                  <a:pt x="3294126" y="18288"/>
                </a:cubicBezTo>
                <a:cubicBezTo>
                  <a:pt x="3042118" y="29075"/>
                  <a:pt x="2912116" y="11153"/>
                  <a:pt x="2564892" y="18288"/>
                </a:cubicBezTo>
                <a:cubicBezTo>
                  <a:pt x="2217668" y="25423"/>
                  <a:pt x="2095118" y="11659"/>
                  <a:pt x="1835658" y="18288"/>
                </a:cubicBezTo>
                <a:cubicBezTo>
                  <a:pt x="1576198" y="24917"/>
                  <a:pt x="1500897" y="19889"/>
                  <a:pt x="1307592" y="18288"/>
                </a:cubicBezTo>
                <a:cubicBezTo>
                  <a:pt x="1114287" y="16687"/>
                  <a:pt x="961527" y="47453"/>
                  <a:pt x="678942" y="18288"/>
                </a:cubicBezTo>
                <a:cubicBezTo>
                  <a:pt x="396357" y="-10877"/>
                  <a:pt x="271066" y="23005"/>
                  <a:pt x="0" y="18288"/>
                </a:cubicBezTo>
                <a:cubicBezTo>
                  <a:pt x="-306" y="11061"/>
                  <a:pt x="-655" y="7751"/>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7819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8D6F8B-F8C4-DCEC-BF68-DA7FF0301AFC}"/>
              </a:ext>
            </a:extLst>
          </p:cNvPr>
          <p:cNvSpPr>
            <a:spLocks noGrp="1"/>
          </p:cNvSpPr>
          <p:nvPr>
            <p:ph type="title"/>
          </p:nvPr>
        </p:nvSpPr>
        <p:spPr>
          <a:xfrm>
            <a:off x="1171074" y="1396686"/>
            <a:ext cx="3240506" cy="4064628"/>
          </a:xfrm>
        </p:spPr>
        <p:txBody>
          <a:bodyPr>
            <a:normAutofit/>
          </a:bodyPr>
          <a:lstStyle/>
          <a:p>
            <a:r>
              <a:rPr lang="en-US" sz="3600" dirty="0">
                <a:solidFill>
                  <a:srgbClr val="FFFFFF"/>
                </a:solidFill>
                <a:latin typeface="Noto IKEA Latin"/>
              </a:rPr>
              <a:t>Observability costs money</a:t>
            </a:r>
            <a:endParaRPr lang="en-US" sz="3600" dirty="0">
              <a:solidFill>
                <a:srgbClr val="FFFFFF"/>
              </a:solidFill>
            </a:endParaRPr>
          </a:p>
        </p:txBody>
      </p:sp>
      <p:sp>
        <p:nvSpPr>
          <p:cNvPr id="36" name="Arc 35">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ruta 3">
            <a:extLst>
              <a:ext uri="{FF2B5EF4-FFF2-40B4-BE49-F238E27FC236}">
                <a16:creationId xmlns:a16="http://schemas.microsoft.com/office/drawing/2014/main" id="{7E7B50C9-AE61-5540-4884-603342FEE25C}"/>
              </a:ext>
            </a:extLst>
          </p:cNvPr>
          <p:cNvSpPr txBox="1"/>
          <p:nvPr/>
        </p:nvSpPr>
        <p:spPr>
          <a:xfrm>
            <a:off x="6738730" y="2932043"/>
            <a:ext cx="4282196" cy="1200329"/>
          </a:xfrm>
          <a:prstGeom prst="rect">
            <a:avLst/>
          </a:prstGeom>
          <a:noFill/>
        </p:spPr>
        <p:txBody>
          <a:bodyPr wrap="square" rtlCol="0">
            <a:spAutoFit/>
          </a:bodyPr>
          <a:lstStyle/>
          <a:p>
            <a:r>
              <a:rPr lang="sv-SE" sz="3600" dirty="0">
                <a:latin typeface="Noto IKEA Latin" panose="020B0502040504020204" pitchFamily="34" charset="0"/>
              </a:rPr>
              <a:t>”It </a:t>
            </a:r>
            <a:r>
              <a:rPr lang="sv-SE" sz="3600" dirty="0" err="1">
                <a:latin typeface="Noto IKEA Latin" panose="020B0502040504020204" pitchFamily="34" charset="0"/>
              </a:rPr>
              <a:t>should</a:t>
            </a:r>
            <a:r>
              <a:rPr lang="sv-SE" sz="3600" dirty="0">
                <a:latin typeface="Noto IKEA Latin" panose="020B0502040504020204" pitchFamily="34" charset="0"/>
              </a:rPr>
              <a:t> be a NFR </a:t>
            </a:r>
            <a:r>
              <a:rPr lang="sv-SE" sz="3600" dirty="0" err="1">
                <a:latin typeface="Noto IKEA Latin" panose="020B0502040504020204" pitchFamily="34" charset="0"/>
              </a:rPr>
              <a:t>of</a:t>
            </a:r>
            <a:r>
              <a:rPr lang="sv-SE" sz="3600" dirty="0">
                <a:latin typeface="Noto IKEA Latin" panose="020B0502040504020204" pitchFamily="34" charset="0"/>
              </a:rPr>
              <a:t> </a:t>
            </a:r>
            <a:r>
              <a:rPr lang="sv-SE" sz="3600" dirty="0" err="1">
                <a:latin typeface="Noto IKEA Latin" panose="020B0502040504020204" pitchFamily="34" charset="0"/>
              </a:rPr>
              <a:t>any</a:t>
            </a:r>
            <a:r>
              <a:rPr lang="sv-SE" sz="3600" dirty="0">
                <a:latin typeface="Noto IKEA Latin" panose="020B0502040504020204" pitchFamily="34" charset="0"/>
              </a:rPr>
              <a:t> </a:t>
            </a:r>
            <a:r>
              <a:rPr lang="sv-SE" sz="3600" dirty="0" err="1">
                <a:latin typeface="Noto IKEA Latin" panose="020B0502040504020204" pitchFamily="34" charset="0"/>
              </a:rPr>
              <a:t>project</a:t>
            </a:r>
            <a:r>
              <a:rPr lang="sv-SE" sz="3600" dirty="0">
                <a:latin typeface="Noto IKEA Latin" panose="020B0502040504020204" pitchFamily="34" charset="0"/>
              </a:rPr>
              <a:t>”</a:t>
            </a:r>
          </a:p>
        </p:txBody>
      </p:sp>
    </p:spTree>
    <p:extLst>
      <p:ext uri="{BB962C8B-B14F-4D97-AF65-F5344CB8AC3E}">
        <p14:creationId xmlns:p14="http://schemas.microsoft.com/office/powerpoint/2010/main" val="1331537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624EFE1-EA9A-E246-8B00-BC3307818C6C}"/>
              </a:ext>
            </a:extLst>
          </p:cNvPr>
          <p:cNvSpPr>
            <a:spLocks noGrp="1"/>
          </p:cNvSpPr>
          <p:nvPr>
            <p:ph type="ftr" sz="quarter" idx="12"/>
          </p:nvPr>
        </p:nvSpPr>
        <p:spPr/>
        <p:txBody>
          <a:bodyPr/>
          <a:lstStyle/>
          <a:p>
            <a:endParaRPr lang="en-GB" noProof="0"/>
          </a:p>
        </p:txBody>
      </p:sp>
      <p:pic>
        <p:nvPicPr>
          <p:cNvPr id="6" name="Picture 4">
            <a:extLst>
              <a:ext uri="{FF2B5EF4-FFF2-40B4-BE49-F238E27FC236}">
                <a16:creationId xmlns:a16="http://schemas.microsoft.com/office/drawing/2014/main" id="{C688A92F-DA98-A6C5-7D03-3584EA8CA7A0}"/>
              </a:ext>
            </a:extLst>
          </p:cNvPr>
          <p:cNvPicPr>
            <a:picLocks noChangeAspect="1"/>
          </p:cNvPicPr>
          <p:nvPr/>
        </p:nvPicPr>
        <p:blipFill rotWithShape="1">
          <a:blip r:embed="rId2"/>
          <a:srcRect r="745"/>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5" name="Title 1">
            <a:extLst>
              <a:ext uri="{FF2B5EF4-FFF2-40B4-BE49-F238E27FC236}">
                <a16:creationId xmlns:a16="http://schemas.microsoft.com/office/drawing/2014/main" id="{3DF16D9E-95B1-4523-90B6-D6A531CE0097}"/>
              </a:ext>
            </a:extLst>
          </p:cNvPr>
          <p:cNvSpPr>
            <a:spLocks noGrp="1"/>
          </p:cNvSpPr>
          <p:nvPr/>
        </p:nvSpPr>
        <p:spPr>
          <a:xfrm>
            <a:off x="6634134" y="1396289"/>
            <a:ext cx="500633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cs typeface="Calibri Light"/>
              </a:rPr>
              <a:t>What I do</a:t>
            </a:r>
            <a:endParaRPr lang="en-US"/>
          </a:p>
        </p:txBody>
      </p:sp>
      <p:sp>
        <p:nvSpPr>
          <p:cNvPr id="7" name="Content Placeholder 2">
            <a:extLst>
              <a:ext uri="{FF2B5EF4-FFF2-40B4-BE49-F238E27FC236}">
                <a16:creationId xmlns:a16="http://schemas.microsoft.com/office/drawing/2014/main" id="{4A4397CB-2910-105A-F101-0B64F22C4EF5}"/>
              </a:ext>
            </a:extLst>
          </p:cNvPr>
          <p:cNvSpPr>
            <a:spLocks noGrp="1"/>
          </p:cNvSpPr>
          <p:nvPr/>
        </p:nvSpPr>
        <p:spPr>
          <a:xfrm>
            <a:off x="6638578" y="2871982"/>
            <a:ext cx="5004073" cy="318168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cs typeface="Calibri"/>
              </a:rPr>
              <a:t>Senior Systems Engineer in the Observability Pipeline Team</a:t>
            </a:r>
          </a:p>
          <a:p>
            <a:r>
              <a:rPr lang="en-US" sz="1800">
                <a:cs typeface="Calibri"/>
              </a:rPr>
              <a:t>Observability Framework</a:t>
            </a:r>
          </a:p>
          <a:p>
            <a:r>
              <a:rPr lang="en-US" sz="1800">
                <a:cs typeface="Calibri"/>
              </a:rPr>
              <a:t>OpenTelemetry and OpenTelemetry Collector</a:t>
            </a:r>
          </a:p>
          <a:p>
            <a:r>
              <a:rPr lang="en-US" sz="1800">
                <a:cs typeface="Calibri"/>
              </a:rPr>
              <a:t>Documentation, Examples, Demos, Labs, Tests</a:t>
            </a:r>
          </a:p>
          <a:p>
            <a:r>
              <a:rPr lang="en-US" sz="1800">
                <a:cs typeface="Calibri"/>
              </a:rPr>
              <a:t>INGKA Native Clouders program training lab on O11y and Distributed Tracing</a:t>
            </a:r>
          </a:p>
          <a:p>
            <a:pPr marL="0" indent="0">
              <a:buNone/>
            </a:pPr>
            <a:endParaRPr lang="en-US" sz="1800">
              <a:cs typeface="Calibri"/>
            </a:endParaRPr>
          </a:p>
        </p:txBody>
      </p:sp>
    </p:spTree>
    <p:extLst>
      <p:ext uri="{BB962C8B-B14F-4D97-AF65-F5344CB8AC3E}">
        <p14:creationId xmlns:p14="http://schemas.microsoft.com/office/powerpoint/2010/main" val="3779004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70AA404F-0C59-B4A1-C0A9-647FA1674676}"/>
              </a:ext>
            </a:extLst>
          </p:cNvPr>
          <p:cNvSpPr>
            <a:spLocks noGrp="1"/>
          </p:cNvSpPr>
          <p:nvPr>
            <p:ph type="title"/>
          </p:nvPr>
        </p:nvSpPr>
        <p:spPr>
          <a:xfrm>
            <a:off x="841246" y="673770"/>
            <a:ext cx="3644489" cy="2414488"/>
          </a:xfrm>
        </p:spPr>
        <p:txBody>
          <a:bodyPr anchor="t">
            <a:normAutofit/>
          </a:bodyPr>
          <a:lstStyle/>
          <a:p>
            <a:r>
              <a:rPr lang="en-US" sz="5000">
                <a:solidFill>
                  <a:srgbClr val="FFFFFF"/>
                </a:solidFill>
                <a:cs typeface="Calibri Light"/>
              </a:rPr>
              <a:t>Common Challenges in Observability</a:t>
            </a:r>
          </a:p>
        </p:txBody>
      </p:sp>
      <p:sp>
        <p:nvSpPr>
          <p:cNvPr id="3" name="Content Placeholder 2">
            <a:extLst>
              <a:ext uri="{FF2B5EF4-FFF2-40B4-BE49-F238E27FC236}">
                <a16:creationId xmlns:a16="http://schemas.microsoft.com/office/drawing/2014/main" id="{01337DB4-4A9B-E479-EBEE-3BC9110547FA}"/>
              </a:ext>
            </a:extLst>
          </p:cNvPr>
          <p:cNvSpPr>
            <a:spLocks noGrp="1"/>
          </p:cNvSpPr>
          <p:nvPr>
            <p:ph idx="1"/>
          </p:nvPr>
        </p:nvSpPr>
        <p:spPr>
          <a:xfrm>
            <a:off x="6095999" y="882315"/>
            <a:ext cx="5254754" cy="5294647"/>
          </a:xfrm>
        </p:spPr>
        <p:txBody>
          <a:bodyPr vert="horz" lIns="91440" tIns="45720" rIns="91440" bIns="45720" rtlCol="0">
            <a:normAutofit/>
          </a:bodyPr>
          <a:lstStyle/>
          <a:p>
            <a:r>
              <a:rPr lang="en-US" sz="2200" dirty="0">
                <a:cs typeface="Calibri"/>
              </a:rPr>
              <a:t>Write once, read never database</a:t>
            </a:r>
          </a:p>
          <a:p>
            <a:r>
              <a:rPr lang="en-US" sz="2200" dirty="0">
                <a:cs typeface="Calibri"/>
              </a:rPr>
              <a:t>Tools as a junk drawer</a:t>
            </a:r>
          </a:p>
          <a:p>
            <a:r>
              <a:rPr lang="en-US" sz="2200" dirty="0">
                <a:cs typeface="Calibri"/>
              </a:rPr>
              <a:t>Those "I need ALL the data" people</a:t>
            </a:r>
          </a:p>
          <a:p>
            <a:r>
              <a:rPr lang="en-US" sz="2200" dirty="0">
                <a:cs typeface="Calibri"/>
              </a:rPr>
              <a:t>Dashboards as technical debt</a:t>
            </a:r>
          </a:p>
          <a:p>
            <a:r>
              <a:rPr lang="en-US" sz="2200" dirty="0">
                <a:cs typeface="Calibri"/>
              </a:rPr>
              <a:t>"You build it, you run it" team decides to run own observability stack</a:t>
            </a:r>
          </a:p>
          <a:p>
            <a:r>
              <a:rPr lang="en-US" sz="2200" dirty="0">
                <a:cs typeface="Calibri"/>
              </a:rPr>
              <a:t>"What do you mean this isn't a debugging tool?"</a:t>
            </a:r>
          </a:p>
          <a:p>
            <a:r>
              <a:rPr lang="en-US" sz="2200" dirty="0">
                <a:cs typeface="Calibri"/>
              </a:rPr>
              <a:t>Trying to solve data or business observability issues using only application telemetry.</a:t>
            </a:r>
          </a:p>
        </p:txBody>
      </p:sp>
    </p:spTree>
    <p:extLst>
      <p:ext uri="{BB962C8B-B14F-4D97-AF65-F5344CB8AC3E}">
        <p14:creationId xmlns:p14="http://schemas.microsoft.com/office/powerpoint/2010/main" val="673571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202842-DAF1-C8BD-96DB-7EC6A92D0899}"/>
              </a:ext>
            </a:extLst>
          </p:cNvPr>
          <p:cNvSpPr>
            <a:spLocks noGrp="1"/>
          </p:cNvSpPr>
          <p:nvPr>
            <p:ph type="title"/>
          </p:nvPr>
        </p:nvSpPr>
        <p:spPr>
          <a:xfrm>
            <a:off x="838200" y="365125"/>
            <a:ext cx="10515600" cy="1325563"/>
          </a:xfrm>
        </p:spPr>
        <p:txBody>
          <a:bodyPr>
            <a:normAutofit/>
          </a:bodyPr>
          <a:lstStyle/>
          <a:p>
            <a:r>
              <a:rPr lang="en-US" sz="5400">
                <a:cs typeface="Calibri Light"/>
              </a:rPr>
              <a:t>Site Reliability Engineering</a:t>
            </a:r>
            <a:endParaRPr lang="en-US" sz="5400"/>
          </a:p>
        </p:txBody>
      </p:sp>
      <p:sp>
        <p:nvSpPr>
          <p:cNvPr id="23"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79F7428-BEA2-69F5-29BF-2AF6EF3917BA}"/>
              </a:ext>
            </a:extLst>
          </p:cNvPr>
          <p:cNvGraphicFramePr>
            <a:graphicFrameLocks noGrp="1"/>
          </p:cNvGraphicFramePr>
          <p:nvPr>
            <p:ph idx="1"/>
            <p:extLst>
              <p:ext uri="{D42A27DB-BD31-4B8C-83A1-F6EECF244321}">
                <p14:modId xmlns:p14="http://schemas.microsoft.com/office/powerpoint/2010/main" val="2302785686"/>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89545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9EF5E-CD01-C24C-B5A0-74B75739A80E}"/>
              </a:ext>
            </a:extLst>
          </p:cNvPr>
          <p:cNvSpPr>
            <a:spLocks noGrp="1"/>
          </p:cNvSpPr>
          <p:nvPr>
            <p:ph type="title"/>
          </p:nvPr>
        </p:nvSpPr>
        <p:spPr>
          <a:xfrm>
            <a:off x="2162060" y="2061314"/>
            <a:ext cx="7867879" cy="2006685"/>
          </a:xfrm>
        </p:spPr>
        <p:txBody>
          <a:bodyPr anchor="t">
            <a:normAutofit/>
          </a:bodyPr>
          <a:lstStyle/>
          <a:p>
            <a:pPr>
              <a:lnSpc>
                <a:spcPct val="90000"/>
              </a:lnSpc>
            </a:pPr>
            <a:r>
              <a:rPr lang="en-GB" sz="4200" dirty="0"/>
              <a:t>Service Level Agreements</a:t>
            </a:r>
            <a:br>
              <a:rPr lang="en-GB" sz="4200" dirty="0"/>
            </a:br>
            <a:r>
              <a:rPr lang="en-GB" sz="4200" dirty="0"/>
              <a:t>Service Level Objectives</a:t>
            </a:r>
            <a:br>
              <a:rPr lang="en-GB" sz="4200" dirty="0"/>
            </a:br>
            <a:r>
              <a:rPr lang="en-GB" sz="4200" dirty="0"/>
              <a:t>Service Level Indicators</a:t>
            </a:r>
          </a:p>
        </p:txBody>
      </p:sp>
      <p:sp>
        <p:nvSpPr>
          <p:cNvPr id="10" name="Footer Placeholder 3">
            <a:extLst>
              <a:ext uri="{FF2B5EF4-FFF2-40B4-BE49-F238E27FC236}">
                <a16:creationId xmlns:a16="http://schemas.microsoft.com/office/drawing/2014/main" id="{2BC7E427-9446-46E5-712E-FD58A8F2FC60}"/>
              </a:ext>
            </a:extLst>
          </p:cNvPr>
          <p:cNvSpPr>
            <a:spLocks noGrp="1"/>
          </p:cNvSpPr>
          <p:nvPr>
            <p:ph type="ftr" sz="quarter" idx="15"/>
          </p:nvPr>
        </p:nvSpPr>
        <p:spPr>
          <a:xfrm>
            <a:off x="838200" y="6381327"/>
            <a:ext cx="5257800" cy="293119"/>
          </a:xfrm>
        </p:spPr>
        <p:txBody>
          <a:bodyPr/>
          <a:lstStyle/>
          <a:p>
            <a:endParaRPr lang="en-GB" noProof="0"/>
          </a:p>
        </p:txBody>
      </p:sp>
    </p:spTree>
    <p:extLst>
      <p:ext uri="{BB962C8B-B14F-4D97-AF65-F5344CB8AC3E}">
        <p14:creationId xmlns:p14="http://schemas.microsoft.com/office/powerpoint/2010/main" val="2218324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1">
            <a:extLst>
              <a:ext uri="{FF2B5EF4-FFF2-40B4-BE49-F238E27FC236}">
                <a16:creationId xmlns:a16="http://schemas.microsoft.com/office/drawing/2014/main" id="{BD7E0462-CF52-8FBF-5533-B2E978B7FB7E}"/>
              </a:ext>
            </a:extLst>
          </p:cNvPr>
          <p:cNvSpPr txBox="1">
            <a:spLocks/>
          </p:cNvSpPr>
          <p:nvPr/>
        </p:nvSpPr>
        <p:spPr>
          <a:xfrm>
            <a:off x="838200" y="673770"/>
            <a:ext cx="3220329" cy="20272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600" kern="1200">
                <a:solidFill>
                  <a:srgbClr val="FFFFFF"/>
                </a:solidFill>
                <a:latin typeface="+mj-lt"/>
                <a:ea typeface="+mj-ea"/>
                <a:cs typeface="+mj-cs"/>
              </a:rPr>
              <a:t>Where do we even begin?</a:t>
            </a:r>
          </a:p>
        </p:txBody>
      </p:sp>
      <p:graphicFrame>
        <p:nvGraphicFramePr>
          <p:cNvPr id="9" name="Text Placeholder 2">
            <a:extLst>
              <a:ext uri="{FF2B5EF4-FFF2-40B4-BE49-F238E27FC236}">
                <a16:creationId xmlns:a16="http://schemas.microsoft.com/office/drawing/2014/main" id="{F6DBC93D-B4C4-5B64-DB8A-E2ADB679AD60}"/>
              </a:ext>
            </a:extLst>
          </p:cNvPr>
          <p:cNvGraphicFramePr/>
          <p:nvPr>
            <p:extLst>
              <p:ext uri="{D42A27DB-BD31-4B8C-83A1-F6EECF244321}">
                <p14:modId xmlns:p14="http://schemas.microsoft.com/office/powerpoint/2010/main" val="3598897231"/>
              </p:ext>
            </p:extLst>
          </p:nvPr>
        </p:nvGraphicFramePr>
        <p:xfrm>
          <a:off x="5542672" y="541606"/>
          <a:ext cx="5811128" cy="5678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27106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itle 2">
            <a:extLst>
              <a:ext uri="{FF2B5EF4-FFF2-40B4-BE49-F238E27FC236}">
                <a16:creationId xmlns:a16="http://schemas.microsoft.com/office/drawing/2014/main" id="{F4D27362-F8E1-0BE0-1D3B-CA5B02659E39}"/>
              </a:ext>
            </a:extLst>
          </p:cNvPr>
          <p:cNvSpPr txBox="1">
            <a:spLocks/>
          </p:cNvSpPr>
          <p:nvPr/>
        </p:nvSpPr>
        <p:spPr>
          <a:xfrm>
            <a:off x="6096000" y="820880"/>
            <a:ext cx="5257799" cy="488935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dirty="0">
                <a:latin typeface="+mn-lt"/>
                <a:ea typeface="+mn-ea"/>
                <a:cs typeface="+mn-cs"/>
              </a:rPr>
              <a:t>So how is using metrics for SLOs different than just monitoring?</a:t>
            </a:r>
            <a:endParaRPr lang="en-US" dirty="0">
              <a:ea typeface="+mn-ea"/>
              <a:cs typeface="+mn-cs"/>
            </a:endParaRPr>
          </a:p>
        </p:txBody>
      </p:sp>
      <p:sp>
        <p:nvSpPr>
          <p:cNvPr id="22" name="Freeform: Shape 21">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ext Placeholder 1">
            <a:extLst>
              <a:ext uri="{FF2B5EF4-FFF2-40B4-BE49-F238E27FC236}">
                <a16:creationId xmlns:a16="http://schemas.microsoft.com/office/drawing/2014/main" id="{DE675ED7-C739-C6D5-ADAE-0D40DEAF57FA}"/>
              </a:ext>
            </a:extLst>
          </p:cNvPr>
          <p:cNvSpPr txBox="1">
            <a:spLocks/>
          </p:cNvSpPr>
          <p:nvPr/>
        </p:nvSpPr>
        <p:spPr>
          <a:xfrm>
            <a:off x="6505132" y="980729"/>
            <a:ext cx="4464495" cy="5040660"/>
          </a:xfrm>
          <a:prstGeom prst="rect">
            <a:avLst/>
          </a:prstGeom>
        </p:spPr>
        <p:txBody>
          <a:bodyPr lIns="91440" tIns="45720" rIns="91440" bIns="45720" anchor="t"/>
          <a:lstStyle>
            <a:lvl1pPr marL="0" indent="0" algn="l" defTabSz="914377" rtl="0" eaLnBrk="1" latinLnBrk="0" hangingPunct="1">
              <a:lnSpc>
                <a:spcPct val="100000"/>
              </a:lnSpc>
              <a:spcBef>
                <a:spcPts val="1000"/>
              </a:spcBef>
              <a:buFont typeface="Arial" panose="020B0604020202020204" pitchFamily="34" charset="0"/>
              <a:buNone/>
              <a:defRPr sz="1400" kern="1200">
                <a:solidFill>
                  <a:schemeClr val="tx1"/>
                </a:solidFill>
                <a:latin typeface="Noto IKEA Latin" panose="020B0502040504020204" pitchFamily="34" charset="0"/>
                <a:ea typeface="+mn-ea"/>
                <a:cs typeface="+mn-cs"/>
              </a:defRPr>
            </a:lvl1pPr>
            <a:lvl2pPr marL="0" indent="-342900" algn="l" defTabSz="914377" rtl="0" eaLnBrk="1" latinLnBrk="0" hangingPunct="1">
              <a:lnSpc>
                <a:spcPct val="100000"/>
              </a:lnSpc>
              <a:spcBef>
                <a:spcPts val="1000"/>
              </a:spcBef>
              <a:buFont typeface="Arial" panose="020B0604020202020204" pitchFamily="34" charset="0"/>
              <a:buChar char="•"/>
              <a:defRPr sz="1400" kern="1200" spc="0">
                <a:solidFill>
                  <a:schemeClr val="tx1"/>
                </a:solidFill>
                <a:latin typeface="Noto IKEA Latin" panose="020B0502040504020204" pitchFamily="34" charset="0"/>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1800" i="0" kern="1200">
                <a:solidFill>
                  <a:schemeClr val="tx1"/>
                </a:solidFill>
                <a:latin typeface="Noto IKEA Latin" panose="020B0502040504020204" pitchFamily="34" charset="0"/>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400" kern="1200">
                <a:solidFill>
                  <a:schemeClr val="tx1"/>
                </a:solidFill>
                <a:latin typeface="Noto IKEA Latin" panose="020B0502040504020204" pitchFamily="34" charset="0"/>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000" kern="1200">
                <a:solidFill>
                  <a:schemeClr val="tx1"/>
                </a:solidFill>
                <a:latin typeface="Noto IKEA Latin" panose="020B05020405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br>
              <a:rPr lang="en-US" sz="2000" dirty="0"/>
            </a:br>
            <a:endParaRPr lang="en-US" sz="2000"/>
          </a:p>
          <a:p>
            <a:endParaRPr lang="en-US" sz="2000"/>
          </a:p>
        </p:txBody>
      </p:sp>
    </p:spTree>
    <p:extLst>
      <p:ext uri="{BB962C8B-B14F-4D97-AF65-F5344CB8AC3E}">
        <p14:creationId xmlns:p14="http://schemas.microsoft.com/office/powerpoint/2010/main" val="30588776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B833BCAB-1137-F785-6186-F2A106754E1E}"/>
              </a:ext>
            </a:extLst>
          </p:cNvPr>
          <p:cNvPicPr>
            <a:picLocks noChangeAspect="1"/>
          </p:cNvPicPr>
          <p:nvPr/>
        </p:nvPicPr>
        <p:blipFill>
          <a:blip r:embed="rId3"/>
          <a:stretch>
            <a:fillRect/>
          </a:stretch>
        </p:blipFill>
        <p:spPr>
          <a:xfrm>
            <a:off x="959593" y="2062103"/>
            <a:ext cx="2848200" cy="2303463"/>
          </a:xfrm>
          <a:prstGeom prst="rect">
            <a:avLst/>
          </a:prstGeom>
          <a:noFill/>
        </p:spPr>
      </p:pic>
      <p:pic>
        <p:nvPicPr>
          <p:cNvPr id="7" name="Picture 7">
            <a:extLst>
              <a:ext uri="{FF2B5EF4-FFF2-40B4-BE49-F238E27FC236}">
                <a16:creationId xmlns:a16="http://schemas.microsoft.com/office/drawing/2014/main" id="{DDBF2A76-498C-C6C6-7841-C374967212C9}"/>
              </a:ext>
            </a:extLst>
          </p:cNvPr>
          <p:cNvPicPr>
            <a:picLocks noChangeAspect="1"/>
          </p:cNvPicPr>
          <p:nvPr/>
        </p:nvPicPr>
        <p:blipFill>
          <a:blip r:embed="rId4"/>
          <a:stretch>
            <a:fillRect/>
          </a:stretch>
        </p:blipFill>
        <p:spPr>
          <a:xfrm>
            <a:off x="4583834" y="2170966"/>
            <a:ext cx="3057175" cy="2085736"/>
          </a:xfrm>
          <a:prstGeom prst="rect">
            <a:avLst/>
          </a:prstGeom>
          <a:noFill/>
        </p:spPr>
      </p:pic>
      <p:pic>
        <p:nvPicPr>
          <p:cNvPr id="8" name="Picture 8">
            <a:extLst>
              <a:ext uri="{FF2B5EF4-FFF2-40B4-BE49-F238E27FC236}">
                <a16:creationId xmlns:a16="http://schemas.microsoft.com/office/drawing/2014/main" id="{1874EDD7-1B93-2D75-FAF6-3123E29C45F7}"/>
              </a:ext>
            </a:extLst>
          </p:cNvPr>
          <p:cNvPicPr>
            <a:picLocks noChangeAspect="1"/>
          </p:cNvPicPr>
          <p:nvPr/>
        </p:nvPicPr>
        <p:blipFill>
          <a:blip r:embed="rId5"/>
          <a:stretch>
            <a:fillRect/>
          </a:stretch>
        </p:blipFill>
        <p:spPr>
          <a:xfrm>
            <a:off x="8273181" y="2620163"/>
            <a:ext cx="3057175" cy="1187343"/>
          </a:xfrm>
          <a:prstGeom prst="rect">
            <a:avLst/>
          </a:prstGeom>
          <a:noFill/>
        </p:spPr>
      </p:pic>
      <p:sp>
        <p:nvSpPr>
          <p:cNvPr id="10" name="Title 1">
            <a:extLst>
              <a:ext uri="{FF2B5EF4-FFF2-40B4-BE49-F238E27FC236}">
                <a16:creationId xmlns:a16="http://schemas.microsoft.com/office/drawing/2014/main" id="{A5A9D76F-33BC-B468-D9AA-94755ED26D6B}"/>
              </a:ext>
            </a:extLst>
          </p:cNvPr>
          <p:cNvSpPr>
            <a:spLocks noGrp="1"/>
          </p:cNvSpPr>
          <p:nvPr>
            <p:ph type="title"/>
          </p:nvPr>
        </p:nvSpPr>
        <p:spPr>
          <a:xfrm>
            <a:off x="838201" y="838800"/>
            <a:ext cx="10517188" cy="1225489"/>
          </a:xfrm>
        </p:spPr>
        <p:txBody>
          <a:bodyPr anchor="t">
            <a:normAutofit/>
          </a:bodyPr>
          <a:lstStyle/>
          <a:p>
            <a:r>
              <a:rPr lang="en-US"/>
              <a:t>Request based SLIs</a:t>
            </a:r>
            <a:endParaRPr lang="en-US" dirty="0"/>
          </a:p>
        </p:txBody>
      </p:sp>
      <p:sp>
        <p:nvSpPr>
          <p:cNvPr id="16" name="Footer Placeholder 5">
            <a:extLst>
              <a:ext uri="{FF2B5EF4-FFF2-40B4-BE49-F238E27FC236}">
                <a16:creationId xmlns:a16="http://schemas.microsoft.com/office/drawing/2014/main" id="{1E7D5300-938E-C5E6-EC76-6A6F13C2CCEB}"/>
              </a:ext>
            </a:extLst>
          </p:cNvPr>
          <p:cNvSpPr>
            <a:spLocks noGrp="1"/>
          </p:cNvSpPr>
          <p:nvPr>
            <p:ph type="ftr" sz="quarter" idx="29"/>
          </p:nvPr>
        </p:nvSpPr>
        <p:spPr>
          <a:xfrm>
            <a:off x="838200" y="6381327"/>
            <a:ext cx="5257800" cy="293119"/>
          </a:xfrm>
        </p:spPr>
        <p:txBody>
          <a:bodyPr/>
          <a:lstStyle/>
          <a:p>
            <a:endParaRPr lang="en-GB"/>
          </a:p>
        </p:txBody>
      </p:sp>
      <p:sp>
        <p:nvSpPr>
          <p:cNvPr id="17" name="Text Placeholder 6">
            <a:extLst>
              <a:ext uri="{FF2B5EF4-FFF2-40B4-BE49-F238E27FC236}">
                <a16:creationId xmlns:a16="http://schemas.microsoft.com/office/drawing/2014/main" id="{DBCC9A56-38AC-71D3-30D3-7E3F6344B92C}"/>
              </a:ext>
            </a:extLst>
          </p:cNvPr>
          <p:cNvSpPr>
            <a:spLocks noGrp="1"/>
          </p:cNvSpPr>
          <p:nvPr>
            <p:ph type="body" sz="quarter" idx="12"/>
          </p:nvPr>
        </p:nvSpPr>
        <p:spPr>
          <a:xfrm>
            <a:off x="855106" y="4519472"/>
            <a:ext cx="3057175" cy="1429808"/>
          </a:xfrm>
        </p:spPr>
        <p:txBody>
          <a:bodyPr/>
          <a:lstStyle/>
          <a:p>
            <a:endParaRPr lang="en-US"/>
          </a:p>
        </p:txBody>
      </p:sp>
      <p:sp>
        <p:nvSpPr>
          <p:cNvPr id="18" name="Text Placeholder 7">
            <a:extLst>
              <a:ext uri="{FF2B5EF4-FFF2-40B4-BE49-F238E27FC236}">
                <a16:creationId xmlns:a16="http://schemas.microsoft.com/office/drawing/2014/main" id="{C0434131-1042-4F71-EF48-9C3AEE30A153}"/>
              </a:ext>
            </a:extLst>
          </p:cNvPr>
          <p:cNvSpPr>
            <a:spLocks noGrp="1"/>
          </p:cNvSpPr>
          <p:nvPr>
            <p:ph type="body" sz="quarter" idx="30"/>
          </p:nvPr>
        </p:nvSpPr>
        <p:spPr>
          <a:xfrm>
            <a:off x="4567414" y="4519472"/>
            <a:ext cx="3057175" cy="1429808"/>
          </a:xfrm>
        </p:spPr>
        <p:txBody>
          <a:bodyPr/>
          <a:lstStyle/>
          <a:p>
            <a:endParaRPr lang="en-US"/>
          </a:p>
        </p:txBody>
      </p:sp>
      <p:sp>
        <p:nvSpPr>
          <p:cNvPr id="20" name="Text Placeholder 8">
            <a:extLst>
              <a:ext uri="{FF2B5EF4-FFF2-40B4-BE49-F238E27FC236}">
                <a16:creationId xmlns:a16="http://schemas.microsoft.com/office/drawing/2014/main" id="{C4806594-AF9E-D44F-B585-3530D1E4ED67}"/>
              </a:ext>
            </a:extLst>
          </p:cNvPr>
          <p:cNvSpPr>
            <a:spLocks noGrp="1"/>
          </p:cNvSpPr>
          <p:nvPr>
            <p:ph type="body" sz="quarter" idx="31"/>
          </p:nvPr>
        </p:nvSpPr>
        <p:spPr>
          <a:xfrm>
            <a:off x="8298214" y="4519472"/>
            <a:ext cx="3057175" cy="1429808"/>
          </a:xfrm>
        </p:spPr>
        <p:txBody>
          <a:bodyPr/>
          <a:lstStyle/>
          <a:p>
            <a:endParaRPr lang="en-US"/>
          </a:p>
        </p:txBody>
      </p:sp>
    </p:spTree>
    <p:extLst>
      <p:ext uri="{BB962C8B-B14F-4D97-AF65-F5344CB8AC3E}">
        <p14:creationId xmlns:p14="http://schemas.microsoft.com/office/powerpoint/2010/main" val="6869649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a:extLst>
              <a:ext uri="{FF2B5EF4-FFF2-40B4-BE49-F238E27FC236}">
                <a16:creationId xmlns:a16="http://schemas.microsoft.com/office/drawing/2014/main" id="{545C826E-F712-6F5E-D4A8-ACD38507B321}"/>
              </a:ext>
            </a:extLst>
          </p:cNvPr>
          <p:cNvPicPr>
            <a:picLocks noChangeAspect="1"/>
          </p:cNvPicPr>
          <p:nvPr/>
        </p:nvPicPr>
        <p:blipFill rotWithShape="1">
          <a:blip r:embed="rId3"/>
          <a:srcRect l="13674" r="21465" b="-1"/>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p:spPr>
      </p:pic>
      <p:pic>
        <p:nvPicPr>
          <p:cNvPr id="5" name="Picture 5">
            <a:extLst>
              <a:ext uri="{FF2B5EF4-FFF2-40B4-BE49-F238E27FC236}">
                <a16:creationId xmlns:a16="http://schemas.microsoft.com/office/drawing/2014/main" id="{A427391E-ABB3-7C8B-E62A-85673E46506F}"/>
              </a:ext>
            </a:extLst>
          </p:cNvPr>
          <p:cNvPicPr>
            <a:picLocks noChangeAspect="1"/>
          </p:cNvPicPr>
          <p:nvPr/>
        </p:nvPicPr>
        <p:blipFill rotWithShape="1">
          <a:blip r:embed="rId4"/>
          <a:srcRect l="6434" r="8116" b="1"/>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p:spPr>
      </p:pic>
      <p:sp useBgFill="1">
        <p:nvSpPr>
          <p:cNvPr id="41" name="Freeform: Shape 40">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3" name="Freeform: Shape 42">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EA9F5FC-3C0C-6A34-C006-9D62FA24456E}"/>
              </a:ext>
            </a:extLst>
          </p:cNvPr>
          <p:cNvSpPr>
            <a:spLocks noGrp="1"/>
          </p:cNvSpPr>
          <p:nvPr>
            <p:ph type="title"/>
          </p:nvPr>
        </p:nvSpPr>
        <p:spPr>
          <a:xfrm>
            <a:off x="438912" y="1524659"/>
            <a:ext cx="5019074" cy="2774088"/>
          </a:xfrm>
        </p:spPr>
        <p:txBody>
          <a:bodyPr vert="horz" lIns="91440" tIns="45720" rIns="91440" bIns="45720" rtlCol="0" anchor="b">
            <a:normAutofit/>
          </a:bodyPr>
          <a:lstStyle/>
          <a:p>
            <a:r>
              <a:rPr lang="en-US" sz="5400" kern="1200">
                <a:solidFill>
                  <a:schemeClr val="tx1"/>
                </a:solidFill>
                <a:latin typeface="+mj-lt"/>
                <a:ea typeface="+mj-ea"/>
                <a:cs typeface="+mj-cs"/>
              </a:rPr>
              <a:t>Windows-based SLIs</a:t>
            </a:r>
          </a:p>
        </p:txBody>
      </p:sp>
      <p:sp>
        <p:nvSpPr>
          <p:cNvPr id="45" name="Rectangle 44">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47" name="Rectangle 46">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ooter Placeholder 4">
            <a:extLst>
              <a:ext uri="{FF2B5EF4-FFF2-40B4-BE49-F238E27FC236}">
                <a16:creationId xmlns:a16="http://schemas.microsoft.com/office/drawing/2014/main" id="{210628D6-60CE-963C-F067-D3B55403B177}"/>
              </a:ext>
            </a:extLst>
          </p:cNvPr>
          <p:cNvSpPr>
            <a:spLocks noGrp="1"/>
          </p:cNvSpPr>
          <p:nvPr>
            <p:ph type="ftr" sz="quarter" idx="11"/>
          </p:nvPr>
        </p:nvSpPr>
        <p:spPr>
          <a:xfrm>
            <a:off x="5925312" y="6355080"/>
            <a:ext cx="4114800" cy="365125"/>
          </a:xfrm>
        </p:spPr>
        <p:txBody>
          <a:bodyPr vert="horz" lIns="91440" tIns="45720" rIns="91440" bIns="45720" rtlCol="0" anchor="ctr">
            <a:normAutofit/>
          </a:bodyPr>
          <a:lstStyle/>
          <a:p>
            <a:pPr algn="l"/>
            <a:endParaRPr lang="en-US" sz="1200" kern="1200">
              <a:solidFill>
                <a:schemeClr val="bg1"/>
              </a:solidFill>
              <a:latin typeface="+mn-lt"/>
              <a:ea typeface="+mn-ea"/>
              <a:cs typeface="+mn-cs"/>
            </a:endParaRPr>
          </a:p>
        </p:txBody>
      </p:sp>
    </p:spTree>
    <p:extLst>
      <p:ext uri="{BB962C8B-B14F-4D97-AF65-F5344CB8AC3E}">
        <p14:creationId xmlns:p14="http://schemas.microsoft.com/office/powerpoint/2010/main" val="36209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4A63207-2BD1-6E18-A1A5-760D5A1FF9F1}"/>
              </a:ext>
            </a:extLst>
          </p:cNvPr>
          <p:cNvSpPr txBox="1">
            <a:spLocks/>
          </p:cNvSpPr>
          <p:nvPr/>
        </p:nvSpPr>
        <p:spPr>
          <a:xfrm>
            <a:off x="640080" y="4777739"/>
            <a:ext cx="3418990" cy="14121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800" dirty="0">
                <a:latin typeface="Noto IKEA Latin" panose="020B0502040504020204" pitchFamily="34" charset="0"/>
              </a:rPr>
              <a:t>Error Budgets</a:t>
            </a:r>
          </a:p>
        </p:txBody>
      </p:sp>
      <p:pic>
        <p:nvPicPr>
          <p:cNvPr id="9" name="Picture 2">
            <a:extLst>
              <a:ext uri="{FF2B5EF4-FFF2-40B4-BE49-F238E27FC236}">
                <a16:creationId xmlns:a16="http://schemas.microsoft.com/office/drawing/2014/main" id="{43B2650A-A13D-D346-5BD5-06BC64AE0D07}"/>
              </a:ext>
            </a:extLst>
          </p:cNvPr>
          <p:cNvPicPr>
            <a:picLocks noChangeAspect="1"/>
          </p:cNvPicPr>
          <p:nvPr/>
        </p:nvPicPr>
        <p:blipFill rotWithShape="1">
          <a:blip r:embed="rId3"/>
          <a:srcRect l="2450" r="8620"/>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55"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DF5DF0AA-551C-020E-415C-D1F86C0D8659}"/>
              </a:ext>
            </a:extLst>
          </p:cNvPr>
          <p:cNvSpPr txBox="1">
            <a:spLocks/>
          </p:cNvSpPr>
          <p:nvPr/>
        </p:nvSpPr>
        <p:spPr>
          <a:xfrm>
            <a:off x="4654294" y="4777739"/>
            <a:ext cx="6897626" cy="139922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000" dirty="0">
              <a:ea typeface="Calibri"/>
              <a:cs typeface="Calibri"/>
            </a:endParaRPr>
          </a:p>
        </p:txBody>
      </p:sp>
    </p:spTree>
    <p:extLst>
      <p:ext uri="{BB962C8B-B14F-4D97-AF65-F5344CB8AC3E}">
        <p14:creationId xmlns:p14="http://schemas.microsoft.com/office/powerpoint/2010/main" val="25532683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F7C9371-8AA3-99E5-5309-357C3F4E8FF0}"/>
              </a:ext>
            </a:extLst>
          </p:cNvPr>
          <p:cNvPicPr>
            <a:picLocks noChangeAspect="1"/>
          </p:cNvPicPr>
          <p:nvPr/>
        </p:nvPicPr>
        <p:blipFill rotWithShape="1">
          <a:blip r:embed="rId3"/>
          <a:srcRect l="141" t="298" r="70" b="-83"/>
          <a:stretch/>
        </p:blipFill>
        <p:spPr>
          <a:xfrm>
            <a:off x="4072733" y="-75597"/>
            <a:ext cx="8120104" cy="6870574"/>
          </a:xfrm>
          <a:prstGeom prst="rect">
            <a:avLst/>
          </a:prstGeom>
          <a:noFill/>
        </p:spPr>
      </p:pic>
      <p:sp>
        <p:nvSpPr>
          <p:cNvPr id="14" name="Title 1">
            <a:extLst>
              <a:ext uri="{FF2B5EF4-FFF2-40B4-BE49-F238E27FC236}">
                <a16:creationId xmlns:a16="http://schemas.microsoft.com/office/drawing/2014/main" id="{92E65514-655C-1E7F-99AB-BCBB28B25DC9}"/>
              </a:ext>
            </a:extLst>
          </p:cNvPr>
          <p:cNvSpPr>
            <a:spLocks noGrp="1"/>
          </p:cNvSpPr>
          <p:nvPr>
            <p:ph type="subTitle" idx="1"/>
          </p:nvPr>
        </p:nvSpPr>
        <p:spPr>
          <a:xfrm>
            <a:off x="0" y="2508496"/>
            <a:ext cx="4174631" cy="1288739"/>
          </a:xfrm>
        </p:spPr>
        <p:txBody>
          <a:bodyPr anchor="ctr">
            <a:normAutofit/>
          </a:bodyPr>
          <a:lstStyle/>
          <a:p>
            <a:r>
              <a:rPr lang="en-US" dirty="0"/>
              <a:t>Burn Rate</a:t>
            </a:r>
          </a:p>
        </p:txBody>
      </p:sp>
      <p:sp>
        <p:nvSpPr>
          <p:cNvPr id="28" name="Footer Placeholder 3">
            <a:extLst>
              <a:ext uri="{FF2B5EF4-FFF2-40B4-BE49-F238E27FC236}">
                <a16:creationId xmlns:a16="http://schemas.microsoft.com/office/drawing/2014/main" id="{58EC2F35-65E2-756B-8DAB-76660863480A}"/>
              </a:ext>
            </a:extLst>
          </p:cNvPr>
          <p:cNvSpPr>
            <a:spLocks noGrp="1"/>
          </p:cNvSpPr>
          <p:nvPr>
            <p:ph type="ftr" sz="quarter" idx="15"/>
          </p:nvPr>
        </p:nvSpPr>
        <p:spPr>
          <a:xfrm>
            <a:off x="838200" y="6381327"/>
            <a:ext cx="5257800" cy="293119"/>
          </a:xfrm>
        </p:spPr>
        <p:txBody>
          <a:bodyPr/>
          <a:lstStyle/>
          <a:p>
            <a:endParaRPr lang="en-GB" noProof="0"/>
          </a:p>
        </p:txBody>
      </p:sp>
      <p:sp>
        <p:nvSpPr>
          <p:cNvPr id="30" name="Text Placeholder 4">
            <a:extLst>
              <a:ext uri="{FF2B5EF4-FFF2-40B4-BE49-F238E27FC236}">
                <a16:creationId xmlns:a16="http://schemas.microsoft.com/office/drawing/2014/main" id="{F3DC719C-C33D-C643-2B8F-6A18DF5ECC58}"/>
              </a:ext>
            </a:extLst>
          </p:cNvPr>
          <p:cNvSpPr>
            <a:spLocks noGrp="1"/>
          </p:cNvSpPr>
          <p:nvPr>
            <p:ph type="body" sz="quarter" idx="18"/>
          </p:nvPr>
        </p:nvSpPr>
        <p:spPr>
          <a:xfrm rot="5400000">
            <a:off x="10452084" y="1449177"/>
            <a:ext cx="2879873" cy="359692"/>
          </a:xfrm>
        </p:spPr>
        <p:txBody>
          <a:bodyPr/>
          <a:lstStyle/>
          <a:p>
            <a:endParaRPr lang="en-US"/>
          </a:p>
        </p:txBody>
      </p:sp>
    </p:spTree>
    <p:extLst>
      <p:ext uri="{BB962C8B-B14F-4D97-AF65-F5344CB8AC3E}">
        <p14:creationId xmlns:p14="http://schemas.microsoft.com/office/powerpoint/2010/main" val="11399574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4CDE78A1-82A1-D1E1-DE3C-9919A6341232}"/>
              </a:ext>
            </a:extLst>
          </p:cNvPr>
          <p:cNvPicPr>
            <a:picLocks noChangeAspect="1"/>
          </p:cNvPicPr>
          <p:nvPr/>
        </p:nvPicPr>
        <p:blipFill>
          <a:blip r:embed="rId3"/>
          <a:stretch>
            <a:fillRect/>
          </a:stretch>
        </p:blipFill>
        <p:spPr>
          <a:xfrm>
            <a:off x="0" y="397912"/>
            <a:ext cx="6062176" cy="6062176"/>
          </a:xfrm>
          <a:prstGeom prst="rect">
            <a:avLst/>
          </a:prstGeom>
          <a:noFill/>
        </p:spPr>
      </p:pic>
      <p:sp>
        <p:nvSpPr>
          <p:cNvPr id="24" name="Title 1">
            <a:extLst>
              <a:ext uri="{FF2B5EF4-FFF2-40B4-BE49-F238E27FC236}">
                <a16:creationId xmlns:a16="http://schemas.microsoft.com/office/drawing/2014/main" id="{12FA7CBA-9B52-D158-826E-1E83E7F01B35}"/>
              </a:ext>
            </a:extLst>
          </p:cNvPr>
          <p:cNvSpPr>
            <a:spLocks noGrp="1"/>
          </p:cNvSpPr>
          <p:nvPr>
            <p:ph type="title"/>
          </p:nvPr>
        </p:nvSpPr>
        <p:spPr>
          <a:xfrm>
            <a:off x="6500190" y="2446219"/>
            <a:ext cx="4824771" cy="1728787"/>
          </a:xfrm>
        </p:spPr>
        <p:txBody>
          <a:bodyPr anchor="t">
            <a:normAutofit/>
          </a:bodyPr>
          <a:lstStyle/>
          <a:p>
            <a:r>
              <a:rPr lang="en-US" dirty="0"/>
              <a:t>It all comes down to time.</a:t>
            </a:r>
          </a:p>
        </p:txBody>
      </p:sp>
      <p:sp>
        <p:nvSpPr>
          <p:cNvPr id="30" name="Footer Placeholder 3">
            <a:extLst>
              <a:ext uri="{FF2B5EF4-FFF2-40B4-BE49-F238E27FC236}">
                <a16:creationId xmlns:a16="http://schemas.microsoft.com/office/drawing/2014/main" id="{72072578-1D0E-FAF0-6DD0-592A206E83E6}"/>
              </a:ext>
            </a:extLst>
          </p:cNvPr>
          <p:cNvSpPr>
            <a:spLocks noGrp="1"/>
          </p:cNvSpPr>
          <p:nvPr>
            <p:ph type="ftr" sz="quarter" idx="16"/>
          </p:nvPr>
        </p:nvSpPr>
        <p:spPr>
          <a:xfrm>
            <a:off x="838200" y="6381327"/>
            <a:ext cx="5257800" cy="293119"/>
          </a:xfrm>
        </p:spPr>
        <p:txBody>
          <a:bodyPr/>
          <a:lstStyle/>
          <a:p>
            <a:endParaRPr lang="en-GB" noProof="0"/>
          </a:p>
        </p:txBody>
      </p:sp>
      <p:sp>
        <p:nvSpPr>
          <p:cNvPr id="32" name="Text Placeholder 4">
            <a:extLst>
              <a:ext uri="{FF2B5EF4-FFF2-40B4-BE49-F238E27FC236}">
                <a16:creationId xmlns:a16="http://schemas.microsoft.com/office/drawing/2014/main" id="{AEFA82C9-6B10-0B61-C357-C5449A8ADD0E}"/>
              </a:ext>
            </a:extLst>
          </p:cNvPr>
          <p:cNvSpPr>
            <a:spLocks noGrp="1"/>
          </p:cNvSpPr>
          <p:nvPr>
            <p:ph type="body" sz="quarter" idx="18"/>
          </p:nvPr>
        </p:nvSpPr>
        <p:spPr>
          <a:xfrm>
            <a:off x="6649803" y="2848213"/>
            <a:ext cx="4825752" cy="3168649"/>
          </a:xfrm>
        </p:spPr>
        <p:txBody>
          <a:bodyPr/>
          <a:lstStyle/>
          <a:p>
            <a:endParaRPr lang="en-US" sz="2000" dirty="0"/>
          </a:p>
          <a:p>
            <a:endParaRPr lang="en-US" sz="2000"/>
          </a:p>
        </p:txBody>
      </p:sp>
      <p:sp>
        <p:nvSpPr>
          <p:cNvPr id="5" name="Rectangle 4">
            <a:extLst>
              <a:ext uri="{FF2B5EF4-FFF2-40B4-BE49-F238E27FC236}">
                <a16:creationId xmlns:a16="http://schemas.microsoft.com/office/drawing/2014/main" id="{437B44C8-183E-3F41-AA41-67E20AA896C3}"/>
              </a:ext>
            </a:extLst>
          </p:cNvPr>
          <p:cNvSpPr/>
          <p:nvPr/>
        </p:nvSpPr>
        <p:spPr>
          <a:xfrm>
            <a:off x="837219" y="2848213"/>
            <a:ext cx="4825752" cy="3168649"/>
          </a:xfrm>
          <a:prstGeom prst="rect">
            <a:avLst/>
          </a:prstGeom>
        </p:spPr>
        <p:txBody>
          <a:bodyPr vert="horz" lIns="91440" tIns="45720" rIns="91440" bIns="45720" rtlCol="0" anchor="t">
            <a:normAutofit/>
          </a:bodyPr>
          <a:lstStyle/>
          <a:p>
            <a:pPr>
              <a:spcBef>
                <a:spcPts val="1000"/>
              </a:spcBef>
            </a:pPr>
            <a:endParaRPr lang="en-GB" sz="1400" b="1"/>
          </a:p>
        </p:txBody>
      </p:sp>
    </p:spTree>
    <p:extLst>
      <p:ext uri="{BB962C8B-B14F-4D97-AF65-F5344CB8AC3E}">
        <p14:creationId xmlns:p14="http://schemas.microsoft.com/office/powerpoint/2010/main" val="1002381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FBB013C-B5F0-E504-3C69-CAFCE3F9C18E}"/>
              </a:ext>
            </a:extLst>
          </p:cNvPr>
          <p:cNvSpPr>
            <a:spLocks noGrp="1"/>
          </p:cNvSpPr>
          <p:nvPr>
            <p:ph type="title"/>
          </p:nvPr>
        </p:nvSpPr>
        <p:spPr>
          <a:xfrm>
            <a:off x="6784651" y="2265591"/>
            <a:ext cx="4195674" cy="2052522"/>
          </a:xfrm>
        </p:spPr>
        <p:txBody>
          <a:bodyPr vert="horz" lIns="91440" tIns="45720" rIns="91440" bIns="45720" rtlCol="0" anchor="b">
            <a:normAutofit/>
          </a:bodyPr>
          <a:lstStyle/>
          <a:p>
            <a:r>
              <a:rPr lang="en-US" sz="4300" dirty="0">
                <a:latin typeface="Noto IKEA Latin"/>
              </a:rPr>
              <a:t>What are we even talking about?</a:t>
            </a:r>
          </a:p>
        </p:txBody>
      </p:sp>
      <p:sp>
        <p:nvSpPr>
          <p:cNvPr id="34" name="Oval 33">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455A04C2-2208-109F-FB13-A0BC19E2E1D6}"/>
              </a:ext>
            </a:extLst>
          </p:cNvPr>
          <p:cNvPicPr>
            <a:picLocks noChangeAspect="1"/>
          </p:cNvPicPr>
          <p:nvPr/>
        </p:nvPicPr>
        <p:blipFill rotWithShape="1">
          <a:blip r:embed="rId3"/>
          <a:srcRect l="21651" r="3600" b="2"/>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36"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38"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40"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42"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76103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BB0D655-FA77-A9BD-2219-D5469F28A8A7}"/>
              </a:ext>
            </a:extLst>
          </p:cNvPr>
          <p:cNvPicPr>
            <a:picLocks noChangeAspect="1"/>
          </p:cNvPicPr>
          <p:nvPr/>
        </p:nvPicPr>
        <p:blipFill rotWithShape="1">
          <a:blip r:embed="rId3"/>
          <a:srcRect l="8520" r="25184"/>
          <a:stretch/>
        </p:blipFill>
        <p:spPr>
          <a:xfrm>
            <a:off x="20" y="10"/>
            <a:ext cx="6062156" cy="6857990"/>
          </a:xfrm>
          <a:prstGeom prst="rect">
            <a:avLst/>
          </a:prstGeom>
          <a:noFill/>
        </p:spPr>
      </p:pic>
      <p:sp>
        <p:nvSpPr>
          <p:cNvPr id="16" name="Title 2">
            <a:extLst>
              <a:ext uri="{FF2B5EF4-FFF2-40B4-BE49-F238E27FC236}">
                <a16:creationId xmlns:a16="http://schemas.microsoft.com/office/drawing/2014/main" id="{E49A3ECA-B9B6-2BA3-60C9-DE35EFC9FBC3}"/>
              </a:ext>
            </a:extLst>
          </p:cNvPr>
          <p:cNvSpPr>
            <a:spLocks noGrp="1"/>
          </p:cNvSpPr>
          <p:nvPr>
            <p:ph type="title"/>
          </p:nvPr>
        </p:nvSpPr>
        <p:spPr>
          <a:xfrm>
            <a:off x="6677081" y="838800"/>
            <a:ext cx="4824771" cy="1728787"/>
          </a:xfrm>
        </p:spPr>
        <p:txBody>
          <a:bodyPr anchor="t">
            <a:normAutofit/>
          </a:bodyPr>
          <a:lstStyle/>
          <a:p>
            <a:r>
              <a:rPr lang="en-US"/>
              <a:t>Availability and the mythical nine nines</a:t>
            </a:r>
          </a:p>
        </p:txBody>
      </p:sp>
      <p:sp>
        <p:nvSpPr>
          <p:cNvPr id="23" name="Footer Placeholder 3">
            <a:extLst>
              <a:ext uri="{FF2B5EF4-FFF2-40B4-BE49-F238E27FC236}">
                <a16:creationId xmlns:a16="http://schemas.microsoft.com/office/drawing/2014/main" id="{7BDD502F-F3D0-7EA0-1AAC-FBA3F9A2FA55}"/>
              </a:ext>
            </a:extLst>
          </p:cNvPr>
          <p:cNvSpPr>
            <a:spLocks noGrp="1"/>
          </p:cNvSpPr>
          <p:nvPr>
            <p:ph type="ftr" sz="quarter" idx="16"/>
          </p:nvPr>
        </p:nvSpPr>
        <p:spPr>
          <a:xfrm>
            <a:off x="838200" y="6381327"/>
            <a:ext cx="5257800" cy="293119"/>
          </a:xfrm>
        </p:spPr>
        <p:txBody>
          <a:bodyPr/>
          <a:lstStyle/>
          <a:p>
            <a:endParaRPr lang="en-GB" noProof="0"/>
          </a:p>
        </p:txBody>
      </p:sp>
      <p:sp>
        <p:nvSpPr>
          <p:cNvPr id="14" name="Text Placeholder 1">
            <a:extLst>
              <a:ext uri="{FF2B5EF4-FFF2-40B4-BE49-F238E27FC236}">
                <a16:creationId xmlns:a16="http://schemas.microsoft.com/office/drawing/2014/main" id="{984FDCB8-95B8-22D5-E787-AA53C65EAF22}"/>
              </a:ext>
            </a:extLst>
          </p:cNvPr>
          <p:cNvSpPr>
            <a:spLocks noGrp="1"/>
          </p:cNvSpPr>
          <p:nvPr>
            <p:ph type="body" sz="quarter" idx="18"/>
          </p:nvPr>
        </p:nvSpPr>
        <p:spPr>
          <a:xfrm>
            <a:off x="6649803" y="2848213"/>
            <a:ext cx="4825752" cy="3168649"/>
          </a:xfrm>
        </p:spPr>
        <p:txBody>
          <a:bodyPr anchor="t">
            <a:normAutofit/>
          </a:bodyPr>
          <a:lstStyle/>
          <a:p>
            <a:r>
              <a:rPr lang="en-US" sz="2400" dirty="0">
                <a:latin typeface="Noto IKEA Latin"/>
              </a:rPr>
              <a:t>Available minutes / total minutes</a:t>
            </a:r>
          </a:p>
          <a:p>
            <a:endParaRPr lang="en-US" sz="1800" dirty="0">
              <a:latin typeface="Noto IKEA Latin"/>
            </a:endParaRPr>
          </a:p>
        </p:txBody>
      </p:sp>
    </p:spTree>
    <p:extLst>
      <p:ext uri="{BB962C8B-B14F-4D97-AF65-F5344CB8AC3E}">
        <p14:creationId xmlns:p14="http://schemas.microsoft.com/office/powerpoint/2010/main" val="28427045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andmade colorful pom-pom wreath on white background">
            <a:extLst>
              <a:ext uri="{FF2B5EF4-FFF2-40B4-BE49-F238E27FC236}">
                <a16:creationId xmlns:a16="http://schemas.microsoft.com/office/drawing/2014/main" id="{AFF1CD3F-68DB-81DB-D5FE-EF5EB8CE4253}"/>
              </a:ext>
            </a:extLst>
          </p:cNvPr>
          <p:cNvPicPr>
            <a:picLocks noGrp="1" noChangeAspect="1"/>
          </p:cNvPicPr>
          <p:nvPr>
            <p:ph type="pic" sz="quarter" idx="15"/>
          </p:nvPr>
        </p:nvPicPr>
        <p:blipFill rotWithShape="1">
          <a:blip r:embed="rId3"/>
          <a:srcRect l="7171" r="36035" b="1"/>
          <a:stretch/>
        </p:blipFill>
        <p:spPr>
          <a:xfrm>
            <a:off x="20" y="10"/>
            <a:ext cx="6062156" cy="6857990"/>
          </a:xfrm>
          <a:noFill/>
        </p:spPr>
      </p:pic>
      <p:sp>
        <p:nvSpPr>
          <p:cNvPr id="16" name="Title 2">
            <a:extLst>
              <a:ext uri="{FF2B5EF4-FFF2-40B4-BE49-F238E27FC236}">
                <a16:creationId xmlns:a16="http://schemas.microsoft.com/office/drawing/2014/main" id="{3B76DAF6-41FE-6B3C-A5F7-2D973AED453A}"/>
              </a:ext>
            </a:extLst>
          </p:cNvPr>
          <p:cNvSpPr>
            <a:spLocks noGrp="1"/>
          </p:cNvSpPr>
          <p:nvPr>
            <p:ph type="title"/>
          </p:nvPr>
        </p:nvSpPr>
        <p:spPr>
          <a:xfrm>
            <a:off x="6650784" y="2342480"/>
            <a:ext cx="4824771" cy="1728787"/>
          </a:xfrm>
        </p:spPr>
        <p:txBody>
          <a:bodyPr anchor="t">
            <a:normAutofit/>
          </a:bodyPr>
          <a:lstStyle/>
          <a:p>
            <a:r>
              <a:rPr lang="en-US" dirty="0"/>
              <a:t>Appropriate Reliability</a:t>
            </a:r>
          </a:p>
        </p:txBody>
      </p:sp>
      <p:sp>
        <p:nvSpPr>
          <p:cNvPr id="25" name="Footer Placeholder 3">
            <a:extLst>
              <a:ext uri="{FF2B5EF4-FFF2-40B4-BE49-F238E27FC236}">
                <a16:creationId xmlns:a16="http://schemas.microsoft.com/office/drawing/2014/main" id="{BC1DBE39-614B-A013-719D-BECB8A8A7FC7}"/>
              </a:ext>
            </a:extLst>
          </p:cNvPr>
          <p:cNvSpPr>
            <a:spLocks noGrp="1"/>
          </p:cNvSpPr>
          <p:nvPr>
            <p:ph type="ftr" sz="quarter" idx="16"/>
          </p:nvPr>
        </p:nvSpPr>
        <p:spPr>
          <a:xfrm>
            <a:off x="838200" y="6381327"/>
            <a:ext cx="5257800" cy="293119"/>
          </a:xfrm>
        </p:spPr>
        <p:txBody>
          <a:bodyPr/>
          <a:lstStyle/>
          <a:p>
            <a:endParaRPr lang="en-GB" noProof="0"/>
          </a:p>
        </p:txBody>
      </p:sp>
      <p:sp>
        <p:nvSpPr>
          <p:cNvPr id="20" name="Text Placeholder 4">
            <a:extLst>
              <a:ext uri="{FF2B5EF4-FFF2-40B4-BE49-F238E27FC236}">
                <a16:creationId xmlns:a16="http://schemas.microsoft.com/office/drawing/2014/main" id="{3C08EFCE-8D84-4D1E-5D67-56997BFDCB56}"/>
              </a:ext>
            </a:extLst>
          </p:cNvPr>
          <p:cNvSpPr>
            <a:spLocks noGrp="1"/>
          </p:cNvSpPr>
          <p:nvPr>
            <p:ph type="body" sz="quarter" idx="18"/>
          </p:nvPr>
        </p:nvSpPr>
        <p:spPr>
          <a:xfrm>
            <a:off x="6649803" y="2848213"/>
            <a:ext cx="4825752" cy="3168649"/>
          </a:xfrm>
        </p:spPr>
        <p:txBody>
          <a:bodyPr anchor="t">
            <a:normAutofit/>
          </a:bodyPr>
          <a:lstStyle/>
          <a:p>
            <a:pPr marL="342900" indent="-342900">
              <a:buChar char="•"/>
            </a:pPr>
            <a:endParaRPr lang="en-US"/>
          </a:p>
          <a:p>
            <a:endParaRPr lang="en-US"/>
          </a:p>
        </p:txBody>
      </p:sp>
    </p:spTree>
    <p:extLst>
      <p:ext uri="{BB962C8B-B14F-4D97-AF65-F5344CB8AC3E}">
        <p14:creationId xmlns:p14="http://schemas.microsoft.com/office/powerpoint/2010/main" val="9329221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a:extLst>
              <a:ext uri="{FF2B5EF4-FFF2-40B4-BE49-F238E27FC236}">
                <a16:creationId xmlns:a16="http://schemas.microsoft.com/office/drawing/2014/main" id="{A0C528BA-D5A3-25C4-51A9-71A98EDB1FAE}"/>
              </a:ext>
            </a:extLst>
          </p:cNvPr>
          <p:cNvPicPr>
            <a:picLocks noGrp="1" noChangeAspect="1"/>
          </p:cNvPicPr>
          <p:nvPr>
            <p:ph type="pic" sz="quarter" idx="15"/>
          </p:nvPr>
        </p:nvPicPr>
        <p:blipFill rotWithShape="1">
          <a:blip r:embed="rId3"/>
          <a:srcRect l="31367" r="10513"/>
          <a:stretch/>
        </p:blipFill>
        <p:spPr>
          <a:xfrm>
            <a:off x="0" y="0"/>
            <a:ext cx="6062176" cy="6858000"/>
          </a:xfrm>
          <a:noFill/>
        </p:spPr>
      </p:pic>
      <p:sp>
        <p:nvSpPr>
          <p:cNvPr id="17" name="Title 2">
            <a:extLst>
              <a:ext uri="{FF2B5EF4-FFF2-40B4-BE49-F238E27FC236}">
                <a16:creationId xmlns:a16="http://schemas.microsoft.com/office/drawing/2014/main" id="{DB38147A-7812-F28B-7C0D-AECC51501267}"/>
              </a:ext>
            </a:extLst>
          </p:cNvPr>
          <p:cNvSpPr>
            <a:spLocks noGrp="1"/>
          </p:cNvSpPr>
          <p:nvPr>
            <p:ph type="title"/>
          </p:nvPr>
        </p:nvSpPr>
        <p:spPr>
          <a:xfrm>
            <a:off x="6727881" y="2444080"/>
            <a:ext cx="4824771" cy="1728787"/>
          </a:xfrm>
        </p:spPr>
        <p:txBody>
          <a:bodyPr anchor="t">
            <a:normAutofit/>
          </a:bodyPr>
          <a:lstStyle/>
          <a:p>
            <a:r>
              <a:rPr lang="en-US" dirty="0"/>
              <a:t>Service Level Agreements</a:t>
            </a:r>
          </a:p>
        </p:txBody>
      </p:sp>
      <p:sp>
        <p:nvSpPr>
          <p:cNvPr id="26" name="Footer Placeholder 3">
            <a:extLst>
              <a:ext uri="{FF2B5EF4-FFF2-40B4-BE49-F238E27FC236}">
                <a16:creationId xmlns:a16="http://schemas.microsoft.com/office/drawing/2014/main" id="{6388F823-3440-A4C7-E038-00EB08792ED6}"/>
              </a:ext>
            </a:extLst>
          </p:cNvPr>
          <p:cNvSpPr>
            <a:spLocks noGrp="1"/>
          </p:cNvSpPr>
          <p:nvPr>
            <p:ph type="ftr" sz="quarter" idx="16"/>
          </p:nvPr>
        </p:nvSpPr>
        <p:spPr>
          <a:xfrm>
            <a:off x="838200" y="6381327"/>
            <a:ext cx="5257800" cy="293119"/>
          </a:xfrm>
        </p:spPr>
        <p:txBody>
          <a:bodyPr/>
          <a:lstStyle/>
          <a:p>
            <a:endParaRPr lang="en-GB" noProof="0"/>
          </a:p>
        </p:txBody>
      </p:sp>
      <p:sp>
        <p:nvSpPr>
          <p:cNvPr id="21" name="Text Placeholder 4">
            <a:extLst>
              <a:ext uri="{FF2B5EF4-FFF2-40B4-BE49-F238E27FC236}">
                <a16:creationId xmlns:a16="http://schemas.microsoft.com/office/drawing/2014/main" id="{67BE7F98-E0C8-6848-5D12-3683892B16C0}"/>
              </a:ext>
            </a:extLst>
          </p:cNvPr>
          <p:cNvSpPr>
            <a:spLocks noGrp="1"/>
          </p:cNvSpPr>
          <p:nvPr>
            <p:ph type="body" sz="quarter" idx="18"/>
          </p:nvPr>
        </p:nvSpPr>
        <p:spPr>
          <a:xfrm>
            <a:off x="6649803" y="2848213"/>
            <a:ext cx="4825752" cy="3168649"/>
          </a:xfrm>
        </p:spPr>
        <p:txBody>
          <a:bodyPr anchor="t">
            <a:normAutofit/>
          </a:bodyPr>
          <a:lstStyle/>
          <a:p>
            <a:endParaRPr lang="en-US"/>
          </a:p>
          <a:p>
            <a:endParaRPr lang="en-US"/>
          </a:p>
        </p:txBody>
      </p:sp>
    </p:spTree>
    <p:extLst>
      <p:ext uri="{BB962C8B-B14F-4D97-AF65-F5344CB8AC3E}">
        <p14:creationId xmlns:p14="http://schemas.microsoft.com/office/powerpoint/2010/main" val="21989178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
            <a:extLst>
              <a:ext uri="{FF2B5EF4-FFF2-40B4-BE49-F238E27FC236}">
                <a16:creationId xmlns:a16="http://schemas.microsoft.com/office/drawing/2014/main" id="{392E4B6E-4520-4B92-3266-16506339986E}"/>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400" kern="1200">
                <a:solidFill>
                  <a:schemeClr val="tx1"/>
                </a:solidFill>
                <a:latin typeface="+mj-lt"/>
                <a:ea typeface="+mj-ea"/>
                <a:cs typeface="+mj-cs"/>
              </a:rPr>
              <a:t>The role of a SLO</a:t>
            </a:r>
          </a:p>
        </p:txBody>
      </p:sp>
      <p:sp>
        <p:nvSpPr>
          <p:cNvPr id="16"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ext Placeholder 1">
            <a:extLst>
              <a:ext uri="{FF2B5EF4-FFF2-40B4-BE49-F238E27FC236}">
                <a16:creationId xmlns:a16="http://schemas.microsoft.com/office/drawing/2014/main" id="{C20A9700-B36E-F6F2-4D83-1971406EF9E9}"/>
              </a:ext>
            </a:extLst>
          </p:cNvPr>
          <p:cNvGraphicFramePr/>
          <p:nvPr>
            <p:extLst>
              <p:ext uri="{D42A27DB-BD31-4B8C-83A1-F6EECF244321}">
                <p14:modId xmlns:p14="http://schemas.microsoft.com/office/powerpoint/2010/main" val="518610629"/>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43419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Bees working on a honeycomb">
            <a:extLst>
              <a:ext uri="{FF2B5EF4-FFF2-40B4-BE49-F238E27FC236}">
                <a16:creationId xmlns:a16="http://schemas.microsoft.com/office/drawing/2014/main" id="{E992A138-07D6-2095-0C3F-C7094362CE91}"/>
              </a:ext>
            </a:extLst>
          </p:cNvPr>
          <p:cNvPicPr>
            <a:picLocks noGrp="1" noChangeAspect="1"/>
          </p:cNvPicPr>
          <p:nvPr>
            <p:ph type="pic" sz="quarter" idx="15"/>
          </p:nvPr>
        </p:nvPicPr>
        <p:blipFill rotWithShape="1">
          <a:blip r:embed="rId3"/>
          <a:srcRect l="17820" r="17820"/>
          <a:stretch/>
        </p:blipFill>
        <p:spPr/>
      </p:pic>
      <p:sp>
        <p:nvSpPr>
          <p:cNvPr id="3" name="Title 2">
            <a:extLst>
              <a:ext uri="{FF2B5EF4-FFF2-40B4-BE49-F238E27FC236}">
                <a16:creationId xmlns:a16="http://schemas.microsoft.com/office/drawing/2014/main" id="{C414C9D9-C565-4C17-5204-0731967D7D1B}"/>
              </a:ext>
            </a:extLst>
          </p:cNvPr>
          <p:cNvSpPr>
            <a:spLocks noGrp="1"/>
          </p:cNvSpPr>
          <p:nvPr>
            <p:ph type="title"/>
          </p:nvPr>
        </p:nvSpPr>
        <p:spPr/>
        <p:txBody>
          <a:bodyPr/>
          <a:lstStyle/>
          <a:p>
            <a:r>
              <a:rPr lang="en-US">
                <a:latin typeface="Noto IKEA Latin"/>
              </a:rPr>
              <a:t>SLOs in the wild</a:t>
            </a:r>
            <a:endParaRPr lang="en-US"/>
          </a:p>
        </p:txBody>
      </p:sp>
      <p:sp>
        <p:nvSpPr>
          <p:cNvPr id="4" name="Footer Placeholder 3">
            <a:extLst>
              <a:ext uri="{FF2B5EF4-FFF2-40B4-BE49-F238E27FC236}">
                <a16:creationId xmlns:a16="http://schemas.microsoft.com/office/drawing/2014/main" id="{C000A1DF-B3F3-12AF-0022-775F71A6FA0C}"/>
              </a:ext>
            </a:extLst>
          </p:cNvPr>
          <p:cNvSpPr>
            <a:spLocks noGrp="1"/>
          </p:cNvSpPr>
          <p:nvPr>
            <p:ph type="ftr" sz="quarter" idx="16"/>
          </p:nvPr>
        </p:nvSpPr>
        <p:spPr/>
        <p:txBody>
          <a:bodyPr/>
          <a:lstStyle/>
          <a:p>
            <a:endParaRPr lang="en-GB" noProof="0"/>
          </a:p>
        </p:txBody>
      </p:sp>
      <p:sp>
        <p:nvSpPr>
          <p:cNvPr id="5" name="Text Placeholder 4">
            <a:extLst>
              <a:ext uri="{FF2B5EF4-FFF2-40B4-BE49-F238E27FC236}">
                <a16:creationId xmlns:a16="http://schemas.microsoft.com/office/drawing/2014/main" id="{CC57792A-3B48-6E6F-0885-5A92FFB3768C}"/>
              </a:ext>
            </a:extLst>
          </p:cNvPr>
          <p:cNvSpPr>
            <a:spLocks noGrp="1"/>
          </p:cNvSpPr>
          <p:nvPr>
            <p:ph type="body" sz="quarter" idx="18"/>
          </p:nvPr>
        </p:nvSpPr>
        <p:spPr/>
        <p:txBody>
          <a:bodyPr/>
          <a:lstStyle/>
          <a:p>
            <a:pPr marL="285750" indent="-285750">
              <a:buChar char="•"/>
            </a:pPr>
            <a:endParaRPr lang="en-US" dirty="0"/>
          </a:p>
        </p:txBody>
      </p:sp>
    </p:spTree>
    <p:extLst>
      <p:ext uri="{BB962C8B-B14F-4D97-AF65-F5344CB8AC3E}">
        <p14:creationId xmlns:p14="http://schemas.microsoft.com/office/powerpoint/2010/main" val="10132660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885D3A-52DB-5997-F1BC-78A970EF6EF9}"/>
              </a:ext>
            </a:extLst>
          </p:cNvPr>
          <p:cNvSpPr>
            <a:spLocks noGrp="1"/>
          </p:cNvSpPr>
          <p:nvPr>
            <p:ph type="title"/>
          </p:nvPr>
        </p:nvSpPr>
        <p:spPr>
          <a:xfrm>
            <a:off x="630936" y="640823"/>
            <a:ext cx="3419856" cy="5583148"/>
          </a:xfrm>
        </p:spPr>
        <p:txBody>
          <a:bodyPr anchor="ctr">
            <a:normAutofit/>
          </a:bodyPr>
          <a:lstStyle/>
          <a:p>
            <a:r>
              <a:rPr lang="en-US" dirty="0">
                <a:latin typeface="Noto IKEA Latin" panose="020B0502040504020204" pitchFamily="34" charset="0"/>
                <a:cs typeface="Calibri Light"/>
              </a:rPr>
              <a:t>But my service is feature driven...</a:t>
            </a:r>
            <a:endParaRPr lang="en-US" dirty="0">
              <a:latin typeface="Noto IKEA Latin" panose="020B0502040504020204" pitchFamily="34" charset="0"/>
            </a:endParaRPr>
          </a:p>
        </p:txBody>
      </p:sp>
      <p:sp>
        <p:nvSpPr>
          <p:cNvPr id="20"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5498EB1F-EB39-2AF5-59AF-B39BC67FC05F}"/>
              </a:ext>
            </a:extLst>
          </p:cNvPr>
          <p:cNvPicPr>
            <a:picLocks noChangeAspect="1"/>
          </p:cNvPicPr>
          <p:nvPr/>
        </p:nvPicPr>
        <p:blipFill>
          <a:blip r:embed="rId3"/>
          <a:stretch>
            <a:fillRect/>
          </a:stretch>
        </p:blipFill>
        <p:spPr>
          <a:xfrm>
            <a:off x="4654296" y="1792646"/>
            <a:ext cx="6894576" cy="3171505"/>
          </a:xfrm>
          <a:prstGeom prst="rect">
            <a:avLst/>
          </a:prstGeom>
        </p:spPr>
      </p:pic>
      <p:sp>
        <p:nvSpPr>
          <p:cNvPr id="3" name="Content Placeholder 2">
            <a:extLst>
              <a:ext uri="{FF2B5EF4-FFF2-40B4-BE49-F238E27FC236}">
                <a16:creationId xmlns:a16="http://schemas.microsoft.com/office/drawing/2014/main" id="{0CC5B8EF-9E0C-5185-2DA5-EF62AAA6BAAA}"/>
              </a:ext>
            </a:extLst>
          </p:cNvPr>
          <p:cNvSpPr>
            <a:spLocks noGrp="1"/>
          </p:cNvSpPr>
          <p:nvPr>
            <p:ph idx="1"/>
          </p:nvPr>
        </p:nvSpPr>
        <p:spPr>
          <a:xfrm>
            <a:off x="4654296" y="4798577"/>
            <a:ext cx="6894576" cy="1428487"/>
          </a:xfrm>
        </p:spPr>
        <p:txBody>
          <a:bodyPr vert="horz" lIns="91440" tIns="45720" rIns="91440" bIns="45720" rtlCol="0" anchor="t">
            <a:normAutofit/>
          </a:bodyPr>
          <a:lstStyle/>
          <a:p>
            <a:endParaRPr lang="en-US" sz="2200" dirty="0">
              <a:ea typeface="Calibri"/>
              <a:cs typeface="Calibri"/>
            </a:endParaRPr>
          </a:p>
          <a:p>
            <a:pPr marL="0" indent="0">
              <a:buNone/>
            </a:pPr>
            <a:r>
              <a:rPr lang="en-US" sz="2200" dirty="0">
                <a:cs typeface="Calibri"/>
              </a:rPr>
              <a:t>SLOs are your acceptable level of risk</a:t>
            </a:r>
          </a:p>
          <a:p>
            <a:endParaRPr lang="en-US" sz="2200" dirty="0">
              <a:cs typeface="Calibri"/>
            </a:endParaRPr>
          </a:p>
        </p:txBody>
      </p:sp>
    </p:spTree>
    <p:extLst>
      <p:ext uri="{BB962C8B-B14F-4D97-AF65-F5344CB8AC3E}">
        <p14:creationId xmlns:p14="http://schemas.microsoft.com/office/powerpoint/2010/main" val="22267262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Rectangle 24">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DEF32EF7-E810-4F04-9BAA-62016D3C4BCC}"/>
              </a:ext>
            </a:extLst>
          </p:cNvPr>
          <p:cNvSpPr>
            <a:spLocks noGrp="1"/>
          </p:cNvSpPr>
          <p:nvPr>
            <p:ph type="title"/>
          </p:nvPr>
        </p:nvSpPr>
        <p:spPr>
          <a:xfrm>
            <a:off x="3315031" y="1380754"/>
            <a:ext cx="5561938" cy="2513516"/>
          </a:xfrm>
        </p:spPr>
        <p:txBody>
          <a:bodyPr vert="horz" lIns="91440" tIns="45720" rIns="91440" bIns="45720" rtlCol="0" anchor="b">
            <a:normAutofit/>
          </a:bodyPr>
          <a:lstStyle/>
          <a:p>
            <a:pPr algn="ctr"/>
            <a:r>
              <a:rPr lang="en-US" sz="6000" kern="1200">
                <a:solidFill>
                  <a:schemeClr val="tx1"/>
                </a:solidFill>
                <a:latin typeface="+mj-lt"/>
                <a:ea typeface="+mj-ea"/>
                <a:cs typeface="+mj-cs"/>
              </a:rPr>
              <a:t>Is it good enough?</a:t>
            </a:r>
          </a:p>
        </p:txBody>
      </p:sp>
      <p:sp>
        <p:nvSpPr>
          <p:cNvPr id="29" name="Arc 28">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 name="Oval 30">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25482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1">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29B97A-D39B-5872-B79B-76DBC123DACC}"/>
              </a:ext>
            </a:extLst>
          </p:cNvPr>
          <p:cNvSpPr>
            <a:spLocks noGrp="1"/>
          </p:cNvSpPr>
          <p:nvPr>
            <p:ph type="title"/>
          </p:nvPr>
        </p:nvSpPr>
        <p:spPr>
          <a:xfrm>
            <a:off x="6720840" y="2690599"/>
            <a:ext cx="4818888" cy="1476801"/>
          </a:xfrm>
        </p:spPr>
        <p:txBody>
          <a:bodyPr anchor="b">
            <a:normAutofit/>
          </a:bodyPr>
          <a:lstStyle/>
          <a:p>
            <a:r>
              <a:rPr lang="en-US" sz="5000" dirty="0">
                <a:cs typeface="Calibri Light"/>
              </a:rPr>
              <a:t>Comparing SLOs to ITSI</a:t>
            </a:r>
            <a:endParaRPr lang="en-US" sz="5000" dirty="0"/>
          </a:p>
        </p:txBody>
      </p:sp>
      <p:pic>
        <p:nvPicPr>
          <p:cNvPr id="5" name="Picture 5">
            <a:extLst>
              <a:ext uri="{FF2B5EF4-FFF2-40B4-BE49-F238E27FC236}">
                <a16:creationId xmlns:a16="http://schemas.microsoft.com/office/drawing/2014/main" id="{3502CCEB-B0B8-B69E-FC01-1D1B28D30A12}"/>
              </a:ext>
            </a:extLst>
          </p:cNvPr>
          <p:cNvPicPr>
            <a:picLocks noChangeAspect="1"/>
          </p:cNvPicPr>
          <p:nvPr/>
        </p:nvPicPr>
        <p:blipFill>
          <a:blip r:embed="rId2"/>
          <a:stretch>
            <a:fillRect/>
          </a:stretch>
        </p:blipFill>
        <p:spPr>
          <a:xfrm>
            <a:off x="630936" y="699516"/>
            <a:ext cx="5458968" cy="5458968"/>
          </a:xfrm>
          <a:prstGeom prst="rect">
            <a:avLst/>
          </a:prstGeom>
        </p:spPr>
      </p:pic>
      <p:sp>
        <p:nvSpPr>
          <p:cNvPr id="29"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48650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42E0C3-9F38-6D70-B72F-55E971F3D044}"/>
              </a:ext>
            </a:extLst>
          </p:cNvPr>
          <p:cNvSpPr>
            <a:spLocks noGrp="1"/>
          </p:cNvSpPr>
          <p:nvPr>
            <p:ph type="title"/>
          </p:nvPr>
        </p:nvSpPr>
        <p:spPr>
          <a:xfrm>
            <a:off x="838200" y="365125"/>
            <a:ext cx="10515600" cy="1325563"/>
          </a:xfrm>
        </p:spPr>
        <p:txBody>
          <a:bodyPr>
            <a:normAutofit/>
          </a:bodyPr>
          <a:lstStyle/>
          <a:p>
            <a:r>
              <a:rPr lang="en-US" sz="5400">
                <a:cs typeface="Calibri Light"/>
              </a:rPr>
              <a:t>Philosophical Differences</a:t>
            </a:r>
            <a:endParaRPr lang="en-US" sz="5400"/>
          </a:p>
        </p:txBody>
      </p:sp>
      <p:sp>
        <p:nvSpPr>
          <p:cNvPr id="55"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55E65371-B92A-59E8-178D-0E9AAAA1F887}"/>
              </a:ext>
            </a:extLst>
          </p:cNvPr>
          <p:cNvGraphicFramePr>
            <a:graphicFrameLocks noGrp="1"/>
          </p:cNvGraphicFramePr>
          <p:nvPr>
            <p:ph idx="1"/>
            <p:extLst>
              <p:ext uri="{D42A27DB-BD31-4B8C-83A1-F6EECF244321}">
                <p14:modId xmlns:p14="http://schemas.microsoft.com/office/powerpoint/2010/main" val="2239220441"/>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44750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9" name="Rectangle 8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879E58-E452-2157-4E78-A53FA6333371}"/>
              </a:ext>
            </a:extLst>
          </p:cNvPr>
          <p:cNvSpPr>
            <a:spLocks noGrp="1"/>
          </p:cNvSpPr>
          <p:nvPr>
            <p:ph type="title"/>
          </p:nvPr>
        </p:nvSpPr>
        <p:spPr>
          <a:xfrm>
            <a:off x="838200" y="365125"/>
            <a:ext cx="10515600" cy="1325563"/>
          </a:xfrm>
        </p:spPr>
        <p:txBody>
          <a:bodyPr>
            <a:normAutofit/>
          </a:bodyPr>
          <a:lstStyle/>
          <a:p>
            <a:r>
              <a:rPr lang="en-US" sz="5400">
                <a:cs typeface="Calibri Light"/>
              </a:rPr>
              <a:t>Design Differences</a:t>
            </a:r>
            <a:endParaRPr lang="en-US" sz="5400"/>
          </a:p>
        </p:txBody>
      </p:sp>
      <p:sp>
        <p:nvSpPr>
          <p:cNvPr id="9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C2BD913-1A53-5144-785E-61824839B7E2}"/>
              </a:ext>
            </a:extLst>
          </p:cNvPr>
          <p:cNvGraphicFramePr>
            <a:graphicFrameLocks noGrp="1"/>
          </p:cNvGraphicFramePr>
          <p:nvPr>
            <p:ph idx="1"/>
            <p:extLst>
              <p:ext uri="{D42A27DB-BD31-4B8C-83A1-F6EECF244321}">
                <p14:modId xmlns:p14="http://schemas.microsoft.com/office/powerpoint/2010/main" val="1206244628"/>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8974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Blue sky and fluffy clouds">
            <a:extLst>
              <a:ext uri="{FF2B5EF4-FFF2-40B4-BE49-F238E27FC236}">
                <a16:creationId xmlns:a16="http://schemas.microsoft.com/office/drawing/2014/main" id="{290E579A-3193-E89C-92ED-9E0F69E222F1}"/>
              </a:ext>
            </a:extLst>
          </p:cNvPr>
          <p:cNvPicPr>
            <a:picLocks noGrp="1" noChangeAspect="1"/>
          </p:cNvPicPr>
          <p:nvPr>
            <p:ph type="pic" sz="quarter" idx="14"/>
          </p:nvPr>
        </p:nvPicPr>
        <p:blipFill rotWithShape="1">
          <a:blip r:embed="rId2"/>
          <a:srcRect t="28624" b="28624"/>
          <a:stretch/>
        </p:blipFill>
        <p:spPr>
          <a:xfrm>
            <a:off x="0" y="0"/>
            <a:ext cx="12192000" cy="6858000"/>
          </a:xfrm>
        </p:spPr>
      </p:pic>
      <p:sp>
        <p:nvSpPr>
          <p:cNvPr id="4" name="Footer Placeholder 3">
            <a:extLst>
              <a:ext uri="{FF2B5EF4-FFF2-40B4-BE49-F238E27FC236}">
                <a16:creationId xmlns:a16="http://schemas.microsoft.com/office/drawing/2014/main" id="{E6CAA6D8-67CB-BB4D-A89C-EDD771B666DA}"/>
              </a:ext>
            </a:extLst>
          </p:cNvPr>
          <p:cNvSpPr>
            <a:spLocks noGrp="1"/>
          </p:cNvSpPr>
          <p:nvPr>
            <p:ph type="ftr" sz="quarter" idx="15"/>
          </p:nvPr>
        </p:nvSpPr>
        <p:spPr/>
        <p:txBody>
          <a:bodyPr/>
          <a:lstStyle/>
          <a:p>
            <a:endParaRPr lang="en-GB" noProof="0"/>
          </a:p>
        </p:txBody>
      </p:sp>
      <p:sp>
        <p:nvSpPr>
          <p:cNvPr id="9" name="Text Placeholder 8">
            <a:extLst>
              <a:ext uri="{FF2B5EF4-FFF2-40B4-BE49-F238E27FC236}">
                <a16:creationId xmlns:a16="http://schemas.microsoft.com/office/drawing/2014/main" id="{49A7D165-06C9-7C4D-9748-591D60A4A706}"/>
              </a:ext>
            </a:extLst>
          </p:cNvPr>
          <p:cNvSpPr>
            <a:spLocks noGrp="1"/>
          </p:cNvSpPr>
          <p:nvPr>
            <p:ph type="body" sz="quarter" idx="18"/>
          </p:nvPr>
        </p:nvSpPr>
        <p:spPr/>
        <p:txBody>
          <a:bodyPr/>
          <a:lstStyle/>
          <a:p>
            <a:endParaRPr lang="en-GB" dirty="0"/>
          </a:p>
        </p:txBody>
      </p:sp>
      <p:sp>
        <p:nvSpPr>
          <p:cNvPr id="2" name="Title 1">
            <a:extLst>
              <a:ext uri="{FF2B5EF4-FFF2-40B4-BE49-F238E27FC236}">
                <a16:creationId xmlns:a16="http://schemas.microsoft.com/office/drawing/2014/main" id="{C2425675-8056-45CC-3CA2-8435321D1D8B}"/>
              </a:ext>
            </a:extLst>
          </p:cNvPr>
          <p:cNvSpPr>
            <a:spLocks noGrp="1"/>
          </p:cNvSpPr>
          <p:nvPr/>
        </p:nvSpPr>
        <p:spPr>
          <a:xfrm>
            <a:off x="838200" y="963877"/>
            <a:ext cx="3494362" cy="49302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cs typeface="Calibri Light"/>
              </a:rPr>
              <a:t>O11y in the IT systems context</a:t>
            </a:r>
          </a:p>
        </p:txBody>
      </p:sp>
      <p:cxnSp>
        <p:nvCxnSpPr>
          <p:cNvPr id="3" name="Straight Connector 2">
            <a:extLst>
              <a:ext uri="{FF2B5EF4-FFF2-40B4-BE49-F238E27FC236}">
                <a16:creationId xmlns:a16="http://schemas.microsoft.com/office/drawing/2014/main" id="{9C5EF3BA-8105-8CEB-C569-00914D2FF0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nvCxnSpPr>
        <p:spPr>
          <a:xfrm>
            <a:off x="4654296" y="2057400"/>
            <a:ext cx="0" cy="2743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A9CBC63C-4DCF-6124-54DE-6D219E07E276}"/>
              </a:ext>
            </a:extLst>
          </p:cNvPr>
          <p:cNvSpPr>
            <a:spLocks noGrp="1"/>
          </p:cNvSpPr>
          <p:nvPr/>
        </p:nvSpPr>
        <p:spPr>
          <a:xfrm>
            <a:off x="4976031" y="963877"/>
            <a:ext cx="6377769" cy="493024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cs typeface="Calibri"/>
              </a:rPr>
              <a:t>IT Operational Observability Signals</a:t>
            </a:r>
          </a:p>
          <a:p>
            <a:r>
              <a:rPr lang="en-US" sz="2400">
                <a:cs typeface="Calibri"/>
              </a:rPr>
              <a:t>The overused "Three Pillars of Observability"</a:t>
            </a:r>
          </a:p>
          <a:p>
            <a:r>
              <a:rPr lang="en-US" sz="2400">
                <a:cs typeface="Calibri"/>
              </a:rPr>
              <a:t>Different types of systems use different types of observability.</a:t>
            </a:r>
          </a:p>
          <a:p>
            <a:pPr marL="0" indent="0">
              <a:buNone/>
            </a:pPr>
            <a:endParaRPr lang="en-US" sz="2400">
              <a:cs typeface="Calibri"/>
            </a:endParaRPr>
          </a:p>
        </p:txBody>
      </p:sp>
    </p:spTree>
    <p:extLst>
      <p:ext uri="{BB962C8B-B14F-4D97-AF65-F5344CB8AC3E}">
        <p14:creationId xmlns:p14="http://schemas.microsoft.com/office/powerpoint/2010/main" val="41953625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5">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47">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024A5F7-BBAD-FE13-E99A-CF6DE2714A84}"/>
              </a:ext>
            </a:extLst>
          </p:cNvPr>
          <p:cNvSpPr>
            <a:spLocks noGrp="1"/>
          </p:cNvSpPr>
          <p:nvPr>
            <p:ph type="title"/>
          </p:nvPr>
        </p:nvSpPr>
        <p:spPr>
          <a:xfrm>
            <a:off x="838200" y="673770"/>
            <a:ext cx="3220329" cy="2027227"/>
          </a:xfrm>
        </p:spPr>
        <p:txBody>
          <a:bodyPr anchor="t">
            <a:normAutofit/>
          </a:bodyPr>
          <a:lstStyle/>
          <a:p>
            <a:r>
              <a:rPr lang="en-US" sz="5400">
                <a:solidFill>
                  <a:srgbClr val="FFFFFF"/>
                </a:solidFill>
                <a:cs typeface="Calibri Light"/>
              </a:rPr>
              <a:t>Thoughts?</a:t>
            </a:r>
            <a:endParaRPr lang="en-US" sz="5400">
              <a:solidFill>
                <a:srgbClr val="FFFFFF"/>
              </a:solidFill>
            </a:endParaRPr>
          </a:p>
        </p:txBody>
      </p:sp>
      <p:graphicFrame>
        <p:nvGraphicFramePr>
          <p:cNvPr id="5" name="Content Placeholder 2">
            <a:extLst>
              <a:ext uri="{FF2B5EF4-FFF2-40B4-BE49-F238E27FC236}">
                <a16:creationId xmlns:a16="http://schemas.microsoft.com/office/drawing/2014/main" id="{D1F0FB8B-F805-4865-230F-1CCE27DBFA05}"/>
              </a:ext>
            </a:extLst>
          </p:cNvPr>
          <p:cNvGraphicFramePr>
            <a:graphicFrameLocks noGrp="1"/>
          </p:cNvGraphicFramePr>
          <p:nvPr>
            <p:ph idx="1"/>
            <p:extLst>
              <p:ext uri="{D42A27DB-BD31-4B8C-83A1-F6EECF244321}">
                <p14:modId xmlns:p14="http://schemas.microsoft.com/office/powerpoint/2010/main" val="3746661628"/>
              </p:ext>
            </p:extLst>
          </p:nvPr>
        </p:nvGraphicFramePr>
        <p:xfrm>
          <a:off x="5542672" y="541606"/>
          <a:ext cx="5811128" cy="5678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35690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30D55F-A54A-0C44-B82B-29501D48547C}"/>
              </a:ext>
            </a:extLst>
          </p:cNvPr>
          <p:cNvSpPr>
            <a:spLocks noGrp="1"/>
          </p:cNvSpPr>
          <p:nvPr>
            <p:ph type="title"/>
          </p:nvPr>
        </p:nvSpPr>
        <p:spPr/>
        <p:txBody>
          <a:bodyPr/>
          <a:lstStyle/>
          <a:p>
            <a:r>
              <a:rPr lang="en-GB" dirty="0"/>
              <a:t>Thank you</a:t>
            </a:r>
          </a:p>
        </p:txBody>
      </p:sp>
      <p:sp>
        <p:nvSpPr>
          <p:cNvPr id="4" name="Text Placeholder 3">
            <a:extLst>
              <a:ext uri="{FF2B5EF4-FFF2-40B4-BE49-F238E27FC236}">
                <a16:creationId xmlns:a16="http://schemas.microsoft.com/office/drawing/2014/main" id="{C8260D25-5541-0F4C-B2DA-2C1B35B20498}"/>
              </a:ext>
            </a:extLst>
          </p:cNvPr>
          <p:cNvSpPr>
            <a:spLocks noGrp="1"/>
          </p:cNvSpPr>
          <p:nvPr>
            <p:ph type="body" sz="quarter" idx="13"/>
          </p:nvPr>
        </p:nvSpPr>
        <p:spPr/>
        <p:txBody>
          <a:bodyPr/>
          <a:lstStyle/>
          <a:p>
            <a:r>
              <a:rPr lang="en-GB" dirty="0">
                <a:latin typeface="Noto IKEA Latin"/>
              </a:rPr>
              <a:t>Special thanks to Splunk, Magnus Lord, Thomas </a:t>
            </a:r>
            <a:r>
              <a:rPr lang="en-GB" dirty="0" err="1">
                <a:latin typeface="Noto IKEA Latin"/>
              </a:rPr>
              <a:t>Hille</a:t>
            </a:r>
            <a:r>
              <a:rPr lang="en-GB" dirty="0">
                <a:latin typeface="Noto IKEA Latin"/>
              </a:rPr>
              <a:t> and my colleagues in the Observability Pipeline Team</a:t>
            </a:r>
            <a:endParaRPr lang="en-GB" dirty="0"/>
          </a:p>
          <a:p>
            <a:endParaRPr lang="en-GB" dirty="0"/>
          </a:p>
          <a:p>
            <a:r>
              <a:rPr lang="en-GB" dirty="0">
                <a:latin typeface="Noto IKEA Latin"/>
              </a:rPr>
              <a:t>timothy.mahoney1@ingka.ikea.com</a:t>
            </a:r>
            <a:endParaRPr lang="en-GB" dirty="0"/>
          </a:p>
        </p:txBody>
      </p:sp>
      <p:sp>
        <p:nvSpPr>
          <p:cNvPr id="2" name="Footer Placeholder 1">
            <a:extLst>
              <a:ext uri="{FF2B5EF4-FFF2-40B4-BE49-F238E27FC236}">
                <a16:creationId xmlns:a16="http://schemas.microsoft.com/office/drawing/2014/main" id="{6B672D88-FACC-AB4A-ADF1-F45168F26B86}"/>
              </a:ext>
            </a:extLst>
          </p:cNvPr>
          <p:cNvSpPr>
            <a:spLocks noGrp="1"/>
          </p:cNvSpPr>
          <p:nvPr>
            <p:ph type="ftr" sz="quarter" idx="15"/>
          </p:nvPr>
        </p:nvSpPr>
        <p:spPr/>
        <p:txBody>
          <a:bodyPr/>
          <a:lstStyle/>
          <a:p>
            <a:endParaRPr lang="en-GB" dirty="0"/>
          </a:p>
        </p:txBody>
      </p:sp>
    </p:spTree>
    <p:extLst>
      <p:ext uri="{BB962C8B-B14F-4D97-AF65-F5344CB8AC3E}">
        <p14:creationId xmlns:p14="http://schemas.microsoft.com/office/powerpoint/2010/main" val="1378738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DC4D1708-6FBE-FA5B-3D8D-221453571B29}"/>
              </a:ext>
            </a:extLst>
          </p:cNvPr>
          <p:cNvPicPr>
            <a:picLocks noGrp="1" noChangeAspect="1"/>
          </p:cNvPicPr>
          <p:nvPr>
            <p:ph type="pic" sz="quarter" idx="14"/>
          </p:nvPr>
        </p:nvPicPr>
        <p:blipFill rotWithShape="1">
          <a:blip r:embed="rId3"/>
          <a:srcRect t="22681" b="22681"/>
          <a:stretch/>
        </p:blipFill>
        <p:spPr>
          <a:xfrm>
            <a:off x="31" y="-17931"/>
            <a:ext cx="12191938" cy="5229225"/>
          </a:xfrm>
          <a:noFill/>
        </p:spPr>
      </p:pic>
      <p:sp>
        <p:nvSpPr>
          <p:cNvPr id="3" name="Title 2">
            <a:extLst>
              <a:ext uri="{FF2B5EF4-FFF2-40B4-BE49-F238E27FC236}">
                <a16:creationId xmlns:a16="http://schemas.microsoft.com/office/drawing/2014/main" id="{CE3F7CB8-32D6-0E47-96E9-77CC0D7238AD}"/>
              </a:ext>
            </a:extLst>
          </p:cNvPr>
          <p:cNvSpPr>
            <a:spLocks noGrp="1"/>
          </p:cNvSpPr>
          <p:nvPr>
            <p:ph type="title"/>
          </p:nvPr>
        </p:nvSpPr>
        <p:spPr>
          <a:xfrm>
            <a:off x="1196574" y="5279118"/>
            <a:ext cx="10515600" cy="2006685"/>
          </a:xfrm>
        </p:spPr>
        <p:txBody>
          <a:bodyPr anchor="t">
            <a:normAutofit/>
          </a:bodyPr>
          <a:lstStyle/>
          <a:p>
            <a:r>
              <a:rPr lang="en-GB" dirty="0"/>
              <a:t>Metrics</a:t>
            </a:r>
          </a:p>
        </p:txBody>
      </p:sp>
      <p:sp>
        <p:nvSpPr>
          <p:cNvPr id="14" name="Footer Placeholder 4">
            <a:extLst>
              <a:ext uri="{FF2B5EF4-FFF2-40B4-BE49-F238E27FC236}">
                <a16:creationId xmlns:a16="http://schemas.microsoft.com/office/drawing/2014/main" id="{07B99698-7532-3634-AE4F-4E4C82BC065D}"/>
              </a:ext>
            </a:extLst>
          </p:cNvPr>
          <p:cNvSpPr>
            <a:spLocks noGrp="1"/>
          </p:cNvSpPr>
          <p:nvPr>
            <p:ph type="ftr" sz="quarter" idx="15"/>
          </p:nvPr>
        </p:nvSpPr>
        <p:spPr>
          <a:xfrm>
            <a:off x="838200" y="6381327"/>
            <a:ext cx="5257800" cy="293119"/>
          </a:xfrm>
        </p:spPr>
        <p:txBody>
          <a:bodyPr/>
          <a:lstStyle/>
          <a:p>
            <a:endParaRPr lang="en-GB" noProof="0"/>
          </a:p>
        </p:txBody>
      </p:sp>
      <p:sp>
        <p:nvSpPr>
          <p:cNvPr id="16" name="Text Placeholder 5">
            <a:extLst>
              <a:ext uri="{FF2B5EF4-FFF2-40B4-BE49-F238E27FC236}">
                <a16:creationId xmlns:a16="http://schemas.microsoft.com/office/drawing/2014/main" id="{91A01021-4904-9A4C-64EC-2911D3A5FE4D}"/>
              </a:ext>
            </a:extLst>
          </p:cNvPr>
          <p:cNvSpPr>
            <a:spLocks noGrp="1"/>
          </p:cNvSpPr>
          <p:nvPr>
            <p:ph type="body" sz="quarter" idx="18"/>
          </p:nvPr>
        </p:nvSpPr>
        <p:spPr>
          <a:xfrm rot="5400000">
            <a:off x="10452084" y="1449177"/>
            <a:ext cx="2879873" cy="359692"/>
          </a:xfrm>
        </p:spPr>
        <p:txBody>
          <a:bodyPr/>
          <a:lstStyle/>
          <a:p>
            <a:endParaRPr lang="en-US"/>
          </a:p>
        </p:txBody>
      </p:sp>
    </p:spTree>
    <p:extLst>
      <p:ext uri="{BB962C8B-B14F-4D97-AF65-F5344CB8AC3E}">
        <p14:creationId xmlns:p14="http://schemas.microsoft.com/office/powerpoint/2010/main" val="4126689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713F60C-9794-A044-B719-C5ABE7D9CD2C}"/>
              </a:ext>
            </a:extLst>
          </p:cNvPr>
          <p:cNvSpPr>
            <a:spLocks noGrp="1"/>
          </p:cNvSpPr>
          <p:nvPr>
            <p:ph type="title"/>
          </p:nvPr>
        </p:nvSpPr>
        <p:spPr>
          <a:xfrm>
            <a:off x="2230720" y="2626960"/>
            <a:ext cx="7360320" cy="2006685"/>
          </a:xfrm>
        </p:spPr>
        <p:txBody>
          <a:bodyPr anchor="t">
            <a:normAutofit/>
          </a:bodyPr>
          <a:lstStyle/>
          <a:p>
            <a:r>
              <a:rPr lang="en-US" b="0" dirty="0"/>
              <a:t>Metrics should be...</a:t>
            </a:r>
            <a:endParaRPr lang="en-US" dirty="0"/>
          </a:p>
        </p:txBody>
      </p:sp>
      <p:sp>
        <p:nvSpPr>
          <p:cNvPr id="28" name="Footer Placeholder 3">
            <a:extLst>
              <a:ext uri="{FF2B5EF4-FFF2-40B4-BE49-F238E27FC236}">
                <a16:creationId xmlns:a16="http://schemas.microsoft.com/office/drawing/2014/main" id="{02672772-B35F-6558-3851-E10F86AA74B7}"/>
              </a:ext>
            </a:extLst>
          </p:cNvPr>
          <p:cNvSpPr>
            <a:spLocks noGrp="1"/>
          </p:cNvSpPr>
          <p:nvPr>
            <p:ph type="ftr" sz="quarter" idx="15"/>
          </p:nvPr>
        </p:nvSpPr>
        <p:spPr>
          <a:xfrm>
            <a:off x="838200" y="6381327"/>
            <a:ext cx="5257800" cy="293119"/>
          </a:xfrm>
        </p:spPr>
        <p:txBody>
          <a:bodyPr/>
          <a:lstStyle/>
          <a:p>
            <a:endParaRPr lang="en-GB" noProof="0"/>
          </a:p>
        </p:txBody>
      </p:sp>
    </p:spTree>
    <p:extLst>
      <p:ext uri="{BB962C8B-B14F-4D97-AF65-F5344CB8AC3E}">
        <p14:creationId xmlns:p14="http://schemas.microsoft.com/office/powerpoint/2010/main" val="2772439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484AFA0-12FA-E797-36AC-B2D78CA3CCCB}"/>
              </a:ext>
            </a:extLst>
          </p:cNvPr>
          <p:cNvPicPr>
            <a:picLocks noGrp="1" noChangeAspect="1"/>
          </p:cNvPicPr>
          <p:nvPr>
            <p:ph type="pic" sz="quarter" idx="14"/>
          </p:nvPr>
        </p:nvPicPr>
        <p:blipFill rotWithShape="1">
          <a:blip r:embed="rId3"/>
          <a:srcRect t="20561" b="23373"/>
          <a:stretch/>
        </p:blipFill>
        <p:spPr>
          <a:xfrm>
            <a:off x="20" y="-17931"/>
            <a:ext cx="12191980" cy="5229225"/>
          </a:xfrm>
          <a:noFill/>
        </p:spPr>
      </p:pic>
      <p:sp>
        <p:nvSpPr>
          <p:cNvPr id="16" name="Title 2">
            <a:extLst>
              <a:ext uri="{FF2B5EF4-FFF2-40B4-BE49-F238E27FC236}">
                <a16:creationId xmlns:a16="http://schemas.microsoft.com/office/drawing/2014/main" id="{74286E7A-D75E-28A4-9F98-5E2A8AFEFC70}"/>
              </a:ext>
            </a:extLst>
          </p:cNvPr>
          <p:cNvSpPr>
            <a:spLocks noGrp="1"/>
          </p:cNvSpPr>
          <p:nvPr>
            <p:ph type="title"/>
          </p:nvPr>
        </p:nvSpPr>
        <p:spPr>
          <a:xfrm>
            <a:off x="850138" y="5377984"/>
            <a:ext cx="10515600" cy="2006685"/>
          </a:xfrm>
        </p:spPr>
        <p:txBody>
          <a:bodyPr anchor="t">
            <a:normAutofit/>
          </a:bodyPr>
          <a:lstStyle/>
          <a:p>
            <a:r>
              <a:rPr lang="en-US" dirty="0">
                <a:latin typeface="Noto IKEA Latin"/>
              </a:rPr>
              <a:t>Logs</a:t>
            </a:r>
          </a:p>
        </p:txBody>
      </p:sp>
      <p:sp>
        <p:nvSpPr>
          <p:cNvPr id="27" name="Footer Placeholder 4">
            <a:extLst>
              <a:ext uri="{FF2B5EF4-FFF2-40B4-BE49-F238E27FC236}">
                <a16:creationId xmlns:a16="http://schemas.microsoft.com/office/drawing/2014/main" id="{1120054B-1253-EA7C-2400-C4FBB16184E8}"/>
              </a:ext>
            </a:extLst>
          </p:cNvPr>
          <p:cNvSpPr>
            <a:spLocks noGrp="1"/>
          </p:cNvSpPr>
          <p:nvPr>
            <p:ph type="ftr" sz="quarter" idx="15"/>
          </p:nvPr>
        </p:nvSpPr>
        <p:spPr>
          <a:xfrm>
            <a:off x="838200" y="6381327"/>
            <a:ext cx="5257800" cy="293119"/>
          </a:xfrm>
        </p:spPr>
        <p:txBody>
          <a:bodyPr/>
          <a:lstStyle/>
          <a:p>
            <a:endParaRPr lang="en-GB" noProof="0"/>
          </a:p>
        </p:txBody>
      </p:sp>
      <p:sp>
        <p:nvSpPr>
          <p:cNvPr id="29" name="Text Placeholder 5">
            <a:extLst>
              <a:ext uri="{FF2B5EF4-FFF2-40B4-BE49-F238E27FC236}">
                <a16:creationId xmlns:a16="http://schemas.microsoft.com/office/drawing/2014/main" id="{D8909658-F1A8-D084-468C-7CF31C698BA1}"/>
              </a:ext>
            </a:extLst>
          </p:cNvPr>
          <p:cNvSpPr>
            <a:spLocks noGrp="1"/>
          </p:cNvSpPr>
          <p:nvPr>
            <p:ph type="body" sz="quarter" idx="18"/>
          </p:nvPr>
        </p:nvSpPr>
        <p:spPr>
          <a:xfrm rot="5400000">
            <a:off x="10452084" y="1449177"/>
            <a:ext cx="2879873" cy="359692"/>
          </a:xfrm>
        </p:spPr>
        <p:txBody>
          <a:bodyPr/>
          <a:lstStyle/>
          <a:p>
            <a:endParaRPr lang="en-US"/>
          </a:p>
        </p:txBody>
      </p:sp>
    </p:spTree>
    <p:extLst>
      <p:ext uri="{BB962C8B-B14F-4D97-AF65-F5344CB8AC3E}">
        <p14:creationId xmlns:p14="http://schemas.microsoft.com/office/powerpoint/2010/main" val="101031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95B1FC96-0749-41C9-BAED-E089E7714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DF0AD0-7EEB-B181-3E20-B0E550B37F7B}"/>
              </a:ext>
            </a:extLst>
          </p:cNvPr>
          <p:cNvSpPr>
            <a:spLocks noGrp="1"/>
          </p:cNvSpPr>
          <p:nvPr>
            <p:ph type="title"/>
          </p:nvPr>
        </p:nvSpPr>
        <p:spPr>
          <a:xfrm>
            <a:off x="630936" y="4562856"/>
            <a:ext cx="3419856" cy="1600200"/>
          </a:xfrm>
        </p:spPr>
        <p:txBody>
          <a:bodyPr anchor="ctr">
            <a:normAutofit/>
          </a:bodyPr>
          <a:lstStyle/>
          <a:p>
            <a:r>
              <a:rPr lang="en-US" sz="4800">
                <a:cs typeface="Calibri Light"/>
              </a:rPr>
              <a:t>Making logs great again:</a:t>
            </a:r>
            <a:endParaRPr lang="en-US" sz="4800"/>
          </a:p>
        </p:txBody>
      </p:sp>
      <p:pic>
        <p:nvPicPr>
          <p:cNvPr id="6" name="Picture 6">
            <a:extLst>
              <a:ext uri="{FF2B5EF4-FFF2-40B4-BE49-F238E27FC236}">
                <a16:creationId xmlns:a16="http://schemas.microsoft.com/office/drawing/2014/main" id="{31D13461-D037-FEDA-0D4D-B9842C7EDC4E}"/>
              </a:ext>
            </a:extLst>
          </p:cNvPr>
          <p:cNvPicPr>
            <a:picLocks noChangeAspect="1"/>
          </p:cNvPicPr>
          <p:nvPr/>
        </p:nvPicPr>
        <p:blipFill rotWithShape="1">
          <a:blip r:embed="rId3"/>
          <a:srcRect r="4481" b="-3"/>
          <a:stretch/>
        </p:blipFill>
        <p:spPr>
          <a:xfrm>
            <a:off x="20" y="10"/>
            <a:ext cx="6095980" cy="4196271"/>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pic>
        <p:nvPicPr>
          <p:cNvPr id="5" name="Picture 5">
            <a:extLst>
              <a:ext uri="{FF2B5EF4-FFF2-40B4-BE49-F238E27FC236}">
                <a16:creationId xmlns:a16="http://schemas.microsoft.com/office/drawing/2014/main" id="{0704FBAA-8FFA-3D78-D4BD-A63A8F9192B6}"/>
              </a:ext>
            </a:extLst>
          </p:cNvPr>
          <p:cNvPicPr>
            <a:picLocks noChangeAspect="1"/>
          </p:cNvPicPr>
          <p:nvPr/>
        </p:nvPicPr>
        <p:blipFill rotWithShape="1">
          <a:blip r:embed="rId4"/>
          <a:srcRect t="19651" r="-3" b="9116"/>
          <a:stretch/>
        </p:blipFill>
        <p:spPr>
          <a:xfrm>
            <a:off x="6019800" y="-1"/>
            <a:ext cx="6172193" cy="4187672"/>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p:spPr>
      </p:pic>
      <p:sp>
        <p:nvSpPr>
          <p:cNvPr id="43" name="sketch line">
            <a:extLst>
              <a:ext uri="{FF2B5EF4-FFF2-40B4-BE49-F238E27FC236}">
                <a16:creationId xmlns:a16="http://schemas.microsoft.com/office/drawing/2014/main" id="{63C1A86C-B1A8-4AEC-B001-595C91716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89020" y="540453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BEA118E-CDBE-B718-F50B-93590CFAC47E}"/>
              </a:ext>
            </a:extLst>
          </p:cNvPr>
          <p:cNvSpPr>
            <a:spLocks noGrp="1"/>
          </p:cNvSpPr>
          <p:nvPr>
            <p:ph idx="1"/>
          </p:nvPr>
        </p:nvSpPr>
        <p:spPr>
          <a:xfrm>
            <a:off x="4654294" y="4562856"/>
            <a:ext cx="6894576" cy="1600200"/>
          </a:xfrm>
        </p:spPr>
        <p:txBody>
          <a:bodyPr vert="horz" lIns="91440" tIns="45720" rIns="91440" bIns="45720" rtlCol="0" anchor="ctr">
            <a:normAutofit/>
          </a:bodyPr>
          <a:lstStyle/>
          <a:p>
            <a:pPr lvl="0" rtl="0">
              <a:buChar char="•"/>
            </a:pPr>
            <a:endParaRPr lang="en-US" sz="2200">
              <a:ea typeface="Calibri"/>
              <a:cs typeface="Arial"/>
            </a:endParaRPr>
          </a:p>
        </p:txBody>
      </p:sp>
    </p:spTree>
    <p:extLst>
      <p:ext uri="{BB962C8B-B14F-4D97-AF65-F5344CB8AC3E}">
        <p14:creationId xmlns:p14="http://schemas.microsoft.com/office/powerpoint/2010/main" val="2456168985"/>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KEA Theme">
  <a:themeElements>
    <a:clrScheme name="Custom 2">
      <a:dk1>
        <a:srgbClr val="000000"/>
      </a:dk1>
      <a:lt1>
        <a:srgbClr val="FFFFFF"/>
      </a:lt1>
      <a:dk2>
        <a:srgbClr val="585958"/>
      </a:dk2>
      <a:lt2>
        <a:srgbClr val="E3E4E2"/>
      </a:lt2>
      <a:accent1>
        <a:srgbClr val="005A9B"/>
      </a:accent1>
      <a:accent2>
        <a:srgbClr val="FFE512"/>
      </a:accent2>
      <a:accent3>
        <a:srgbClr val="DA3D2A"/>
      </a:accent3>
      <a:accent4>
        <a:srgbClr val="84BE41"/>
      </a:accent4>
      <a:accent5>
        <a:srgbClr val="BFC0BE"/>
      </a:accent5>
      <a:accent6>
        <a:srgbClr val="898A89"/>
      </a:accent6>
      <a:hlink>
        <a:srgbClr val="005B9C"/>
      </a:hlink>
      <a:folHlink>
        <a:srgbClr val="002F54"/>
      </a:folHlink>
    </a:clrScheme>
    <a:fontScheme name="IKEA">
      <a:majorFont>
        <a:latin typeface="Noto IKEA Latin"/>
        <a:ea typeface=""/>
        <a:cs typeface=""/>
      </a:majorFont>
      <a:minorFont>
        <a:latin typeface="Noto IKEA Lati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sic_template_IKEA.pptx" id="{96584A53-7F46-41A3-A9F5-6FFE77AC9038}" vid="{BA00949C-99A6-4123-941C-A7DA81D8806B}"/>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IKEA Theme">
  <a:themeElements>
    <a:clrScheme name="Custom 2">
      <a:dk1>
        <a:srgbClr val="000000"/>
      </a:dk1>
      <a:lt1>
        <a:srgbClr val="FFFFFF"/>
      </a:lt1>
      <a:dk2>
        <a:srgbClr val="585958"/>
      </a:dk2>
      <a:lt2>
        <a:srgbClr val="E3E4E2"/>
      </a:lt2>
      <a:accent1>
        <a:srgbClr val="005A9B"/>
      </a:accent1>
      <a:accent2>
        <a:srgbClr val="FFE512"/>
      </a:accent2>
      <a:accent3>
        <a:srgbClr val="DA3D2A"/>
      </a:accent3>
      <a:accent4>
        <a:srgbClr val="84BE41"/>
      </a:accent4>
      <a:accent5>
        <a:srgbClr val="BFC0BE"/>
      </a:accent5>
      <a:accent6>
        <a:srgbClr val="898A89"/>
      </a:accent6>
      <a:hlink>
        <a:srgbClr val="005B9C"/>
      </a:hlink>
      <a:folHlink>
        <a:srgbClr val="002F54"/>
      </a:folHlink>
    </a:clrScheme>
    <a:fontScheme name="IKEA">
      <a:majorFont>
        <a:latin typeface="Noto IKEA Latin"/>
        <a:ea typeface=""/>
        <a:cs typeface=""/>
      </a:majorFont>
      <a:minorFont>
        <a:latin typeface="Noto IKEA Lati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6BA5D384-6AAF-4F7D-A250-C2F36D0DE13D}" vid="{65E6B68F-3E73-43B5-B50E-587480DF73E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TotalTime>
  <Words>1520</Words>
  <Application>Microsoft Macintosh PowerPoint</Application>
  <PresentationFormat>Bredbild</PresentationFormat>
  <Paragraphs>231</Paragraphs>
  <Slides>51</Slides>
  <Notes>29</Notes>
  <HiddenSlides>0</HiddenSlides>
  <MMClips>0</MMClips>
  <ScaleCrop>false</ScaleCrop>
  <HeadingPairs>
    <vt:vector size="6" baseType="variant">
      <vt:variant>
        <vt:lpstr>Använt teckensnitt</vt:lpstr>
      </vt:variant>
      <vt:variant>
        <vt:i4>6</vt:i4>
      </vt:variant>
      <vt:variant>
        <vt:lpstr>Tema</vt:lpstr>
      </vt:variant>
      <vt:variant>
        <vt:i4>4</vt:i4>
      </vt:variant>
      <vt:variant>
        <vt:lpstr>Bildrubriker</vt:lpstr>
      </vt:variant>
      <vt:variant>
        <vt:i4>51</vt:i4>
      </vt:variant>
    </vt:vector>
  </HeadingPairs>
  <TitlesOfParts>
    <vt:vector size="61" baseType="lpstr">
      <vt:lpstr>Arial</vt:lpstr>
      <vt:lpstr>Arial,Sans-Serif</vt:lpstr>
      <vt:lpstr>Avenir Next LT Pro</vt:lpstr>
      <vt:lpstr>Calibri</vt:lpstr>
      <vt:lpstr>Calibri Light</vt:lpstr>
      <vt:lpstr>Noto IKEA Latin</vt:lpstr>
      <vt:lpstr>Office-tema</vt:lpstr>
      <vt:lpstr>IKEA Theme</vt:lpstr>
      <vt:lpstr>office theme</vt:lpstr>
      <vt:lpstr>IKEA Theme</vt:lpstr>
      <vt:lpstr>Embrace Observability</vt:lpstr>
      <vt:lpstr>About Me</vt:lpstr>
      <vt:lpstr>PowerPoint-presentation</vt:lpstr>
      <vt:lpstr>What are we even talking about?</vt:lpstr>
      <vt:lpstr>PowerPoint-presentation</vt:lpstr>
      <vt:lpstr>Metrics</vt:lpstr>
      <vt:lpstr>Metrics should be...</vt:lpstr>
      <vt:lpstr>Logs</vt:lpstr>
      <vt:lpstr>Making logs great again:</vt:lpstr>
      <vt:lpstr>Pitfalls of logging</vt:lpstr>
      <vt:lpstr>PowerPoint-presentation</vt:lpstr>
      <vt:lpstr>PowerPoint-presentation</vt:lpstr>
      <vt:lpstr>PowerPoint-presentation</vt:lpstr>
      <vt:lpstr>PowerPoint-presentation</vt:lpstr>
      <vt:lpstr>"We're just going to turn the logs off..."</vt:lpstr>
      <vt:lpstr>Trace propagation, message queues  and databases.</vt:lpstr>
      <vt:lpstr>Tracing for CI/CD Pipelines</vt:lpstr>
      <vt:lpstr>Using traces to map services</vt:lpstr>
      <vt:lpstr>Correlation between signals</vt:lpstr>
      <vt:lpstr>OpenTelemetry </vt:lpstr>
      <vt:lpstr>Instrumentation</vt:lpstr>
      <vt:lpstr>PowerPoint-presentation</vt:lpstr>
      <vt:lpstr>PowerPoint-presentation</vt:lpstr>
      <vt:lpstr>Collector Contrib and Fan Out</vt:lpstr>
      <vt:lpstr>Telemetry Sinks</vt:lpstr>
      <vt:lpstr>Observability vs Monitoring</vt:lpstr>
      <vt:lpstr>I will admit to listening to way too much O11ycast.</vt:lpstr>
      <vt:lpstr>Observability is not the tooling.</vt:lpstr>
      <vt:lpstr>Observability costs money</vt:lpstr>
      <vt:lpstr>Common Challenges in Observability</vt:lpstr>
      <vt:lpstr>Site Reliability Engineering</vt:lpstr>
      <vt:lpstr>Service Level Agreements Service Level Objectives Service Level Indicators</vt:lpstr>
      <vt:lpstr>PowerPoint-presentation</vt:lpstr>
      <vt:lpstr>PowerPoint-presentation</vt:lpstr>
      <vt:lpstr>Request based SLIs</vt:lpstr>
      <vt:lpstr>Windows-based SLIs</vt:lpstr>
      <vt:lpstr>PowerPoint-presentation</vt:lpstr>
      <vt:lpstr>PowerPoint-presentation</vt:lpstr>
      <vt:lpstr>It all comes down to time.</vt:lpstr>
      <vt:lpstr>Availability and the mythical nine nines</vt:lpstr>
      <vt:lpstr>Appropriate Reliability</vt:lpstr>
      <vt:lpstr>Service Level Agreements</vt:lpstr>
      <vt:lpstr>PowerPoint-presentation</vt:lpstr>
      <vt:lpstr>SLOs in the wild</vt:lpstr>
      <vt:lpstr>But my service is feature driven...</vt:lpstr>
      <vt:lpstr>Is it good enough?</vt:lpstr>
      <vt:lpstr>Comparing SLOs to ITSI</vt:lpstr>
      <vt:lpstr>Philosophical Differences</vt:lpstr>
      <vt:lpstr>Design Differences</vt:lpstr>
      <vt:lpstr>Thoughts?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Timothy Mahoney</cp:lastModifiedBy>
  <cp:revision>441</cp:revision>
  <dcterms:created xsi:type="dcterms:W3CDTF">2023-03-07T13:14:27Z</dcterms:created>
  <dcterms:modified xsi:type="dcterms:W3CDTF">2023-03-09T11:07:42Z</dcterms:modified>
</cp:coreProperties>
</file>