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48" r:id="rId2"/>
    <p:sldMasterId id="2147483769" r:id="rId3"/>
  </p:sldMasterIdLst>
  <p:notesMasterIdLst>
    <p:notesMasterId r:id="rId77"/>
  </p:notesMasterIdLst>
  <p:sldIdLst>
    <p:sldId id="256" r:id="rId4"/>
    <p:sldId id="269" r:id="rId5"/>
    <p:sldId id="278" r:id="rId6"/>
    <p:sldId id="257" r:id="rId7"/>
    <p:sldId id="271" r:id="rId8"/>
    <p:sldId id="277" r:id="rId9"/>
    <p:sldId id="272" r:id="rId10"/>
    <p:sldId id="270" r:id="rId11"/>
    <p:sldId id="273" r:id="rId12"/>
    <p:sldId id="274" r:id="rId13"/>
    <p:sldId id="264" r:id="rId14"/>
    <p:sldId id="275" r:id="rId15"/>
    <p:sldId id="300" r:id="rId16"/>
    <p:sldId id="262" r:id="rId17"/>
    <p:sldId id="282" r:id="rId18"/>
    <p:sldId id="302" r:id="rId19"/>
    <p:sldId id="301" r:id="rId20"/>
    <p:sldId id="303" r:id="rId21"/>
    <p:sldId id="355" r:id="rId22"/>
    <p:sldId id="354" r:id="rId23"/>
    <p:sldId id="360" r:id="rId24"/>
    <p:sldId id="263" r:id="rId25"/>
    <p:sldId id="288" r:id="rId26"/>
    <p:sldId id="261" r:id="rId27"/>
    <p:sldId id="265" r:id="rId28"/>
    <p:sldId id="361" r:id="rId29"/>
    <p:sldId id="315" r:id="rId30"/>
    <p:sldId id="317" r:id="rId31"/>
    <p:sldId id="318" r:id="rId32"/>
    <p:sldId id="316" r:id="rId33"/>
    <p:sldId id="319" r:id="rId34"/>
    <p:sldId id="320" r:id="rId35"/>
    <p:sldId id="321" r:id="rId36"/>
    <p:sldId id="322" r:id="rId37"/>
    <p:sldId id="323" r:id="rId38"/>
    <p:sldId id="324" r:id="rId39"/>
    <p:sldId id="259" r:id="rId40"/>
    <p:sldId id="260" r:id="rId41"/>
    <p:sldId id="285" r:id="rId42"/>
    <p:sldId id="286" r:id="rId43"/>
    <p:sldId id="287" r:id="rId44"/>
    <p:sldId id="363" r:id="rId45"/>
    <p:sldId id="325" r:id="rId46"/>
    <p:sldId id="279" r:id="rId47"/>
    <p:sldId id="348" r:id="rId48"/>
    <p:sldId id="362" r:id="rId49"/>
    <p:sldId id="346" r:id="rId50"/>
    <p:sldId id="349" r:id="rId51"/>
    <p:sldId id="341" r:id="rId52"/>
    <p:sldId id="340" r:id="rId53"/>
    <p:sldId id="339" r:id="rId54"/>
    <p:sldId id="338" r:id="rId55"/>
    <p:sldId id="337" r:id="rId56"/>
    <p:sldId id="358" r:id="rId57"/>
    <p:sldId id="335" r:id="rId58"/>
    <p:sldId id="334" r:id="rId59"/>
    <p:sldId id="333" r:id="rId60"/>
    <p:sldId id="332" r:id="rId61"/>
    <p:sldId id="331" r:id="rId62"/>
    <p:sldId id="357" r:id="rId63"/>
    <p:sldId id="329" r:id="rId64"/>
    <p:sldId id="328" r:id="rId65"/>
    <p:sldId id="327" r:id="rId66"/>
    <p:sldId id="326" r:id="rId67"/>
    <p:sldId id="350" r:id="rId68"/>
    <p:sldId id="290" r:id="rId69"/>
    <p:sldId id="351" r:id="rId70"/>
    <p:sldId id="352" r:id="rId71"/>
    <p:sldId id="353" r:id="rId72"/>
    <p:sldId id="356" r:id="rId73"/>
    <p:sldId id="291" r:id="rId74"/>
    <p:sldId id="359" r:id="rId75"/>
    <p:sldId id="268"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27DBF5-8B0C-DC96-95B2-8D17307D6742}" v="276" dt="2023-01-12T14:21:35.750"/>
    <p1510:client id="{85120B7A-68A4-CD9C-52CC-AF23B1E4D420}" v="1" dt="2023-01-19T09:22:12.203"/>
    <p1510:client id="{92FA4CF8-554D-E1DB-801D-D18FADA02B13}" v="4" dt="2023-01-19T09:19:31.566"/>
    <p1510:client id="{9B856DDF-008D-1E26-A2DC-AE6DE7B161E4}" v="3301" dt="2023-01-19T08:57:28.288"/>
    <p1510:client id="{9BF4D78F-E817-1080-B484-B47619E02490}" v="4" dt="2023-01-17T09:47:17.745"/>
    <p1510:client id="{AA9C9027-C83F-28B6-3DCD-7201183E0998}" v="1287" dt="2023-01-17T08:24:18.525"/>
    <p1510:client id="{C94BBA62-7C37-23DD-0466-6A4BF1817A2C}" v="36" dt="2023-03-07T14:07:54.241"/>
    <p1510:client id="{DCF8CAA8-DDDA-ABFD-5BD5-B534EF5F3A4F}" v="709" dt="2022-09-02T07:12:37.490"/>
    <p1510:client id="{EB57E2D0-E4A6-1636-08C2-D6B61B0E5AA4}" v="3" dt="2023-03-08T09:40:27.0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82" Type="http://schemas.microsoft.com/office/2016/11/relationships/changesInfo" Target="changesInfos/changesInfo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mothy Mahoney" userId="S::timothy.mahoney1@ingka.ikea.com::7e147517-f262-454a-9d34-86ff53a6aaf7" providerId="AD" clId="Web-{AA9C9027-C83F-28B6-3DCD-7201183E0998}"/>
    <pc:docChg chg="addSld delSld modSld sldOrd">
      <pc:chgData name="Timothy Mahoney" userId="S::timothy.mahoney1@ingka.ikea.com::7e147517-f262-454a-9d34-86ff53a6aaf7" providerId="AD" clId="Web-{AA9C9027-C83F-28B6-3DCD-7201183E0998}" dt="2023-01-17T08:24:18.525" v="1281"/>
      <pc:docMkLst>
        <pc:docMk/>
      </pc:docMkLst>
      <pc:sldChg chg="del">
        <pc:chgData name="Timothy Mahoney" userId="S::timothy.mahoney1@ingka.ikea.com::7e147517-f262-454a-9d34-86ff53a6aaf7" providerId="AD" clId="Web-{AA9C9027-C83F-28B6-3DCD-7201183E0998}" dt="2023-01-16T08:35:45.900" v="0"/>
        <pc:sldMkLst>
          <pc:docMk/>
          <pc:sldMk cId="1364506770" sldId="258"/>
        </pc:sldMkLst>
      </pc:sldChg>
      <pc:sldChg chg="ord">
        <pc:chgData name="Timothy Mahoney" userId="S::timothy.mahoney1@ingka.ikea.com::7e147517-f262-454a-9d34-86ff53a6aaf7" providerId="AD" clId="Web-{AA9C9027-C83F-28B6-3DCD-7201183E0998}" dt="2023-01-16T11:01:37.641" v="1058"/>
        <pc:sldMkLst>
          <pc:docMk/>
          <pc:sldMk cId="3151071548" sldId="259"/>
        </pc:sldMkLst>
      </pc:sldChg>
      <pc:sldChg chg="ord">
        <pc:chgData name="Timothy Mahoney" userId="S::timothy.mahoney1@ingka.ikea.com::7e147517-f262-454a-9d34-86ff53a6aaf7" providerId="AD" clId="Web-{AA9C9027-C83F-28B6-3DCD-7201183E0998}" dt="2023-01-17T08:22:38.489" v="1280"/>
        <pc:sldMkLst>
          <pc:docMk/>
          <pc:sldMk cId="1728656843" sldId="262"/>
        </pc:sldMkLst>
      </pc:sldChg>
      <pc:sldChg chg="ord">
        <pc:chgData name="Timothy Mahoney" userId="S::timothy.mahoney1@ingka.ikea.com::7e147517-f262-454a-9d34-86ff53a6aaf7" providerId="AD" clId="Web-{AA9C9027-C83F-28B6-3DCD-7201183E0998}" dt="2023-01-17T08:24:18.525" v="1281"/>
        <pc:sldMkLst>
          <pc:docMk/>
          <pc:sldMk cId="4009012886" sldId="264"/>
        </pc:sldMkLst>
      </pc:sldChg>
      <pc:sldChg chg="del">
        <pc:chgData name="Timothy Mahoney" userId="S::timothy.mahoney1@ingka.ikea.com::7e147517-f262-454a-9d34-86ff53a6aaf7" providerId="AD" clId="Web-{AA9C9027-C83F-28B6-3DCD-7201183E0998}" dt="2023-01-16T08:42:45.035" v="43"/>
        <pc:sldMkLst>
          <pc:docMk/>
          <pc:sldMk cId="3595466420" sldId="266"/>
        </pc:sldMkLst>
      </pc:sldChg>
      <pc:sldChg chg="del">
        <pc:chgData name="Timothy Mahoney" userId="S::timothy.mahoney1@ingka.ikea.com::7e147517-f262-454a-9d34-86ff53a6aaf7" providerId="AD" clId="Web-{AA9C9027-C83F-28B6-3DCD-7201183E0998}" dt="2023-01-16T09:49:57.860" v="102"/>
        <pc:sldMkLst>
          <pc:docMk/>
          <pc:sldMk cId="1169611867" sldId="267"/>
        </pc:sldMkLst>
      </pc:sldChg>
      <pc:sldChg chg="modSp">
        <pc:chgData name="Timothy Mahoney" userId="S::timothy.mahoney1@ingka.ikea.com::7e147517-f262-454a-9d34-86ff53a6aaf7" providerId="AD" clId="Web-{AA9C9027-C83F-28B6-3DCD-7201183E0998}" dt="2023-01-16T14:04:27.071" v="1217" actId="20577"/>
        <pc:sldMkLst>
          <pc:docMk/>
          <pc:sldMk cId="635651705" sldId="269"/>
        </pc:sldMkLst>
        <pc:spChg chg="mod">
          <ac:chgData name="Timothy Mahoney" userId="S::timothy.mahoney1@ingka.ikea.com::7e147517-f262-454a-9d34-86ff53a6aaf7" providerId="AD" clId="Web-{AA9C9027-C83F-28B6-3DCD-7201183E0998}" dt="2023-01-16T14:04:27.071" v="1217" actId="20577"/>
          <ac:spMkLst>
            <pc:docMk/>
            <pc:sldMk cId="635651705" sldId="269"/>
            <ac:spMk id="3" creationId="{9DE9D43C-00B6-9F74-B65B-AF9CE743A58F}"/>
          </ac:spMkLst>
        </pc:spChg>
      </pc:sldChg>
      <pc:sldChg chg="addSp delSp modSp ord">
        <pc:chgData name="Timothy Mahoney" userId="S::timothy.mahoney1@ingka.ikea.com::7e147517-f262-454a-9d34-86ff53a6aaf7" providerId="AD" clId="Web-{AA9C9027-C83F-28B6-3DCD-7201183E0998}" dt="2023-01-16T13:46:08.286" v="1157"/>
        <pc:sldMkLst>
          <pc:docMk/>
          <pc:sldMk cId="1879893716" sldId="270"/>
        </pc:sldMkLst>
        <pc:spChg chg="mod">
          <ac:chgData name="Timothy Mahoney" userId="S::timothy.mahoney1@ingka.ikea.com::7e147517-f262-454a-9d34-86ff53a6aaf7" providerId="AD" clId="Web-{AA9C9027-C83F-28B6-3DCD-7201183E0998}" dt="2023-01-16T13:46:03.723" v="1156" actId="20577"/>
          <ac:spMkLst>
            <pc:docMk/>
            <pc:sldMk cId="1879893716" sldId="270"/>
            <ac:spMk id="8" creationId="{231260B9-E836-7EB1-7FF4-7B6EE3811A8E}"/>
          </ac:spMkLst>
        </pc:spChg>
        <pc:spChg chg="del">
          <ac:chgData name="Timothy Mahoney" userId="S::timothy.mahoney1@ingka.ikea.com::7e147517-f262-454a-9d34-86ff53a6aaf7" providerId="AD" clId="Web-{AA9C9027-C83F-28B6-3DCD-7201183E0998}" dt="2023-01-16T10:42:48.941" v="614"/>
          <ac:spMkLst>
            <pc:docMk/>
            <pc:sldMk cId="1879893716" sldId="270"/>
            <ac:spMk id="11" creationId="{4F74D28C-3268-4E35-8EE1-D92CB4A85A7D}"/>
          </ac:spMkLst>
        </pc:spChg>
        <pc:spChg chg="add">
          <ac:chgData name="Timothy Mahoney" userId="S::timothy.mahoney1@ingka.ikea.com::7e147517-f262-454a-9d34-86ff53a6aaf7" providerId="AD" clId="Web-{AA9C9027-C83F-28B6-3DCD-7201183E0998}" dt="2023-01-16T10:42:48.941" v="614"/>
          <ac:spMkLst>
            <pc:docMk/>
            <pc:sldMk cId="1879893716" sldId="270"/>
            <ac:spMk id="16" creationId="{4F74D28C-3268-4E35-8EE1-D92CB4A85A7D}"/>
          </ac:spMkLst>
        </pc:spChg>
      </pc:sldChg>
      <pc:sldChg chg="modSp ord">
        <pc:chgData name="Timothy Mahoney" userId="S::timothy.mahoney1@ingka.ikea.com::7e147517-f262-454a-9d34-86ff53a6aaf7" providerId="AD" clId="Web-{AA9C9027-C83F-28B6-3DCD-7201183E0998}" dt="2023-01-16T09:53:48.257" v="372" actId="20577"/>
        <pc:sldMkLst>
          <pc:docMk/>
          <pc:sldMk cId="706380189" sldId="271"/>
        </pc:sldMkLst>
        <pc:spChg chg="mod">
          <ac:chgData name="Timothy Mahoney" userId="S::timothy.mahoney1@ingka.ikea.com::7e147517-f262-454a-9d34-86ff53a6aaf7" providerId="AD" clId="Web-{AA9C9027-C83F-28B6-3DCD-7201183E0998}" dt="2023-01-16T08:36:40.745" v="2" actId="20577"/>
          <ac:spMkLst>
            <pc:docMk/>
            <pc:sldMk cId="706380189" sldId="271"/>
            <ac:spMk id="2" creationId="{06158F2C-9FEA-A443-1FE7-8DE1F1A1E966}"/>
          </ac:spMkLst>
        </pc:spChg>
        <pc:spChg chg="mod">
          <ac:chgData name="Timothy Mahoney" userId="S::timothy.mahoney1@ingka.ikea.com::7e147517-f262-454a-9d34-86ff53a6aaf7" providerId="AD" clId="Web-{AA9C9027-C83F-28B6-3DCD-7201183E0998}" dt="2023-01-16T09:53:48.257" v="372" actId="20577"/>
          <ac:spMkLst>
            <pc:docMk/>
            <pc:sldMk cId="706380189" sldId="271"/>
            <ac:spMk id="14" creationId="{5ECF5A0A-F97F-2E71-C68B-596EF24DE30C}"/>
          </ac:spMkLst>
        </pc:spChg>
      </pc:sldChg>
      <pc:sldChg chg="modSp new">
        <pc:chgData name="Timothy Mahoney" userId="S::timothy.mahoney1@ingka.ikea.com::7e147517-f262-454a-9d34-86ff53a6aaf7" providerId="AD" clId="Web-{AA9C9027-C83F-28B6-3DCD-7201183E0998}" dt="2023-01-16T10:29:51.052" v="480" actId="20577"/>
        <pc:sldMkLst>
          <pc:docMk/>
          <pc:sldMk cId="4079259565" sldId="272"/>
        </pc:sldMkLst>
        <pc:spChg chg="mod">
          <ac:chgData name="Timothy Mahoney" userId="S::timothy.mahoney1@ingka.ikea.com::7e147517-f262-454a-9d34-86ff53a6aaf7" providerId="AD" clId="Web-{AA9C9027-C83F-28B6-3DCD-7201183E0998}" dt="2023-01-16T08:56:07.053" v="56" actId="20577"/>
          <ac:spMkLst>
            <pc:docMk/>
            <pc:sldMk cId="4079259565" sldId="272"/>
            <ac:spMk id="2" creationId="{EE65BAC4-1AA6-A5B4-D008-9CE64E2176D3}"/>
          </ac:spMkLst>
        </pc:spChg>
        <pc:spChg chg="mod">
          <ac:chgData name="Timothy Mahoney" userId="S::timothy.mahoney1@ingka.ikea.com::7e147517-f262-454a-9d34-86ff53a6aaf7" providerId="AD" clId="Web-{AA9C9027-C83F-28B6-3DCD-7201183E0998}" dt="2023-01-16T10:29:51.052" v="480" actId="20577"/>
          <ac:spMkLst>
            <pc:docMk/>
            <pc:sldMk cId="4079259565" sldId="272"/>
            <ac:spMk id="3" creationId="{226CBF88-7BB9-E140-F267-FC32F51DA717}"/>
          </ac:spMkLst>
        </pc:spChg>
      </pc:sldChg>
      <pc:sldChg chg="addSp delSp modSp new ord">
        <pc:chgData name="Timothy Mahoney" userId="S::timothy.mahoney1@ingka.ikea.com::7e147517-f262-454a-9d34-86ff53a6aaf7" providerId="AD" clId="Web-{AA9C9027-C83F-28B6-3DCD-7201183E0998}" dt="2023-01-16T15:29:32.158" v="1278" actId="1076"/>
        <pc:sldMkLst>
          <pc:docMk/>
          <pc:sldMk cId="4040192933" sldId="273"/>
        </pc:sldMkLst>
        <pc:spChg chg="mod">
          <ac:chgData name="Timothy Mahoney" userId="S::timothy.mahoney1@ingka.ikea.com::7e147517-f262-454a-9d34-86ff53a6aaf7" providerId="AD" clId="Web-{AA9C9027-C83F-28B6-3DCD-7201183E0998}" dt="2023-01-16T08:56:53.883" v="84" actId="20577"/>
          <ac:spMkLst>
            <pc:docMk/>
            <pc:sldMk cId="4040192933" sldId="273"/>
            <ac:spMk id="2" creationId="{8DA57195-00B8-8874-B8AE-22E9E6CF8123}"/>
          </ac:spMkLst>
        </pc:spChg>
        <pc:spChg chg="del">
          <ac:chgData name="Timothy Mahoney" userId="S::timothy.mahoney1@ingka.ikea.com::7e147517-f262-454a-9d34-86ff53a6aaf7" providerId="AD" clId="Web-{AA9C9027-C83F-28B6-3DCD-7201183E0998}" dt="2023-01-16T10:32:24.402" v="481"/>
          <ac:spMkLst>
            <pc:docMk/>
            <pc:sldMk cId="4040192933" sldId="273"/>
            <ac:spMk id="3" creationId="{3B84F931-80A7-F692-228D-40B68833F25F}"/>
          </ac:spMkLst>
        </pc:spChg>
        <pc:picChg chg="add mod ord">
          <ac:chgData name="Timothy Mahoney" userId="S::timothy.mahoney1@ingka.ikea.com::7e147517-f262-454a-9d34-86ff53a6aaf7" providerId="AD" clId="Web-{AA9C9027-C83F-28B6-3DCD-7201183E0998}" dt="2023-01-16T15:29:32.158" v="1278" actId="1076"/>
          <ac:picMkLst>
            <pc:docMk/>
            <pc:sldMk cId="4040192933" sldId="273"/>
            <ac:picMk id="4" creationId="{EBF6AB10-954A-4EA7-62AD-47126845C27C}"/>
          </ac:picMkLst>
        </pc:picChg>
      </pc:sldChg>
      <pc:sldChg chg="modSp new">
        <pc:chgData name="Timothy Mahoney" userId="S::timothy.mahoney1@ingka.ikea.com::7e147517-f262-454a-9d34-86ff53a6aaf7" providerId="AD" clId="Web-{AA9C9027-C83F-28B6-3DCD-7201183E0998}" dt="2023-01-16T10:42:41.707" v="613" actId="20577"/>
        <pc:sldMkLst>
          <pc:docMk/>
          <pc:sldMk cId="1680611230" sldId="274"/>
        </pc:sldMkLst>
        <pc:spChg chg="mod">
          <ac:chgData name="Timothy Mahoney" userId="S::timothy.mahoney1@ingka.ikea.com::7e147517-f262-454a-9d34-86ff53a6aaf7" providerId="AD" clId="Web-{AA9C9027-C83F-28B6-3DCD-7201183E0998}" dt="2023-01-16T09:06:55.506" v="92" actId="20577"/>
          <ac:spMkLst>
            <pc:docMk/>
            <pc:sldMk cId="1680611230" sldId="274"/>
            <ac:spMk id="2" creationId="{EDDF0AD0-7EEB-B181-3E20-B0E550B37F7B}"/>
          </ac:spMkLst>
        </pc:spChg>
        <pc:spChg chg="mod">
          <ac:chgData name="Timothy Mahoney" userId="S::timothy.mahoney1@ingka.ikea.com::7e147517-f262-454a-9d34-86ff53a6aaf7" providerId="AD" clId="Web-{AA9C9027-C83F-28B6-3DCD-7201183E0998}" dt="2023-01-16T10:42:41.707" v="613" actId="20577"/>
          <ac:spMkLst>
            <pc:docMk/>
            <pc:sldMk cId="1680611230" sldId="274"/>
            <ac:spMk id="3" creationId="{2BEA118E-CDBE-B718-F50B-93590CFAC47E}"/>
          </ac:spMkLst>
        </pc:spChg>
      </pc:sldChg>
      <pc:sldChg chg="modSp new">
        <pc:chgData name="Timothy Mahoney" userId="S::timothy.mahoney1@ingka.ikea.com::7e147517-f262-454a-9d34-86ff53a6aaf7" providerId="AD" clId="Web-{AA9C9027-C83F-28B6-3DCD-7201183E0998}" dt="2023-01-16T11:01:35.328" v="1057" actId="20577"/>
        <pc:sldMkLst>
          <pc:docMk/>
          <pc:sldMk cId="894066803" sldId="275"/>
        </pc:sldMkLst>
        <pc:spChg chg="mod">
          <ac:chgData name="Timothy Mahoney" userId="S::timothy.mahoney1@ingka.ikea.com::7e147517-f262-454a-9d34-86ff53a6aaf7" providerId="AD" clId="Web-{AA9C9027-C83F-28B6-3DCD-7201183E0998}" dt="2023-01-16T09:12:09.623" v="100" actId="20577"/>
          <ac:spMkLst>
            <pc:docMk/>
            <pc:sldMk cId="894066803" sldId="275"/>
            <ac:spMk id="2" creationId="{C458134B-F83F-956F-FC55-F2C09699F4A8}"/>
          </ac:spMkLst>
        </pc:spChg>
        <pc:spChg chg="mod">
          <ac:chgData name="Timothy Mahoney" userId="S::timothy.mahoney1@ingka.ikea.com::7e147517-f262-454a-9d34-86ff53a6aaf7" providerId="AD" clId="Web-{AA9C9027-C83F-28B6-3DCD-7201183E0998}" dt="2023-01-16T11:01:35.328" v="1057" actId="20577"/>
          <ac:spMkLst>
            <pc:docMk/>
            <pc:sldMk cId="894066803" sldId="275"/>
            <ac:spMk id="3" creationId="{D461FEB5-69CA-4022-69E3-075F0A504027}"/>
          </ac:spMkLst>
        </pc:spChg>
      </pc:sldChg>
      <pc:sldChg chg="modSp new ord">
        <pc:chgData name="Timothy Mahoney" userId="S::timothy.mahoney1@ingka.ikea.com::7e147517-f262-454a-9d34-86ff53a6aaf7" providerId="AD" clId="Web-{AA9C9027-C83F-28B6-3DCD-7201183E0998}" dt="2023-01-16T15:31:18.349" v="1279"/>
        <pc:sldMkLst>
          <pc:docMk/>
          <pc:sldMk cId="216232506" sldId="276"/>
        </pc:sldMkLst>
        <pc:spChg chg="mod">
          <ac:chgData name="Timothy Mahoney" userId="S::timothy.mahoney1@ingka.ikea.com::7e147517-f262-454a-9d34-86ff53a6aaf7" providerId="AD" clId="Web-{AA9C9027-C83F-28B6-3DCD-7201183E0998}" dt="2023-01-16T15:05:52.318" v="1253" actId="20577"/>
          <ac:spMkLst>
            <pc:docMk/>
            <pc:sldMk cId="216232506" sldId="276"/>
            <ac:spMk id="2" creationId="{20A3D690-C5C1-5821-37BB-5127D72A3B2F}"/>
          </ac:spMkLst>
        </pc:spChg>
        <pc:spChg chg="mod">
          <ac:chgData name="Timothy Mahoney" userId="S::timothy.mahoney1@ingka.ikea.com::7e147517-f262-454a-9d34-86ff53a6aaf7" providerId="AD" clId="Web-{AA9C9027-C83F-28B6-3DCD-7201183E0998}" dt="2023-01-16T15:06:01.865" v="1275" actId="20577"/>
          <ac:spMkLst>
            <pc:docMk/>
            <pc:sldMk cId="216232506" sldId="276"/>
            <ac:spMk id="3" creationId="{5B60413C-0D14-DD85-B032-24926CD81EBA}"/>
          </ac:spMkLst>
        </pc:spChg>
      </pc:sldChg>
    </pc:docChg>
  </pc:docChgLst>
  <pc:docChgLst>
    <pc:chgData name="Timothy Mahoney" userId="S::timothy.mahoney1@ingka.ikea.com::7e147517-f262-454a-9d34-86ff53a6aaf7" providerId="AD" clId="Web-{8427DBF5-8B0C-DC96-95B2-8D17307D6742}"/>
    <pc:docChg chg="addSld modSld">
      <pc:chgData name="Timothy Mahoney" userId="S::timothy.mahoney1@ingka.ikea.com::7e147517-f262-454a-9d34-86ff53a6aaf7" providerId="AD" clId="Web-{8427DBF5-8B0C-DC96-95B2-8D17307D6742}" dt="2023-01-12T14:22:41.266" v="278"/>
      <pc:docMkLst>
        <pc:docMk/>
      </pc:docMkLst>
      <pc:sldChg chg="addSp modSp new mod setBg">
        <pc:chgData name="Timothy Mahoney" userId="S::timothy.mahoney1@ingka.ikea.com::7e147517-f262-454a-9d34-86ff53a6aaf7" providerId="AD" clId="Web-{8427DBF5-8B0C-DC96-95B2-8D17307D6742}" dt="2023-01-12T13:58:25.615" v="237" actId="20577"/>
        <pc:sldMkLst>
          <pc:docMk/>
          <pc:sldMk cId="635651705" sldId="269"/>
        </pc:sldMkLst>
        <pc:spChg chg="mod">
          <ac:chgData name="Timothy Mahoney" userId="S::timothy.mahoney1@ingka.ikea.com::7e147517-f262-454a-9d34-86ff53a6aaf7" providerId="AD" clId="Web-{8427DBF5-8B0C-DC96-95B2-8D17307D6742}" dt="2023-01-12T13:53:09.992" v="85"/>
          <ac:spMkLst>
            <pc:docMk/>
            <pc:sldMk cId="635651705" sldId="269"/>
            <ac:spMk id="2" creationId="{21634068-D5E3-6676-6EDC-AC9B6D411499}"/>
          </ac:spMkLst>
        </pc:spChg>
        <pc:spChg chg="mod ord">
          <ac:chgData name="Timothy Mahoney" userId="S::timothy.mahoney1@ingka.ikea.com::7e147517-f262-454a-9d34-86ff53a6aaf7" providerId="AD" clId="Web-{8427DBF5-8B0C-DC96-95B2-8D17307D6742}" dt="2023-01-12T13:58:25.615" v="237" actId="20577"/>
          <ac:spMkLst>
            <pc:docMk/>
            <pc:sldMk cId="635651705" sldId="269"/>
            <ac:spMk id="3" creationId="{9DE9D43C-00B6-9F74-B65B-AF9CE743A58F}"/>
          </ac:spMkLst>
        </pc:spChg>
        <pc:spChg chg="add">
          <ac:chgData name="Timothy Mahoney" userId="S::timothy.mahoney1@ingka.ikea.com::7e147517-f262-454a-9d34-86ff53a6aaf7" providerId="AD" clId="Web-{8427DBF5-8B0C-DC96-95B2-8D17307D6742}" dt="2023-01-12T13:53:09.992" v="85"/>
          <ac:spMkLst>
            <pc:docMk/>
            <pc:sldMk cId="635651705" sldId="269"/>
            <ac:spMk id="9" creationId="{4038CB10-1F5C-4D54-9DF7-12586DE5B007}"/>
          </ac:spMkLst>
        </pc:spChg>
        <pc:spChg chg="add">
          <ac:chgData name="Timothy Mahoney" userId="S::timothy.mahoney1@ingka.ikea.com::7e147517-f262-454a-9d34-86ff53a6aaf7" providerId="AD" clId="Web-{8427DBF5-8B0C-DC96-95B2-8D17307D6742}" dt="2023-01-12T13:53:09.992" v="85"/>
          <ac:spMkLst>
            <pc:docMk/>
            <pc:sldMk cId="635651705" sldId="269"/>
            <ac:spMk id="11" creationId="{73ED6512-6858-4552-B699-9A97FE9A4EA2}"/>
          </ac:spMkLst>
        </pc:spChg>
        <pc:picChg chg="add mod modCrop">
          <ac:chgData name="Timothy Mahoney" userId="S::timothy.mahoney1@ingka.ikea.com::7e147517-f262-454a-9d34-86ff53a6aaf7" providerId="AD" clId="Web-{8427DBF5-8B0C-DC96-95B2-8D17307D6742}" dt="2023-01-12T13:54:12.679" v="100" actId="1076"/>
          <ac:picMkLst>
            <pc:docMk/>
            <pc:sldMk cId="635651705" sldId="269"/>
            <ac:picMk id="4" creationId="{DDDA522B-F759-D3A5-1EFD-5A236255B919}"/>
          </ac:picMkLst>
        </pc:picChg>
      </pc:sldChg>
      <pc:sldChg chg="addSp delSp modSp new mod setBg setClrOvrMap">
        <pc:chgData name="Timothy Mahoney" userId="S::timothy.mahoney1@ingka.ikea.com::7e147517-f262-454a-9d34-86ff53a6aaf7" providerId="AD" clId="Web-{8427DBF5-8B0C-DC96-95B2-8D17307D6742}" dt="2023-01-12T14:09:18.050" v="265" actId="20577"/>
        <pc:sldMkLst>
          <pc:docMk/>
          <pc:sldMk cId="1879893716" sldId="270"/>
        </pc:sldMkLst>
        <pc:spChg chg="mod">
          <ac:chgData name="Timothy Mahoney" userId="S::timothy.mahoney1@ingka.ikea.com::7e147517-f262-454a-9d34-86ff53a6aaf7" providerId="AD" clId="Web-{8427DBF5-8B0C-DC96-95B2-8D17307D6742}" dt="2023-01-12T14:09:18.050" v="265" actId="20577"/>
          <ac:spMkLst>
            <pc:docMk/>
            <pc:sldMk cId="1879893716" sldId="270"/>
            <ac:spMk id="2" creationId="{004A7A1B-BC90-B8B0-0D6B-2CE13496FEA1}"/>
          </ac:spMkLst>
        </pc:spChg>
        <pc:spChg chg="del">
          <ac:chgData name="Timothy Mahoney" userId="S::timothy.mahoney1@ingka.ikea.com::7e147517-f262-454a-9d34-86ff53a6aaf7" providerId="AD" clId="Web-{8427DBF5-8B0C-DC96-95B2-8D17307D6742}" dt="2023-01-12T14:08:54.910" v="239"/>
          <ac:spMkLst>
            <pc:docMk/>
            <pc:sldMk cId="1879893716" sldId="270"/>
            <ac:spMk id="3" creationId="{466DD7E3-AD14-27C0-FEBC-9FA8532C16F6}"/>
          </ac:spMkLst>
        </pc:spChg>
        <pc:spChg chg="add">
          <ac:chgData name="Timothy Mahoney" userId="S::timothy.mahoney1@ingka.ikea.com::7e147517-f262-454a-9d34-86ff53a6aaf7" providerId="AD" clId="Web-{8427DBF5-8B0C-DC96-95B2-8D17307D6742}" dt="2023-01-12T14:09:03.425" v="240"/>
          <ac:spMkLst>
            <pc:docMk/>
            <pc:sldMk cId="1879893716" sldId="270"/>
            <ac:spMk id="8" creationId="{231260B9-E836-7EB1-7FF4-7B6EE3811A8E}"/>
          </ac:spMkLst>
        </pc:spChg>
        <pc:spChg chg="add">
          <ac:chgData name="Timothy Mahoney" userId="S::timothy.mahoney1@ingka.ikea.com::7e147517-f262-454a-9d34-86ff53a6aaf7" providerId="AD" clId="Web-{8427DBF5-8B0C-DC96-95B2-8D17307D6742}" dt="2023-01-12T14:09:03.425" v="240"/>
          <ac:spMkLst>
            <pc:docMk/>
            <pc:sldMk cId="1879893716" sldId="270"/>
            <ac:spMk id="11" creationId="{4F74D28C-3268-4E35-8EE1-D92CB4A85A7D}"/>
          </ac:spMkLst>
        </pc:spChg>
        <pc:picChg chg="add mod ord">
          <ac:chgData name="Timothy Mahoney" userId="S::timothy.mahoney1@ingka.ikea.com::7e147517-f262-454a-9d34-86ff53a6aaf7" providerId="AD" clId="Web-{8427DBF5-8B0C-DC96-95B2-8D17307D6742}" dt="2023-01-12T14:09:03.425" v="240"/>
          <ac:picMkLst>
            <pc:docMk/>
            <pc:sldMk cId="1879893716" sldId="270"/>
            <ac:picMk id="4" creationId="{B3016242-7529-AA84-65A0-0E273662E59B}"/>
          </ac:picMkLst>
        </pc:picChg>
      </pc:sldChg>
      <pc:sldChg chg="addSp delSp modSp new mod setBg setClrOvrMap">
        <pc:chgData name="Timothy Mahoney" userId="S::timothy.mahoney1@ingka.ikea.com::7e147517-f262-454a-9d34-86ff53a6aaf7" providerId="AD" clId="Web-{8427DBF5-8B0C-DC96-95B2-8D17307D6742}" dt="2023-01-12T14:22:41.266" v="278"/>
        <pc:sldMkLst>
          <pc:docMk/>
          <pc:sldMk cId="706380189" sldId="271"/>
        </pc:sldMkLst>
        <pc:spChg chg="mod">
          <ac:chgData name="Timothy Mahoney" userId="S::timothy.mahoney1@ingka.ikea.com::7e147517-f262-454a-9d34-86ff53a6aaf7" providerId="AD" clId="Web-{8427DBF5-8B0C-DC96-95B2-8D17307D6742}" dt="2023-01-12T14:22:41.266" v="278"/>
          <ac:spMkLst>
            <pc:docMk/>
            <pc:sldMk cId="706380189" sldId="271"/>
            <ac:spMk id="2" creationId="{06158F2C-9FEA-A443-1FE7-8DE1F1A1E966}"/>
          </ac:spMkLst>
        </pc:spChg>
        <pc:spChg chg="del">
          <ac:chgData name="Timothy Mahoney" userId="S::timothy.mahoney1@ingka.ikea.com::7e147517-f262-454a-9d34-86ff53a6aaf7" providerId="AD" clId="Web-{8427DBF5-8B0C-DC96-95B2-8D17307D6742}" dt="2023-01-12T14:18:04.642" v="267"/>
          <ac:spMkLst>
            <pc:docMk/>
            <pc:sldMk cId="706380189" sldId="271"/>
            <ac:spMk id="3" creationId="{800B94BB-9CD5-56E2-C9C7-9E8CD4799CA7}"/>
          </ac:spMkLst>
        </pc:spChg>
        <pc:spChg chg="add del mod">
          <ac:chgData name="Timothy Mahoney" userId="S::timothy.mahoney1@ingka.ikea.com::7e147517-f262-454a-9d34-86ff53a6aaf7" providerId="AD" clId="Web-{8427DBF5-8B0C-DC96-95B2-8D17307D6742}" dt="2023-01-12T14:18:26.579" v="269"/>
          <ac:spMkLst>
            <pc:docMk/>
            <pc:sldMk cId="706380189" sldId="271"/>
            <ac:spMk id="6" creationId="{FAF1D064-9C57-28B0-3FC2-2EA5DF773317}"/>
          </ac:spMkLst>
        </pc:spChg>
        <pc:spChg chg="add">
          <ac:chgData name="Timothy Mahoney" userId="S::timothy.mahoney1@ingka.ikea.com::7e147517-f262-454a-9d34-86ff53a6aaf7" providerId="AD" clId="Web-{8427DBF5-8B0C-DC96-95B2-8D17307D6742}" dt="2023-01-12T14:22:41.266" v="278"/>
          <ac:spMkLst>
            <pc:docMk/>
            <pc:sldMk cId="706380189" sldId="271"/>
            <ac:spMk id="14" creationId="{5ECF5A0A-F97F-2E71-C68B-596EF24DE30C}"/>
          </ac:spMkLst>
        </pc:spChg>
        <pc:spChg chg="add">
          <ac:chgData name="Timothy Mahoney" userId="S::timothy.mahoney1@ingka.ikea.com::7e147517-f262-454a-9d34-86ff53a6aaf7" providerId="AD" clId="Web-{8427DBF5-8B0C-DC96-95B2-8D17307D6742}" dt="2023-01-12T14:22:41.266" v="278"/>
          <ac:spMkLst>
            <pc:docMk/>
            <pc:sldMk cId="706380189" sldId="271"/>
            <ac:spMk id="23" creationId="{F38AB6A2-89F7-43B5-B608-50DFC740DEBF}"/>
          </ac:spMkLst>
        </pc:spChg>
        <pc:spChg chg="add">
          <ac:chgData name="Timothy Mahoney" userId="S::timothy.mahoney1@ingka.ikea.com::7e147517-f262-454a-9d34-86ff53a6aaf7" providerId="AD" clId="Web-{8427DBF5-8B0C-DC96-95B2-8D17307D6742}" dt="2023-01-12T14:22:41.266" v="278"/>
          <ac:spMkLst>
            <pc:docMk/>
            <pc:sldMk cId="706380189" sldId="271"/>
            <ac:spMk id="24" creationId="{99CEE05D-F25C-4EC3-B527-D9C999E335CD}"/>
          </ac:spMkLst>
        </pc:spChg>
        <pc:spChg chg="add">
          <ac:chgData name="Timothy Mahoney" userId="S::timothy.mahoney1@ingka.ikea.com::7e147517-f262-454a-9d34-86ff53a6aaf7" providerId="AD" clId="Web-{8427DBF5-8B0C-DC96-95B2-8D17307D6742}" dt="2023-01-12T14:22:41.266" v="278"/>
          <ac:spMkLst>
            <pc:docMk/>
            <pc:sldMk cId="706380189" sldId="271"/>
            <ac:spMk id="25" creationId="{06585B74-DAF6-470E-B2F3-B5530A709AAC}"/>
          </ac:spMkLst>
        </pc:spChg>
        <pc:spChg chg="add">
          <ac:chgData name="Timothy Mahoney" userId="S::timothy.mahoney1@ingka.ikea.com::7e147517-f262-454a-9d34-86ff53a6aaf7" providerId="AD" clId="Web-{8427DBF5-8B0C-DC96-95B2-8D17307D6742}" dt="2023-01-12T14:22:41.266" v="278"/>
          <ac:spMkLst>
            <pc:docMk/>
            <pc:sldMk cId="706380189" sldId="271"/>
            <ac:spMk id="26" creationId="{4F036726-0C05-446E-91C3-B986EBEA055E}"/>
          </ac:spMkLst>
        </pc:spChg>
        <pc:spChg chg="add">
          <ac:chgData name="Timothy Mahoney" userId="S::timothy.mahoney1@ingka.ikea.com::7e147517-f262-454a-9d34-86ff53a6aaf7" providerId="AD" clId="Web-{8427DBF5-8B0C-DC96-95B2-8D17307D6742}" dt="2023-01-12T14:22:41.266" v="278"/>
          <ac:spMkLst>
            <pc:docMk/>
            <pc:sldMk cId="706380189" sldId="271"/>
            <ac:spMk id="27" creationId="{30BAD96F-CE2F-4682-99B8-0DD9E6AE2BED}"/>
          </ac:spMkLst>
        </pc:spChg>
        <pc:spChg chg="add">
          <ac:chgData name="Timothy Mahoney" userId="S::timothy.mahoney1@ingka.ikea.com::7e147517-f262-454a-9d34-86ff53a6aaf7" providerId="AD" clId="Web-{8427DBF5-8B0C-DC96-95B2-8D17307D6742}" dt="2023-01-12T14:22:41.266" v="278"/>
          <ac:spMkLst>
            <pc:docMk/>
            <pc:sldMk cId="706380189" sldId="271"/>
            <ac:spMk id="28" creationId="{A310ABCD-C34B-42D1-9BEB-47755A3EA36C}"/>
          </ac:spMkLst>
        </pc:spChg>
        <pc:picChg chg="add del mod ord">
          <ac:chgData name="Timothy Mahoney" userId="S::timothy.mahoney1@ingka.ikea.com::7e147517-f262-454a-9d34-86ff53a6aaf7" providerId="AD" clId="Web-{8427DBF5-8B0C-DC96-95B2-8D17307D6742}" dt="2023-01-12T14:18:08.829" v="268"/>
          <ac:picMkLst>
            <pc:docMk/>
            <pc:sldMk cId="706380189" sldId="271"/>
            <ac:picMk id="4" creationId="{7FBB802B-9BE0-9FE6-6F3D-7D772130722D}"/>
          </ac:picMkLst>
        </pc:picChg>
        <pc:picChg chg="add mod ord">
          <ac:chgData name="Timothy Mahoney" userId="S::timothy.mahoney1@ingka.ikea.com::7e147517-f262-454a-9d34-86ff53a6aaf7" providerId="AD" clId="Web-{8427DBF5-8B0C-DC96-95B2-8D17307D6742}" dt="2023-01-12T14:22:41.266" v="278"/>
          <ac:picMkLst>
            <pc:docMk/>
            <pc:sldMk cId="706380189" sldId="271"/>
            <ac:picMk id="7" creationId="{318CA65E-A3B4-A443-F892-84BB3EB28913}"/>
          </ac:picMkLst>
        </pc:picChg>
        <pc:picChg chg="add mod ord">
          <ac:chgData name="Timothy Mahoney" userId="S::timothy.mahoney1@ingka.ikea.com::7e147517-f262-454a-9d34-86ff53a6aaf7" providerId="AD" clId="Web-{8427DBF5-8B0C-DC96-95B2-8D17307D6742}" dt="2023-01-12T14:22:41.266" v="278"/>
          <ac:picMkLst>
            <pc:docMk/>
            <pc:sldMk cId="706380189" sldId="271"/>
            <ac:picMk id="8" creationId="{A7CB0990-EECC-6C0E-28B3-8F29E3C9C3F6}"/>
          </ac:picMkLst>
        </pc:picChg>
        <pc:picChg chg="add mod">
          <ac:chgData name="Timothy Mahoney" userId="S::timothy.mahoney1@ingka.ikea.com::7e147517-f262-454a-9d34-86ff53a6aaf7" providerId="AD" clId="Web-{8427DBF5-8B0C-DC96-95B2-8D17307D6742}" dt="2023-01-12T14:22:41.266" v="278"/>
          <ac:picMkLst>
            <pc:docMk/>
            <pc:sldMk cId="706380189" sldId="271"/>
            <ac:picMk id="9" creationId="{3B806C43-B997-3113-FCD8-50C8FDBEEB6F}"/>
          </ac:picMkLst>
        </pc:picChg>
        <pc:picChg chg="add mod ord">
          <ac:chgData name="Timothy Mahoney" userId="S::timothy.mahoney1@ingka.ikea.com::7e147517-f262-454a-9d34-86ff53a6aaf7" providerId="AD" clId="Web-{8427DBF5-8B0C-DC96-95B2-8D17307D6742}" dt="2023-01-12T14:22:41.266" v="278"/>
          <ac:picMkLst>
            <pc:docMk/>
            <pc:sldMk cId="706380189" sldId="271"/>
            <ac:picMk id="10" creationId="{AFB20FF0-EA99-8BAC-FA9B-2944FB84BC55}"/>
          </ac:picMkLst>
        </pc:picChg>
        <pc:cxnChg chg="add del">
          <ac:chgData name="Timothy Mahoney" userId="S::timothy.mahoney1@ingka.ikea.com::7e147517-f262-454a-9d34-86ff53a6aaf7" providerId="AD" clId="Web-{8427DBF5-8B0C-DC96-95B2-8D17307D6742}" dt="2023-01-12T14:22:41.250" v="277"/>
          <ac:cxnSpMkLst>
            <pc:docMk/>
            <pc:sldMk cId="706380189" sldId="271"/>
            <ac:cxnSpMk id="15" creationId="{EBAD6A72-88E8-42F7-88B9-CAF744536BE4}"/>
          </ac:cxnSpMkLst>
        </pc:cxnChg>
        <pc:cxnChg chg="add del">
          <ac:chgData name="Timothy Mahoney" userId="S::timothy.mahoney1@ingka.ikea.com::7e147517-f262-454a-9d34-86ff53a6aaf7" providerId="AD" clId="Web-{8427DBF5-8B0C-DC96-95B2-8D17307D6742}" dt="2023-01-12T14:22:41.250" v="277"/>
          <ac:cxnSpMkLst>
            <pc:docMk/>
            <pc:sldMk cId="706380189" sldId="271"/>
            <ac:cxnSpMk id="17" creationId="{C800968E-0A99-46C4-A9B2-6A63AC66F4B0}"/>
          </ac:cxnSpMkLst>
        </pc:cxnChg>
        <pc:cxnChg chg="add del">
          <ac:chgData name="Timothy Mahoney" userId="S::timothy.mahoney1@ingka.ikea.com::7e147517-f262-454a-9d34-86ff53a6aaf7" providerId="AD" clId="Web-{8427DBF5-8B0C-DC96-95B2-8D17307D6742}" dt="2023-01-12T14:22:41.250" v="277"/>
          <ac:cxnSpMkLst>
            <pc:docMk/>
            <pc:sldMk cId="706380189" sldId="271"/>
            <ac:cxnSpMk id="19" creationId="{0627B73E-D784-4780-AA33-DCDFE7DA16ED}"/>
          </ac:cxnSpMkLst>
        </pc:cxnChg>
        <pc:cxnChg chg="add del">
          <ac:chgData name="Timothy Mahoney" userId="S::timothy.mahoney1@ingka.ikea.com::7e147517-f262-454a-9d34-86ff53a6aaf7" providerId="AD" clId="Web-{8427DBF5-8B0C-DC96-95B2-8D17307D6742}" dt="2023-01-12T14:22:41.250" v="277"/>
          <ac:cxnSpMkLst>
            <pc:docMk/>
            <pc:sldMk cId="706380189" sldId="271"/>
            <ac:cxnSpMk id="21" creationId="{99FF1850-8D1E-4E84-BD9E-F2E906958502}"/>
          </ac:cxnSpMkLst>
        </pc:cxnChg>
      </pc:sldChg>
    </pc:docChg>
  </pc:docChgLst>
  <pc:docChgLst>
    <pc:chgData name="Timothy Mahoney" userId="S::timothy.mahoney1@ingka.ikea.com::7e147517-f262-454a-9d34-86ff53a6aaf7" providerId="AD" clId="Web-{DCF8CAA8-DDDA-ABFD-5BD5-B534EF5F3A4F}"/>
    <pc:docChg chg="addSld modSld">
      <pc:chgData name="Timothy Mahoney" userId="S::timothy.mahoney1@ingka.ikea.com::7e147517-f262-454a-9d34-86ff53a6aaf7" providerId="AD" clId="Web-{DCF8CAA8-DDDA-ABFD-5BD5-B534EF5F3A4F}" dt="2022-09-02T07:12:37.490" v="732" actId="14100"/>
      <pc:docMkLst>
        <pc:docMk/>
      </pc:docMkLst>
      <pc:sldChg chg="addSp modSp new mod setBg">
        <pc:chgData name="Timothy Mahoney" userId="S::timothy.mahoney1@ingka.ikea.com::7e147517-f262-454a-9d34-86ff53a6aaf7" providerId="AD" clId="Web-{DCF8CAA8-DDDA-ABFD-5BD5-B534EF5F3A4F}" dt="2022-09-02T06:02:06.934" v="80" actId="20577"/>
        <pc:sldMkLst>
          <pc:docMk/>
          <pc:sldMk cId="1033228454" sldId="256"/>
        </pc:sldMkLst>
        <pc:spChg chg="mod">
          <ac:chgData name="Timothy Mahoney" userId="S::timothy.mahoney1@ingka.ikea.com::7e147517-f262-454a-9d34-86ff53a6aaf7" providerId="AD" clId="Web-{DCF8CAA8-DDDA-ABFD-5BD5-B534EF5F3A4F}" dt="2022-09-02T06:02:06.934" v="80" actId="20577"/>
          <ac:spMkLst>
            <pc:docMk/>
            <pc:sldMk cId="1033228454" sldId="256"/>
            <ac:spMk id="2" creationId="{E285F1C4-83CA-305B-E0CA-9EEE433A01DE}"/>
          </ac:spMkLst>
        </pc:spChg>
        <pc:spChg chg="mod">
          <ac:chgData name="Timothy Mahoney" userId="S::timothy.mahoney1@ingka.ikea.com::7e147517-f262-454a-9d34-86ff53a6aaf7" providerId="AD" clId="Web-{DCF8CAA8-DDDA-ABFD-5BD5-B534EF5F3A4F}" dt="2022-09-02T05:54:42.446" v="39" actId="20577"/>
          <ac:spMkLst>
            <pc:docMk/>
            <pc:sldMk cId="1033228454" sldId="256"/>
            <ac:spMk id="3" creationId="{91400265-0439-D496-CD46-CA4F0A19F2FC}"/>
          </ac:spMkLst>
        </pc:spChg>
        <pc:spChg chg="add">
          <ac:chgData name="Timothy Mahoney" userId="S::timothy.mahoney1@ingka.ikea.com::7e147517-f262-454a-9d34-86ff53a6aaf7" providerId="AD" clId="Web-{DCF8CAA8-DDDA-ABFD-5BD5-B534EF5F3A4F}" dt="2022-09-02T05:54:14.195" v="3"/>
          <ac:spMkLst>
            <pc:docMk/>
            <pc:sldMk cId="1033228454" sldId="256"/>
            <ac:spMk id="9" creationId="{A3363022-C969-41E9-8EB2-E4C94908C1FA}"/>
          </ac:spMkLst>
        </pc:spChg>
        <pc:spChg chg="add">
          <ac:chgData name="Timothy Mahoney" userId="S::timothy.mahoney1@ingka.ikea.com::7e147517-f262-454a-9d34-86ff53a6aaf7" providerId="AD" clId="Web-{DCF8CAA8-DDDA-ABFD-5BD5-B534EF5F3A4F}" dt="2022-09-02T05:54:14.195" v="3"/>
          <ac:spMkLst>
            <pc:docMk/>
            <pc:sldMk cId="1033228454" sldId="256"/>
            <ac:spMk id="11" creationId="{8D1AD6B3-BE88-4CEB-BA17-790657CC4729}"/>
          </ac:spMkLst>
        </pc:spChg>
        <pc:grpChg chg="add">
          <ac:chgData name="Timothy Mahoney" userId="S::timothy.mahoney1@ingka.ikea.com::7e147517-f262-454a-9d34-86ff53a6aaf7" providerId="AD" clId="Web-{DCF8CAA8-DDDA-ABFD-5BD5-B534EF5F3A4F}" dt="2022-09-02T05:54:14.195" v="3"/>
          <ac:grpSpMkLst>
            <pc:docMk/>
            <pc:sldMk cId="1033228454" sldId="256"/>
            <ac:grpSpMk id="13" creationId="{89D1390B-7E13-4B4F-9CB2-391063412E54}"/>
          </ac:grpSpMkLst>
        </pc:grpChg>
        <pc:picChg chg="add mod">
          <ac:chgData name="Timothy Mahoney" userId="S::timothy.mahoney1@ingka.ikea.com::7e147517-f262-454a-9d34-86ff53a6aaf7" providerId="AD" clId="Web-{DCF8CAA8-DDDA-ABFD-5BD5-B534EF5F3A4F}" dt="2022-09-02T05:54:14.195" v="3"/>
          <ac:picMkLst>
            <pc:docMk/>
            <pc:sldMk cId="1033228454" sldId="256"/>
            <ac:picMk id="4" creationId="{80C18262-FB47-54F5-886A-64F5481566E8}"/>
          </ac:picMkLst>
        </pc:picChg>
      </pc:sldChg>
      <pc:sldChg chg="addSp delSp modSp new mod setBg">
        <pc:chgData name="Timothy Mahoney" userId="S::timothy.mahoney1@ingka.ikea.com::7e147517-f262-454a-9d34-86ff53a6aaf7" providerId="AD" clId="Web-{DCF8CAA8-DDDA-ABFD-5BD5-B534EF5F3A4F}" dt="2022-09-02T06:35:39.160" v="273"/>
        <pc:sldMkLst>
          <pc:docMk/>
          <pc:sldMk cId="646082332" sldId="257"/>
        </pc:sldMkLst>
        <pc:spChg chg="mod">
          <ac:chgData name="Timothy Mahoney" userId="S::timothy.mahoney1@ingka.ikea.com::7e147517-f262-454a-9d34-86ff53a6aaf7" providerId="AD" clId="Web-{DCF8CAA8-DDDA-ABFD-5BD5-B534EF5F3A4F}" dt="2022-09-02T06:35:39.160" v="273"/>
          <ac:spMkLst>
            <pc:docMk/>
            <pc:sldMk cId="646082332" sldId="257"/>
            <ac:spMk id="2" creationId="{BFBB013C-B5F0-E504-3C69-CAFCE3F9C18E}"/>
          </ac:spMkLst>
        </pc:spChg>
        <pc:spChg chg="del">
          <ac:chgData name="Timothy Mahoney" userId="S::timothy.mahoney1@ingka.ikea.com::7e147517-f262-454a-9d34-86ff53a6aaf7" providerId="AD" clId="Web-{DCF8CAA8-DDDA-ABFD-5BD5-B534EF5F3A4F}" dt="2022-09-02T05:55:15.680" v="41"/>
          <ac:spMkLst>
            <pc:docMk/>
            <pc:sldMk cId="646082332" sldId="257"/>
            <ac:spMk id="3" creationId="{B9653B31-C45C-54E0-D7D9-D971A8243AF0}"/>
          </ac:spMkLst>
        </pc:spChg>
        <pc:spChg chg="add del">
          <ac:chgData name="Timothy Mahoney" userId="S::timothy.mahoney1@ingka.ikea.com::7e147517-f262-454a-9d34-86ff53a6aaf7" providerId="AD" clId="Web-{DCF8CAA8-DDDA-ABFD-5BD5-B534EF5F3A4F}" dt="2022-09-02T06:35:39.160" v="273"/>
          <ac:spMkLst>
            <pc:docMk/>
            <pc:sldMk cId="646082332" sldId="257"/>
            <ac:spMk id="8" creationId="{E65C7AE2-E158-C60E-3BB4-C0E7517056ED}"/>
          </ac:spMkLst>
        </pc:spChg>
        <pc:spChg chg="add del">
          <ac:chgData name="Timothy Mahoney" userId="S::timothy.mahoney1@ingka.ikea.com::7e147517-f262-454a-9d34-86ff53a6aaf7" providerId="AD" clId="Web-{DCF8CAA8-DDDA-ABFD-5BD5-B534EF5F3A4F}" dt="2022-09-02T06:35:39.160" v="273"/>
          <ac:spMkLst>
            <pc:docMk/>
            <pc:sldMk cId="646082332" sldId="257"/>
            <ac:spMk id="11" creationId="{F13C74B1-5B17-4795-BED0-7140497B445A}"/>
          </ac:spMkLst>
        </pc:spChg>
        <pc:spChg chg="add del">
          <ac:chgData name="Timothy Mahoney" userId="S::timothy.mahoney1@ingka.ikea.com::7e147517-f262-454a-9d34-86ff53a6aaf7" providerId="AD" clId="Web-{DCF8CAA8-DDDA-ABFD-5BD5-B534EF5F3A4F}" dt="2022-09-02T06:35:39.160" v="273"/>
          <ac:spMkLst>
            <pc:docMk/>
            <pc:sldMk cId="646082332" sldId="257"/>
            <ac:spMk id="13" creationId="{D4974D33-8DC5-464E-8C6D-BE58F0669C17}"/>
          </ac:spMkLst>
        </pc:spChg>
        <pc:spChg chg="add">
          <ac:chgData name="Timothy Mahoney" userId="S::timothy.mahoney1@ingka.ikea.com::7e147517-f262-454a-9d34-86ff53a6aaf7" providerId="AD" clId="Web-{DCF8CAA8-DDDA-ABFD-5BD5-B534EF5F3A4F}" dt="2022-09-02T06:35:39.160" v="273"/>
          <ac:spMkLst>
            <pc:docMk/>
            <pc:sldMk cId="646082332" sldId="257"/>
            <ac:spMk id="18" creationId="{3C54F4CE-85F0-46ED-80DA-9518C9251AD1}"/>
          </ac:spMkLst>
        </pc:spChg>
        <pc:spChg chg="add">
          <ac:chgData name="Timothy Mahoney" userId="S::timothy.mahoney1@ingka.ikea.com::7e147517-f262-454a-9d34-86ff53a6aaf7" providerId="AD" clId="Web-{DCF8CAA8-DDDA-ABFD-5BD5-B534EF5F3A4F}" dt="2022-09-02T06:35:39.160" v="273"/>
          <ac:spMkLst>
            <pc:docMk/>
            <pc:sldMk cId="646082332" sldId="257"/>
            <ac:spMk id="20" creationId="{DADD1FCA-8ACB-4958-81DD-4CDD6D3E1921}"/>
          </ac:spMkLst>
        </pc:spChg>
        <pc:picChg chg="add mod ord">
          <ac:chgData name="Timothy Mahoney" userId="S::timothy.mahoney1@ingka.ikea.com::7e147517-f262-454a-9d34-86ff53a6aaf7" providerId="AD" clId="Web-{DCF8CAA8-DDDA-ABFD-5BD5-B534EF5F3A4F}" dt="2022-09-02T06:35:39.160" v="273"/>
          <ac:picMkLst>
            <pc:docMk/>
            <pc:sldMk cId="646082332" sldId="257"/>
            <ac:picMk id="4" creationId="{455A04C2-2208-109F-FB13-A0BC19E2E1D6}"/>
          </ac:picMkLst>
        </pc:picChg>
      </pc:sldChg>
      <pc:sldChg chg="addSp delSp modSp new mod setBg addAnim setClrOvrMap">
        <pc:chgData name="Timothy Mahoney" userId="S::timothy.mahoney1@ingka.ikea.com::7e147517-f262-454a-9d34-86ff53a6aaf7" providerId="AD" clId="Web-{DCF8CAA8-DDDA-ABFD-5BD5-B534EF5F3A4F}" dt="2022-09-02T06:35:50.895" v="274"/>
        <pc:sldMkLst>
          <pc:docMk/>
          <pc:sldMk cId="1364506770" sldId="258"/>
        </pc:sldMkLst>
        <pc:spChg chg="add del">
          <ac:chgData name="Timothy Mahoney" userId="S::timothy.mahoney1@ingka.ikea.com::7e147517-f262-454a-9d34-86ff53a6aaf7" providerId="AD" clId="Web-{DCF8CAA8-DDDA-ABFD-5BD5-B534EF5F3A4F}" dt="2022-09-02T05:56:20.509" v="47"/>
          <ac:spMkLst>
            <pc:docMk/>
            <pc:sldMk cId="1364506770" sldId="258"/>
            <ac:spMk id="2" creationId="{17619D02-AC28-FA9D-5387-B5ED849C15E2}"/>
          </ac:spMkLst>
        </pc:spChg>
        <pc:spChg chg="del">
          <ac:chgData name="Timothy Mahoney" userId="S::timothy.mahoney1@ingka.ikea.com::7e147517-f262-454a-9d34-86ff53a6aaf7" providerId="AD" clId="Web-{DCF8CAA8-DDDA-ABFD-5BD5-B534EF5F3A4F}" dt="2022-09-02T05:56:06.165" v="44"/>
          <ac:spMkLst>
            <pc:docMk/>
            <pc:sldMk cId="1364506770" sldId="258"/>
            <ac:spMk id="3" creationId="{C9E44861-B6EE-615F-86B1-32D51AEC340A}"/>
          </ac:spMkLst>
        </pc:spChg>
        <pc:spChg chg="add mod ord">
          <ac:chgData name="Timothy Mahoney" userId="S::timothy.mahoney1@ingka.ikea.com::7e147517-f262-454a-9d34-86ff53a6aaf7" providerId="AD" clId="Web-{DCF8CAA8-DDDA-ABFD-5BD5-B534EF5F3A4F}" dt="2022-09-02T06:35:50.895" v="274"/>
          <ac:spMkLst>
            <pc:docMk/>
            <pc:sldMk cId="1364506770" sldId="258"/>
            <ac:spMk id="6" creationId="{17619D02-AC28-FA9D-5387-B5ED849C15E2}"/>
          </ac:spMkLst>
        </pc:spChg>
        <pc:spChg chg="add del">
          <ac:chgData name="Timothy Mahoney" userId="S::timothy.mahoney1@ingka.ikea.com::7e147517-f262-454a-9d34-86ff53a6aaf7" providerId="AD" clId="Web-{DCF8CAA8-DDDA-ABFD-5BD5-B534EF5F3A4F}" dt="2022-09-02T05:59:45.652" v="60"/>
          <ac:spMkLst>
            <pc:docMk/>
            <pc:sldMk cId="1364506770" sldId="258"/>
            <ac:spMk id="8" creationId="{9F54FC99-44D4-67DD-AB37-A726D178B737}"/>
          </ac:spMkLst>
        </pc:spChg>
        <pc:spChg chg="add del">
          <ac:chgData name="Timothy Mahoney" userId="S::timothy.mahoney1@ingka.ikea.com::7e147517-f262-454a-9d34-86ff53a6aaf7" providerId="AD" clId="Web-{DCF8CAA8-DDDA-ABFD-5BD5-B534EF5F3A4F}" dt="2022-09-02T06:35:50.895" v="274"/>
          <ac:spMkLst>
            <pc:docMk/>
            <pc:sldMk cId="1364506770" sldId="258"/>
            <ac:spMk id="9" creationId="{37C89E4B-3C9F-44B9-8B86-D9E3D112D8EC}"/>
          </ac:spMkLst>
        </pc:spChg>
        <pc:spChg chg="add del">
          <ac:chgData name="Timothy Mahoney" userId="S::timothy.mahoney1@ingka.ikea.com::7e147517-f262-454a-9d34-86ff53a6aaf7" providerId="AD" clId="Web-{DCF8CAA8-DDDA-ABFD-5BD5-B534EF5F3A4F}" dt="2022-09-02T06:00:05.855" v="63"/>
          <ac:spMkLst>
            <pc:docMk/>
            <pc:sldMk cId="1364506770" sldId="258"/>
            <ac:spMk id="11" creationId="{3AFE8227-C443-417B-BA91-520EB1EF4559}"/>
          </ac:spMkLst>
        </pc:spChg>
        <pc:spChg chg="add del">
          <ac:chgData name="Timothy Mahoney" userId="S::timothy.mahoney1@ingka.ikea.com::7e147517-f262-454a-9d34-86ff53a6aaf7" providerId="AD" clId="Web-{DCF8CAA8-DDDA-ABFD-5BD5-B534EF5F3A4F}" dt="2022-09-02T06:00:05.855" v="63"/>
          <ac:spMkLst>
            <pc:docMk/>
            <pc:sldMk cId="1364506770" sldId="258"/>
            <ac:spMk id="13" creationId="{907741FC-B544-4A6E-B831-6789D042333D}"/>
          </ac:spMkLst>
        </pc:spChg>
        <pc:spChg chg="add del">
          <ac:chgData name="Timothy Mahoney" userId="S::timothy.mahoney1@ingka.ikea.com::7e147517-f262-454a-9d34-86ff53a6aaf7" providerId="AD" clId="Web-{DCF8CAA8-DDDA-ABFD-5BD5-B534EF5F3A4F}" dt="2022-09-02T06:00:05.855" v="63"/>
          <ac:spMkLst>
            <pc:docMk/>
            <pc:sldMk cId="1364506770" sldId="258"/>
            <ac:spMk id="15" creationId="{3F0BE7ED-7814-4273-B18A-F26CC0380380}"/>
          </ac:spMkLst>
        </pc:spChg>
        <pc:spChg chg="add">
          <ac:chgData name="Timothy Mahoney" userId="S::timothy.mahoney1@ingka.ikea.com::7e147517-f262-454a-9d34-86ff53a6aaf7" providerId="AD" clId="Web-{DCF8CAA8-DDDA-ABFD-5BD5-B534EF5F3A4F}" dt="2022-09-02T06:35:50.895" v="274"/>
          <ac:spMkLst>
            <pc:docMk/>
            <pc:sldMk cId="1364506770" sldId="258"/>
            <ac:spMk id="17" creationId="{BEE73255-8084-4DF9-BB0B-15EAC92E2CB9}"/>
          </ac:spMkLst>
        </pc:spChg>
        <pc:spChg chg="add">
          <ac:chgData name="Timothy Mahoney" userId="S::timothy.mahoney1@ingka.ikea.com::7e147517-f262-454a-9d34-86ff53a6aaf7" providerId="AD" clId="Web-{DCF8CAA8-DDDA-ABFD-5BD5-B534EF5F3A4F}" dt="2022-09-02T06:35:50.895" v="274"/>
          <ac:spMkLst>
            <pc:docMk/>
            <pc:sldMk cId="1364506770" sldId="258"/>
            <ac:spMk id="19" creationId="{67048353-8981-459A-9BC6-9711CE462E06}"/>
          </ac:spMkLst>
        </pc:spChg>
        <pc:spChg chg="add del">
          <ac:chgData name="Timothy Mahoney" userId="S::timothy.mahoney1@ingka.ikea.com::7e147517-f262-454a-9d34-86ff53a6aaf7" providerId="AD" clId="Web-{DCF8CAA8-DDDA-ABFD-5BD5-B534EF5F3A4F}" dt="2022-09-02T06:00:05.855" v="62"/>
          <ac:spMkLst>
            <pc:docMk/>
            <pc:sldMk cId="1364506770" sldId="258"/>
            <ac:spMk id="20" creationId="{D4771268-CB57-404A-9271-370EB28F6090}"/>
          </ac:spMkLst>
        </pc:spChg>
        <pc:picChg chg="add mod ord">
          <ac:chgData name="Timothy Mahoney" userId="S::timothy.mahoney1@ingka.ikea.com::7e147517-f262-454a-9d34-86ff53a6aaf7" providerId="AD" clId="Web-{DCF8CAA8-DDDA-ABFD-5BD5-B534EF5F3A4F}" dt="2022-09-02T06:35:50.895" v="274"/>
          <ac:picMkLst>
            <pc:docMk/>
            <pc:sldMk cId="1364506770" sldId="258"/>
            <ac:picMk id="4" creationId="{C642667F-069F-3740-F919-9CDF1D4C1DAD}"/>
          </ac:picMkLst>
        </pc:picChg>
        <pc:cxnChg chg="add del">
          <ac:chgData name="Timothy Mahoney" userId="S::timothy.mahoney1@ingka.ikea.com::7e147517-f262-454a-9d34-86ff53a6aaf7" providerId="AD" clId="Web-{DCF8CAA8-DDDA-ABFD-5BD5-B534EF5F3A4F}" dt="2022-09-02T06:35:50.895" v="274"/>
          <ac:cxnSpMkLst>
            <pc:docMk/>
            <pc:sldMk cId="1364506770" sldId="258"/>
            <ac:cxnSpMk id="10" creationId="{AA2EAA10-076F-46BD-8F0F-B9A2FB77A85C}"/>
          </ac:cxnSpMkLst>
        </pc:cxnChg>
        <pc:cxnChg chg="add del">
          <ac:chgData name="Timothy Mahoney" userId="S::timothy.mahoney1@ingka.ikea.com::7e147517-f262-454a-9d34-86ff53a6aaf7" providerId="AD" clId="Web-{DCF8CAA8-DDDA-ABFD-5BD5-B534EF5F3A4F}" dt="2022-09-02T06:35:50.895" v="274"/>
          <ac:cxnSpMkLst>
            <pc:docMk/>
            <pc:sldMk cId="1364506770" sldId="258"/>
            <ac:cxnSpMk id="12" creationId="{D891E407-403B-4764-86C9-33A56D3BCAA3}"/>
          </ac:cxnSpMkLst>
        </pc:cxnChg>
      </pc:sldChg>
      <pc:sldChg chg="addSp delSp modSp new mod setBg">
        <pc:chgData name="Timothy Mahoney" userId="S::timothy.mahoney1@ingka.ikea.com::7e147517-f262-454a-9d34-86ff53a6aaf7" providerId="AD" clId="Web-{DCF8CAA8-DDDA-ABFD-5BD5-B534EF5F3A4F}" dt="2022-09-02T06:03:14.810" v="117"/>
        <pc:sldMkLst>
          <pc:docMk/>
          <pc:sldMk cId="3151071548" sldId="259"/>
        </pc:sldMkLst>
        <pc:spChg chg="mod">
          <ac:chgData name="Timothy Mahoney" userId="S::timothy.mahoney1@ingka.ikea.com::7e147517-f262-454a-9d34-86ff53a6aaf7" providerId="AD" clId="Web-{DCF8CAA8-DDDA-ABFD-5BD5-B534EF5F3A4F}" dt="2022-09-02T06:03:14.810" v="117"/>
          <ac:spMkLst>
            <pc:docMk/>
            <pc:sldMk cId="3151071548" sldId="259"/>
            <ac:spMk id="2" creationId="{726BA1BF-AAE4-9130-F67E-10ED8C82A7A2}"/>
          </ac:spMkLst>
        </pc:spChg>
        <pc:spChg chg="del">
          <ac:chgData name="Timothy Mahoney" userId="S::timothy.mahoney1@ingka.ikea.com::7e147517-f262-454a-9d34-86ff53a6aaf7" providerId="AD" clId="Web-{DCF8CAA8-DDDA-ABFD-5BD5-B534EF5F3A4F}" dt="2022-09-02T05:56:42.916" v="49"/>
          <ac:spMkLst>
            <pc:docMk/>
            <pc:sldMk cId="3151071548" sldId="259"/>
            <ac:spMk id="3" creationId="{FA6A3688-D7E8-E056-7E67-7AE17CEE3D6A}"/>
          </ac:spMkLst>
        </pc:spChg>
        <pc:spChg chg="add del">
          <ac:chgData name="Timothy Mahoney" userId="S::timothy.mahoney1@ingka.ikea.com::7e147517-f262-454a-9d34-86ff53a6aaf7" providerId="AD" clId="Web-{DCF8CAA8-DDDA-ABFD-5BD5-B534EF5F3A4F}" dt="2022-09-02T05:56:53.916" v="51"/>
          <ac:spMkLst>
            <pc:docMk/>
            <pc:sldMk cId="3151071548" sldId="259"/>
            <ac:spMk id="8" creationId="{50A2A9A9-D289-F250-A2C8-8380C6ACBE30}"/>
          </ac:spMkLst>
        </pc:spChg>
        <pc:spChg chg="add del">
          <ac:chgData name="Timothy Mahoney" userId="S::timothy.mahoney1@ingka.ikea.com::7e147517-f262-454a-9d34-86ff53a6aaf7" providerId="AD" clId="Web-{DCF8CAA8-DDDA-ABFD-5BD5-B534EF5F3A4F}" dt="2022-09-02T05:56:53.916" v="51"/>
          <ac:spMkLst>
            <pc:docMk/>
            <pc:sldMk cId="3151071548" sldId="259"/>
            <ac:spMk id="11" creationId="{12609869-9E80-471B-A487-A53288E0E791}"/>
          </ac:spMkLst>
        </pc:spChg>
        <pc:spChg chg="add del">
          <ac:chgData name="Timothy Mahoney" userId="S::timothy.mahoney1@ingka.ikea.com::7e147517-f262-454a-9d34-86ff53a6aaf7" providerId="AD" clId="Web-{DCF8CAA8-DDDA-ABFD-5BD5-B534EF5F3A4F}" dt="2022-09-02T05:56:53.916" v="51"/>
          <ac:spMkLst>
            <pc:docMk/>
            <pc:sldMk cId="3151071548" sldId="259"/>
            <ac:spMk id="13" creationId="{7004738A-9D34-43E8-97D2-CA0EED4F8BE0}"/>
          </ac:spMkLst>
        </pc:spChg>
        <pc:spChg chg="add del">
          <ac:chgData name="Timothy Mahoney" userId="S::timothy.mahoney1@ingka.ikea.com::7e147517-f262-454a-9d34-86ff53a6aaf7" providerId="AD" clId="Web-{DCF8CAA8-DDDA-ABFD-5BD5-B534EF5F3A4F}" dt="2022-09-02T05:56:53.916" v="51"/>
          <ac:spMkLst>
            <pc:docMk/>
            <pc:sldMk cId="3151071548" sldId="259"/>
            <ac:spMk id="15" creationId="{B8B8D07F-F13E-443E-BA68-2D26672D76B9}"/>
          </ac:spMkLst>
        </pc:spChg>
        <pc:spChg chg="add del">
          <ac:chgData name="Timothy Mahoney" userId="S::timothy.mahoney1@ingka.ikea.com::7e147517-f262-454a-9d34-86ff53a6aaf7" providerId="AD" clId="Web-{DCF8CAA8-DDDA-ABFD-5BD5-B534EF5F3A4F}" dt="2022-09-02T05:56:53.916" v="51"/>
          <ac:spMkLst>
            <pc:docMk/>
            <pc:sldMk cId="3151071548" sldId="259"/>
            <ac:spMk id="17" creationId="{2813A4FA-24A5-41ED-A534-3807D1B2F344}"/>
          </ac:spMkLst>
        </pc:spChg>
        <pc:spChg chg="add del">
          <ac:chgData name="Timothy Mahoney" userId="S::timothy.mahoney1@ingka.ikea.com::7e147517-f262-454a-9d34-86ff53a6aaf7" providerId="AD" clId="Web-{DCF8CAA8-DDDA-ABFD-5BD5-B534EF5F3A4F}" dt="2022-09-02T05:56:53.916" v="51"/>
          <ac:spMkLst>
            <pc:docMk/>
            <pc:sldMk cId="3151071548" sldId="259"/>
            <ac:spMk id="19" creationId="{C3944F27-CA70-4E84-A51A-E6BF89558979}"/>
          </ac:spMkLst>
        </pc:spChg>
        <pc:spChg chg="add del">
          <ac:chgData name="Timothy Mahoney" userId="S::timothy.mahoney1@ingka.ikea.com::7e147517-f262-454a-9d34-86ff53a6aaf7" providerId="AD" clId="Web-{DCF8CAA8-DDDA-ABFD-5BD5-B534EF5F3A4F}" dt="2022-09-02T05:56:59.588" v="53"/>
          <ac:spMkLst>
            <pc:docMk/>
            <pc:sldMk cId="3151071548" sldId="259"/>
            <ac:spMk id="21" creationId="{2C61293E-6EBE-43EF-A52C-9BEBFD7679D4}"/>
          </ac:spMkLst>
        </pc:spChg>
        <pc:spChg chg="add del">
          <ac:chgData name="Timothy Mahoney" userId="S::timothy.mahoney1@ingka.ikea.com::7e147517-f262-454a-9d34-86ff53a6aaf7" providerId="AD" clId="Web-{DCF8CAA8-DDDA-ABFD-5BD5-B534EF5F3A4F}" dt="2022-09-02T05:56:59.588" v="53"/>
          <ac:spMkLst>
            <pc:docMk/>
            <pc:sldMk cId="3151071548" sldId="259"/>
            <ac:spMk id="22" creationId="{21540236-BFD5-4A9D-8840-4703E7F76825}"/>
          </ac:spMkLst>
        </pc:spChg>
        <pc:spChg chg="add del">
          <ac:chgData name="Timothy Mahoney" userId="S::timothy.mahoney1@ingka.ikea.com::7e147517-f262-454a-9d34-86ff53a6aaf7" providerId="AD" clId="Web-{DCF8CAA8-DDDA-ABFD-5BD5-B534EF5F3A4F}" dt="2022-09-02T05:56:59.588" v="53"/>
          <ac:spMkLst>
            <pc:docMk/>
            <pc:sldMk cId="3151071548" sldId="259"/>
            <ac:spMk id="23" creationId="{6A048A6A-5FF5-0EDB-C197-828CCB671BF3}"/>
          </ac:spMkLst>
        </pc:spChg>
        <pc:spChg chg="add del">
          <ac:chgData name="Timothy Mahoney" userId="S::timothy.mahoney1@ingka.ikea.com::7e147517-f262-454a-9d34-86ff53a6aaf7" providerId="AD" clId="Web-{DCF8CAA8-DDDA-ABFD-5BD5-B534EF5F3A4F}" dt="2022-09-02T06:03:14.810" v="117"/>
          <ac:spMkLst>
            <pc:docMk/>
            <pc:sldMk cId="3151071548" sldId="259"/>
            <ac:spMk id="25" creationId="{6F53018F-EF9F-A88C-2A5F-0464C750AD07}"/>
          </ac:spMkLst>
        </pc:spChg>
        <pc:spChg chg="add">
          <ac:chgData name="Timothy Mahoney" userId="S::timothy.mahoney1@ingka.ikea.com::7e147517-f262-454a-9d34-86ff53a6aaf7" providerId="AD" clId="Web-{DCF8CAA8-DDDA-ABFD-5BD5-B534EF5F3A4F}" dt="2022-09-02T06:03:14.810" v="117"/>
          <ac:spMkLst>
            <pc:docMk/>
            <pc:sldMk cId="3151071548" sldId="259"/>
            <ac:spMk id="30" creationId="{3C54F4CE-85F0-46ED-80DA-9518C9251AD1}"/>
          </ac:spMkLst>
        </pc:spChg>
        <pc:spChg chg="add">
          <ac:chgData name="Timothy Mahoney" userId="S::timothy.mahoney1@ingka.ikea.com::7e147517-f262-454a-9d34-86ff53a6aaf7" providerId="AD" clId="Web-{DCF8CAA8-DDDA-ABFD-5BD5-B534EF5F3A4F}" dt="2022-09-02T06:03:14.810" v="117"/>
          <ac:spMkLst>
            <pc:docMk/>
            <pc:sldMk cId="3151071548" sldId="259"/>
            <ac:spMk id="32" creationId="{DADD1FCA-8ACB-4958-81DD-4CDD6D3E1921}"/>
          </ac:spMkLst>
        </pc:spChg>
        <pc:picChg chg="add mod ord">
          <ac:chgData name="Timothy Mahoney" userId="S::timothy.mahoney1@ingka.ikea.com::7e147517-f262-454a-9d34-86ff53a6aaf7" providerId="AD" clId="Web-{DCF8CAA8-DDDA-ABFD-5BD5-B534EF5F3A4F}" dt="2022-09-02T06:03:14.810" v="117"/>
          <ac:picMkLst>
            <pc:docMk/>
            <pc:sldMk cId="3151071548" sldId="259"/>
            <ac:picMk id="4" creationId="{31833A48-B57D-1D7A-0BEC-C057097C5F35}"/>
          </ac:picMkLst>
        </pc:picChg>
      </pc:sldChg>
      <pc:sldChg chg="addSp delSp modSp new">
        <pc:chgData name="Timothy Mahoney" userId="S::timothy.mahoney1@ingka.ikea.com::7e147517-f262-454a-9d34-86ff53a6aaf7" providerId="AD" clId="Web-{DCF8CAA8-DDDA-ABFD-5BD5-B534EF5F3A4F}" dt="2022-09-02T06:03:43.842" v="139" actId="20577"/>
        <pc:sldMkLst>
          <pc:docMk/>
          <pc:sldMk cId="3893800085" sldId="260"/>
        </pc:sldMkLst>
        <pc:spChg chg="mod">
          <ac:chgData name="Timothy Mahoney" userId="S::timothy.mahoney1@ingka.ikea.com::7e147517-f262-454a-9d34-86ff53a6aaf7" providerId="AD" clId="Web-{DCF8CAA8-DDDA-ABFD-5BD5-B534EF5F3A4F}" dt="2022-09-02T06:03:43.842" v="139" actId="20577"/>
          <ac:spMkLst>
            <pc:docMk/>
            <pc:sldMk cId="3893800085" sldId="260"/>
            <ac:spMk id="2" creationId="{18812453-DEB2-589E-BCF2-1932CAC53076}"/>
          </ac:spMkLst>
        </pc:spChg>
        <pc:spChg chg="del">
          <ac:chgData name="Timothy Mahoney" userId="S::timothy.mahoney1@ingka.ikea.com::7e147517-f262-454a-9d34-86ff53a6aaf7" providerId="AD" clId="Web-{DCF8CAA8-DDDA-ABFD-5BD5-B534EF5F3A4F}" dt="2022-09-02T05:58:55.308" v="56"/>
          <ac:spMkLst>
            <pc:docMk/>
            <pc:sldMk cId="3893800085" sldId="260"/>
            <ac:spMk id="3" creationId="{DCD528A1-32F1-B9B0-00A1-89D2DD3AD054}"/>
          </ac:spMkLst>
        </pc:spChg>
        <pc:picChg chg="add mod ord">
          <ac:chgData name="Timothy Mahoney" userId="S::timothy.mahoney1@ingka.ikea.com::7e147517-f262-454a-9d34-86ff53a6aaf7" providerId="AD" clId="Web-{DCF8CAA8-DDDA-ABFD-5BD5-B534EF5F3A4F}" dt="2022-09-02T05:58:55.308" v="56"/>
          <ac:picMkLst>
            <pc:docMk/>
            <pc:sldMk cId="3893800085" sldId="260"/>
            <ac:picMk id="4" creationId="{63B1D319-3A92-3045-D156-FD97513A6C95}"/>
          </ac:picMkLst>
        </pc:picChg>
      </pc:sldChg>
      <pc:sldChg chg="addSp delSp modSp new mod setBg">
        <pc:chgData name="Timothy Mahoney" userId="S::timothy.mahoney1@ingka.ikea.com::7e147517-f262-454a-9d34-86ff53a6aaf7" providerId="AD" clId="Web-{DCF8CAA8-DDDA-ABFD-5BD5-B534EF5F3A4F}" dt="2022-09-02T07:12:37.490" v="732" actId="14100"/>
        <pc:sldMkLst>
          <pc:docMk/>
          <pc:sldMk cId="2880927102" sldId="261"/>
        </pc:sldMkLst>
        <pc:spChg chg="mod">
          <ac:chgData name="Timothy Mahoney" userId="S::timothy.mahoney1@ingka.ikea.com::7e147517-f262-454a-9d34-86ff53a6aaf7" providerId="AD" clId="Web-{DCF8CAA8-DDDA-ABFD-5BD5-B534EF5F3A4F}" dt="2022-09-02T06:52:32.873" v="714"/>
          <ac:spMkLst>
            <pc:docMk/>
            <pc:sldMk cId="2880927102" sldId="261"/>
            <ac:spMk id="2" creationId="{FE1774A7-546F-310F-B0EA-2581A0E8C0EB}"/>
          </ac:spMkLst>
        </pc:spChg>
        <pc:spChg chg="del">
          <ac:chgData name="Timothy Mahoney" userId="S::timothy.mahoney1@ingka.ikea.com::7e147517-f262-454a-9d34-86ff53a6aaf7" providerId="AD" clId="Web-{DCF8CAA8-DDDA-ABFD-5BD5-B534EF5F3A4F}" dt="2022-09-02T06:05:48.468" v="142"/>
          <ac:spMkLst>
            <pc:docMk/>
            <pc:sldMk cId="2880927102" sldId="261"/>
            <ac:spMk id="3" creationId="{2636FDAC-8D98-C588-7BBA-56AF125B8454}"/>
          </ac:spMkLst>
        </pc:spChg>
        <pc:spChg chg="add mod ord">
          <ac:chgData name="Timothy Mahoney" userId="S::timothy.mahoney1@ingka.ikea.com::7e147517-f262-454a-9d34-86ff53a6aaf7" providerId="AD" clId="Web-{DCF8CAA8-DDDA-ABFD-5BD5-B534EF5F3A4F}" dt="2022-09-02T06:52:32.873" v="714"/>
          <ac:spMkLst>
            <pc:docMk/>
            <pc:sldMk cId="2880927102" sldId="261"/>
            <ac:spMk id="8" creationId="{0852336B-2337-5B05-27CE-F9745246F5D3}"/>
          </ac:spMkLst>
        </pc:spChg>
        <pc:spChg chg="add del">
          <ac:chgData name="Timothy Mahoney" userId="S::timothy.mahoney1@ingka.ikea.com::7e147517-f262-454a-9d34-86ff53a6aaf7" providerId="AD" clId="Web-{DCF8CAA8-DDDA-ABFD-5BD5-B534EF5F3A4F}" dt="2022-09-02T06:36:50.426" v="276"/>
          <ac:spMkLst>
            <pc:docMk/>
            <pc:sldMk cId="2880927102" sldId="261"/>
            <ac:spMk id="11" creationId="{46F7435D-E3DB-47B1-BA61-B00ACC83A9DE}"/>
          </ac:spMkLst>
        </pc:spChg>
        <pc:spChg chg="add del">
          <ac:chgData name="Timothy Mahoney" userId="S::timothy.mahoney1@ingka.ikea.com::7e147517-f262-454a-9d34-86ff53a6aaf7" providerId="AD" clId="Web-{DCF8CAA8-DDDA-ABFD-5BD5-B534EF5F3A4F}" dt="2022-09-02T06:36:50.426" v="276"/>
          <ac:spMkLst>
            <pc:docMk/>
            <pc:sldMk cId="2880927102" sldId="261"/>
            <ac:spMk id="13" creationId="{F263A0B5-F8C4-4116-809F-78A768EA79A6}"/>
          </ac:spMkLst>
        </pc:spChg>
        <pc:spChg chg="add del">
          <ac:chgData name="Timothy Mahoney" userId="S::timothy.mahoney1@ingka.ikea.com::7e147517-f262-454a-9d34-86ff53a6aaf7" providerId="AD" clId="Web-{DCF8CAA8-DDDA-ABFD-5BD5-B534EF5F3A4F}" dt="2022-09-02T06:52:32.873" v="714"/>
          <ac:spMkLst>
            <pc:docMk/>
            <pc:sldMk cId="2880927102" sldId="261"/>
            <ac:spMk id="18" creationId="{327D73B4-9F5C-4A64-A179-51B9500CB8B5}"/>
          </ac:spMkLst>
        </pc:spChg>
        <pc:spChg chg="add del">
          <ac:chgData name="Timothy Mahoney" userId="S::timothy.mahoney1@ingka.ikea.com::7e147517-f262-454a-9d34-86ff53a6aaf7" providerId="AD" clId="Web-{DCF8CAA8-DDDA-ABFD-5BD5-B534EF5F3A4F}" dt="2022-09-02T06:52:32.873" v="714"/>
          <ac:spMkLst>
            <pc:docMk/>
            <pc:sldMk cId="2880927102" sldId="261"/>
            <ac:spMk id="20" creationId="{C1F06963-6374-4B48-844F-071A9BAAAE02}"/>
          </ac:spMkLst>
        </pc:spChg>
        <pc:spChg chg="add del">
          <ac:chgData name="Timothy Mahoney" userId="S::timothy.mahoney1@ingka.ikea.com::7e147517-f262-454a-9d34-86ff53a6aaf7" providerId="AD" clId="Web-{DCF8CAA8-DDDA-ABFD-5BD5-B534EF5F3A4F}" dt="2022-09-02T06:52:32.873" v="714"/>
          <ac:spMkLst>
            <pc:docMk/>
            <pc:sldMk cId="2880927102" sldId="261"/>
            <ac:spMk id="26" creationId="{E3020543-B24B-4EC4-8FFC-8DD88EEA91A8}"/>
          </ac:spMkLst>
        </pc:spChg>
        <pc:spChg chg="add">
          <ac:chgData name="Timothy Mahoney" userId="S::timothy.mahoney1@ingka.ikea.com::7e147517-f262-454a-9d34-86ff53a6aaf7" providerId="AD" clId="Web-{DCF8CAA8-DDDA-ABFD-5BD5-B534EF5F3A4F}" dt="2022-09-02T06:52:32.873" v="714"/>
          <ac:spMkLst>
            <pc:docMk/>
            <pc:sldMk cId="2880927102" sldId="261"/>
            <ac:spMk id="33" creationId="{5E39A796-BE83-48B1-B33F-35C4A32AAB57}"/>
          </ac:spMkLst>
        </pc:spChg>
        <pc:spChg chg="add">
          <ac:chgData name="Timothy Mahoney" userId="S::timothy.mahoney1@ingka.ikea.com::7e147517-f262-454a-9d34-86ff53a6aaf7" providerId="AD" clId="Web-{DCF8CAA8-DDDA-ABFD-5BD5-B534EF5F3A4F}" dt="2022-09-02T06:52:32.873" v="714"/>
          <ac:spMkLst>
            <pc:docMk/>
            <pc:sldMk cId="2880927102" sldId="261"/>
            <ac:spMk id="35" creationId="{72F84B47-E267-4194-8194-831DB7B5547F}"/>
          </ac:spMkLst>
        </pc:spChg>
        <pc:grpChg chg="add del">
          <ac:chgData name="Timothy Mahoney" userId="S::timothy.mahoney1@ingka.ikea.com::7e147517-f262-454a-9d34-86ff53a6aaf7" providerId="AD" clId="Web-{DCF8CAA8-DDDA-ABFD-5BD5-B534EF5F3A4F}" dt="2022-09-02T06:52:32.873" v="714"/>
          <ac:grpSpMkLst>
            <pc:docMk/>
            <pc:sldMk cId="2880927102" sldId="261"/>
            <ac:grpSpMk id="22" creationId="{5614C7C0-FA1D-4105-8345-1DF76F9870A8}"/>
          </ac:grpSpMkLst>
        </pc:grpChg>
        <pc:picChg chg="add del mod">
          <ac:chgData name="Timothy Mahoney" userId="S::timothy.mahoney1@ingka.ikea.com::7e147517-f262-454a-9d34-86ff53a6aaf7" providerId="AD" clId="Web-{DCF8CAA8-DDDA-ABFD-5BD5-B534EF5F3A4F}" dt="2022-09-02T07:11:25.319" v="727"/>
          <ac:picMkLst>
            <pc:docMk/>
            <pc:sldMk cId="2880927102" sldId="261"/>
            <ac:picMk id="3" creationId="{0BD775A8-93AA-7B32-ACC5-577F01A44857}"/>
          </ac:picMkLst>
        </pc:picChg>
        <pc:picChg chg="add mod ord">
          <ac:chgData name="Timothy Mahoney" userId="S::timothy.mahoney1@ingka.ikea.com::7e147517-f262-454a-9d34-86ff53a6aaf7" providerId="AD" clId="Web-{DCF8CAA8-DDDA-ABFD-5BD5-B534EF5F3A4F}" dt="2022-09-02T06:52:32.873" v="714"/>
          <ac:picMkLst>
            <pc:docMk/>
            <pc:sldMk cId="2880927102" sldId="261"/>
            <ac:picMk id="4" creationId="{4AB964A8-EF2A-DF11-5DB9-0DC295F2159F}"/>
          </ac:picMkLst>
        </pc:picChg>
        <pc:picChg chg="add mod">
          <ac:chgData name="Timothy Mahoney" userId="S::timothy.mahoney1@ingka.ikea.com::7e147517-f262-454a-9d34-86ff53a6aaf7" providerId="AD" clId="Web-{DCF8CAA8-DDDA-ABFD-5BD5-B534EF5F3A4F}" dt="2022-09-02T07:12:37.490" v="732" actId="14100"/>
          <ac:picMkLst>
            <pc:docMk/>
            <pc:sldMk cId="2880927102" sldId="261"/>
            <ac:picMk id="5" creationId="{780D466D-8A7E-B72A-89DA-D38363CED517}"/>
          </ac:picMkLst>
        </pc:picChg>
        <pc:cxnChg chg="add del">
          <ac:chgData name="Timothy Mahoney" userId="S::timothy.mahoney1@ingka.ikea.com::7e147517-f262-454a-9d34-86ff53a6aaf7" providerId="AD" clId="Web-{DCF8CAA8-DDDA-ABFD-5BD5-B534EF5F3A4F}" dt="2022-09-02T06:52:32.873" v="714"/>
          <ac:cxnSpMkLst>
            <pc:docMk/>
            <pc:sldMk cId="2880927102" sldId="261"/>
            <ac:cxnSpMk id="28" creationId="{C49DA8F6-BCC1-4447-B54C-57856834B94B}"/>
          </ac:cxnSpMkLst>
        </pc:cxnChg>
      </pc:sldChg>
      <pc:sldChg chg="addSp delSp modSp new mod setBg">
        <pc:chgData name="Timothy Mahoney" userId="S::timothy.mahoney1@ingka.ikea.com::7e147517-f262-454a-9d34-86ff53a6aaf7" providerId="AD" clId="Web-{DCF8CAA8-DDDA-ABFD-5BD5-B534EF5F3A4F}" dt="2022-09-02T06:37:33.879" v="297"/>
        <pc:sldMkLst>
          <pc:docMk/>
          <pc:sldMk cId="1728656843" sldId="262"/>
        </pc:sldMkLst>
        <pc:spChg chg="del">
          <ac:chgData name="Timothy Mahoney" userId="S::timothy.mahoney1@ingka.ikea.com::7e147517-f262-454a-9d34-86ff53a6aaf7" providerId="AD" clId="Web-{DCF8CAA8-DDDA-ABFD-5BD5-B534EF5F3A4F}" dt="2022-09-02T06:37:33.879" v="297"/>
          <ac:spMkLst>
            <pc:docMk/>
            <pc:sldMk cId="1728656843" sldId="262"/>
            <ac:spMk id="2" creationId="{06499BF7-BE87-28D7-C161-05A0B923A101}"/>
          </ac:spMkLst>
        </pc:spChg>
        <pc:spChg chg="del">
          <ac:chgData name="Timothy Mahoney" userId="S::timothy.mahoney1@ingka.ikea.com::7e147517-f262-454a-9d34-86ff53a6aaf7" providerId="AD" clId="Web-{DCF8CAA8-DDDA-ABFD-5BD5-B534EF5F3A4F}" dt="2022-09-02T06:06:45.093" v="143"/>
          <ac:spMkLst>
            <pc:docMk/>
            <pc:sldMk cId="1728656843" sldId="262"/>
            <ac:spMk id="3" creationId="{D8EF9AD4-EAE1-B32D-CC38-BDE7CE20711D}"/>
          </ac:spMkLst>
        </pc:spChg>
        <pc:spChg chg="add">
          <ac:chgData name="Timothy Mahoney" userId="S::timothy.mahoney1@ingka.ikea.com::7e147517-f262-454a-9d34-86ff53a6aaf7" providerId="AD" clId="Web-{DCF8CAA8-DDDA-ABFD-5BD5-B534EF5F3A4F}" dt="2022-09-02T06:37:33.879" v="297"/>
          <ac:spMkLst>
            <pc:docMk/>
            <pc:sldMk cId="1728656843" sldId="262"/>
            <ac:spMk id="9" creationId="{42A4FC2C-047E-45A5-965D-8E1E3BF09BC6}"/>
          </ac:spMkLst>
        </pc:spChg>
        <pc:picChg chg="add mod ord">
          <ac:chgData name="Timothy Mahoney" userId="S::timothy.mahoney1@ingka.ikea.com::7e147517-f262-454a-9d34-86ff53a6aaf7" providerId="AD" clId="Web-{DCF8CAA8-DDDA-ABFD-5BD5-B534EF5F3A4F}" dt="2022-09-02T06:37:33.879" v="297"/>
          <ac:picMkLst>
            <pc:docMk/>
            <pc:sldMk cId="1728656843" sldId="262"/>
            <ac:picMk id="4" creationId="{585871CB-D335-8B9F-0203-C4DB63E3C7E8}"/>
          </ac:picMkLst>
        </pc:picChg>
      </pc:sldChg>
      <pc:sldChg chg="addSp delSp modSp new mod setBg">
        <pc:chgData name="Timothy Mahoney" userId="S::timothy.mahoney1@ingka.ikea.com::7e147517-f262-454a-9d34-86ff53a6aaf7" providerId="AD" clId="Web-{DCF8CAA8-DDDA-ABFD-5BD5-B534EF5F3A4F}" dt="2022-09-02T06:37:47.410" v="300"/>
        <pc:sldMkLst>
          <pc:docMk/>
          <pc:sldMk cId="3279019585" sldId="263"/>
        </pc:sldMkLst>
        <pc:spChg chg="add del">
          <ac:chgData name="Timothy Mahoney" userId="S::timothy.mahoney1@ingka.ikea.com::7e147517-f262-454a-9d34-86ff53a6aaf7" providerId="AD" clId="Web-{DCF8CAA8-DDDA-ABFD-5BD5-B534EF5F3A4F}" dt="2022-09-02T06:37:47.410" v="300"/>
          <ac:spMkLst>
            <pc:docMk/>
            <pc:sldMk cId="3279019585" sldId="263"/>
            <ac:spMk id="2" creationId="{4C83CBDF-7A9D-1EF7-59FB-ECAF48163043}"/>
          </ac:spMkLst>
        </pc:spChg>
        <pc:spChg chg="del">
          <ac:chgData name="Timothy Mahoney" userId="S::timothy.mahoney1@ingka.ikea.com::7e147517-f262-454a-9d34-86ff53a6aaf7" providerId="AD" clId="Web-{DCF8CAA8-DDDA-ABFD-5BD5-B534EF5F3A4F}" dt="2022-09-02T06:07:46.375" v="145"/>
          <ac:spMkLst>
            <pc:docMk/>
            <pc:sldMk cId="3279019585" sldId="263"/>
            <ac:spMk id="3" creationId="{69DACB65-D41D-23F1-72D3-BDC89632D3A1}"/>
          </ac:spMkLst>
        </pc:spChg>
        <pc:spChg chg="add del">
          <ac:chgData name="Timothy Mahoney" userId="S::timothy.mahoney1@ingka.ikea.com::7e147517-f262-454a-9d34-86ff53a6aaf7" providerId="AD" clId="Web-{DCF8CAA8-DDDA-ABFD-5BD5-B534EF5F3A4F}" dt="2022-09-02T06:37:47.410" v="299"/>
          <ac:spMkLst>
            <pc:docMk/>
            <pc:sldMk cId="3279019585" sldId="263"/>
            <ac:spMk id="9" creationId="{42A4FC2C-047E-45A5-965D-8E1E3BF09BC6}"/>
          </ac:spMkLst>
        </pc:spChg>
        <pc:picChg chg="add mod ord">
          <ac:chgData name="Timothy Mahoney" userId="S::timothy.mahoney1@ingka.ikea.com::7e147517-f262-454a-9d34-86ff53a6aaf7" providerId="AD" clId="Web-{DCF8CAA8-DDDA-ABFD-5BD5-B534EF5F3A4F}" dt="2022-09-02T06:37:47.410" v="300"/>
          <ac:picMkLst>
            <pc:docMk/>
            <pc:sldMk cId="3279019585" sldId="263"/>
            <ac:picMk id="4" creationId="{F9586151-198F-00C9-6A26-49E58429EBB9}"/>
          </ac:picMkLst>
        </pc:picChg>
      </pc:sldChg>
      <pc:sldChg chg="addSp delSp modSp new mod setBg">
        <pc:chgData name="Timothy Mahoney" userId="S::timothy.mahoney1@ingka.ikea.com::7e147517-f262-454a-9d34-86ff53a6aaf7" providerId="AD" clId="Web-{DCF8CAA8-DDDA-ABFD-5BD5-B534EF5F3A4F}" dt="2022-09-02T06:37:55.285" v="303"/>
        <pc:sldMkLst>
          <pc:docMk/>
          <pc:sldMk cId="4009012886" sldId="264"/>
        </pc:sldMkLst>
        <pc:spChg chg="add del">
          <ac:chgData name="Timothy Mahoney" userId="S::timothy.mahoney1@ingka.ikea.com::7e147517-f262-454a-9d34-86ff53a6aaf7" providerId="AD" clId="Web-{DCF8CAA8-DDDA-ABFD-5BD5-B534EF5F3A4F}" dt="2022-09-02T06:37:55.285" v="303"/>
          <ac:spMkLst>
            <pc:docMk/>
            <pc:sldMk cId="4009012886" sldId="264"/>
            <ac:spMk id="2" creationId="{E7F5EBCB-20C7-AC16-01E1-DFE2122E8C28}"/>
          </ac:spMkLst>
        </pc:spChg>
        <pc:spChg chg="del">
          <ac:chgData name="Timothy Mahoney" userId="S::timothy.mahoney1@ingka.ikea.com::7e147517-f262-454a-9d34-86ff53a6aaf7" providerId="AD" clId="Web-{DCF8CAA8-DDDA-ABFD-5BD5-B534EF5F3A4F}" dt="2022-09-02T06:10:15.892" v="147"/>
          <ac:spMkLst>
            <pc:docMk/>
            <pc:sldMk cId="4009012886" sldId="264"/>
            <ac:spMk id="3" creationId="{9F0CA7C2-8FF0-EE41-0630-C419D403E643}"/>
          </ac:spMkLst>
        </pc:spChg>
        <pc:spChg chg="add">
          <ac:chgData name="Timothy Mahoney" userId="S::timothy.mahoney1@ingka.ikea.com::7e147517-f262-454a-9d34-86ff53a6aaf7" providerId="AD" clId="Web-{DCF8CAA8-DDDA-ABFD-5BD5-B534EF5F3A4F}" dt="2022-09-02T06:37:55.285" v="303"/>
          <ac:spMkLst>
            <pc:docMk/>
            <pc:sldMk cId="4009012886" sldId="264"/>
            <ac:spMk id="9" creationId="{01D0AF59-99C3-4251-AB9A-C966C6AD4400}"/>
          </ac:spMkLst>
        </pc:spChg>
        <pc:spChg chg="add">
          <ac:chgData name="Timothy Mahoney" userId="S::timothy.mahoney1@ingka.ikea.com::7e147517-f262-454a-9d34-86ff53a6aaf7" providerId="AD" clId="Web-{DCF8CAA8-DDDA-ABFD-5BD5-B534EF5F3A4F}" dt="2022-09-02T06:37:55.285" v="303"/>
          <ac:spMkLst>
            <pc:docMk/>
            <pc:sldMk cId="4009012886" sldId="264"/>
            <ac:spMk id="11" creationId="{1855405F-37A2-4869-9154-F8BE3BECE6C3}"/>
          </ac:spMkLst>
        </pc:spChg>
        <pc:picChg chg="add mod ord">
          <ac:chgData name="Timothy Mahoney" userId="S::timothy.mahoney1@ingka.ikea.com::7e147517-f262-454a-9d34-86ff53a6aaf7" providerId="AD" clId="Web-{DCF8CAA8-DDDA-ABFD-5BD5-B534EF5F3A4F}" dt="2022-09-02T06:37:55.285" v="303"/>
          <ac:picMkLst>
            <pc:docMk/>
            <pc:sldMk cId="4009012886" sldId="264"/>
            <ac:picMk id="4" creationId="{7F4E8ED4-9D13-5D49-28A6-309FD7B529D2}"/>
          </ac:picMkLst>
        </pc:picChg>
        <pc:picChg chg="add del mod">
          <ac:chgData name="Timothy Mahoney" userId="S::timothy.mahoney1@ingka.ikea.com::7e147517-f262-454a-9d34-86ff53a6aaf7" providerId="AD" clId="Web-{DCF8CAA8-DDDA-ABFD-5BD5-B534EF5F3A4F}" dt="2022-09-02T06:11:09.143" v="149"/>
          <ac:picMkLst>
            <pc:docMk/>
            <pc:sldMk cId="4009012886" sldId="264"/>
            <ac:picMk id="5" creationId="{6DBB6867-E45E-3D6B-79D7-6CF08D528174}"/>
          </ac:picMkLst>
        </pc:picChg>
      </pc:sldChg>
      <pc:sldChg chg="addSp delSp modSp new mod setBg">
        <pc:chgData name="Timothy Mahoney" userId="S::timothy.mahoney1@ingka.ikea.com::7e147517-f262-454a-9d34-86ff53a6aaf7" providerId="AD" clId="Web-{DCF8CAA8-DDDA-ABFD-5BD5-B534EF5F3A4F}" dt="2022-09-02T06:42:10.283" v="395" actId="1076"/>
        <pc:sldMkLst>
          <pc:docMk/>
          <pc:sldMk cId="1298145499" sldId="265"/>
        </pc:sldMkLst>
        <pc:spChg chg="mod">
          <ac:chgData name="Timothy Mahoney" userId="S::timothy.mahoney1@ingka.ikea.com::7e147517-f262-454a-9d34-86ff53a6aaf7" providerId="AD" clId="Web-{DCF8CAA8-DDDA-ABFD-5BD5-B534EF5F3A4F}" dt="2022-09-02T06:38:12.113" v="323" actId="20577"/>
          <ac:spMkLst>
            <pc:docMk/>
            <pc:sldMk cId="1298145499" sldId="265"/>
            <ac:spMk id="2" creationId="{FF41F9E7-586D-C949-13C7-DA4E8CF9D8AB}"/>
          </ac:spMkLst>
        </pc:spChg>
        <pc:spChg chg="del">
          <ac:chgData name="Timothy Mahoney" userId="S::timothy.mahoney1@ingka.ikea.com::7e147517-f262-454a-9d34-86ff53a6aaf7" providerId="AD" clId="Web-{DCF8CAA8-DDDA-ABFD-5BD5-B534EF5F3A4F}" dt="2022-09-02T06:11:22.065" v="151"/>
          <ac:spMkLst>
            <pc:docMk/>
            <pc:sldMk cId="1298145499" sldId="265"/>
            <ac:spMk id="3" creationId="{7E43ACC7-FD51-7CC0-CCDB-E4F347625ECE}"/>
          </ac:spMkLst>
        </pc:spChg>
        <pc:spChg chg="add mod">
          <ac:chgData name="Timothy Mahoney" userId="S::timothy.mahoney1@ingka.ikea.com::7e147517-f262-454a-9d34-86ff53a6aaf7" providerId="AD" clId="Web-{DCF8CAA8-DDDA-ABFD-5BD5-B534EF5F3A4F}" dt="2022-09-02T06:40:18.612" v="381" actId="20577"/>
          <ac:spMkLst>
            <pc:docMk/>
            <pc:sldMk cId="1298145499" sldId="265"/>
            <ac:spMk id="8" creationId="{3F59677C-2655-B856-A235-BEC30C22993F}"/>
          </ac:spMkLst>
        </pc:spChg>
        <pc:spChg chg="add">
          <ac:chgData name="Timothy Mahoney" userId="S::timothy.mahoney1@ingka.ikea.com::7e147517-f262-454a-9d34-86ff53a6aaf7" providerId="AD" clId="Web-{DCF8CAA8-DDDA-ABFD-5BD5-B534EF5F3A4F}" dt="2022-09-02T06:32:15.302" v="184"/>
          <ac:spMkLst>
            <pc:docMk/>
            <pc:sldMk cId="1298145499" sldId="265"/>
            <ac:spMk id="11" creationId="{5E39A796-BE83-48B1-B33F-35C4A32AAB57}"/>
          </ac:spMkLst>
        </pc:spChg>
        <pc:spChg chg="add">
          <ac:chgData name="Timothy Mahoney" userId="S::timothy.mahoney1@ingka.ikea.com::7e147517-f262-454a-9d34-86ff53a6aaf7" providerId="AD" clId="Web-{DCF8CAA8-DDDA-ABFD-5BD5-B534EF5F3A4F}" dt="2022-09-02T06:32:15.302" v="184"/>
          <ac:spMkLst>
            <pc:docMk/>
            <pc:sldMk cId="1298145499" sldId="265"/>
            <ac:spMk id="13" creationId="{72F84B47-E267-4194-8194-831DB7B5547F}"/>
          </ac:spMkLst>
        </pc:spChg>
        <pc:picChg chg="add mod">
          <ac:chgData name="Timothy Mahoney" userId="S::timothy.mahoney1@ingka.ikea.com::7e147517-f262-454a-9d34-86ff53a6aaf7" providerId="AD" clId="Web-{DCF8CAA8-DDDA-ABFD-5BD5-B534EF5F3A4F}" dt="2022-09-02T06:42:10.283" v="395" actId="1076"/>
          <ac:picMkLst>
            <pc:docMk/>
            <pc:sldMk cId="1298145499" sldId="265"/>
            <ac:picMk id="3" creationId="{FA182654-C23A-A100-6FEF-6651FA87656A}"/>
          </ac:picMkLst>
        </pc:picChg>
        <pc:picChg chg="add mod ord">
          <ac:chgData name="Timothy Mahoney" userId="S::timothy.mahoney1@ingka.ikea.com::7e147517-f262-454a-9d34-86ff53a6aaf7" providerId="AD" clId="Web-{DCF8CAA8-DDDA-ABFD-5BD5-B534EF5F3A4F}" dt="2022-09-02T06:32:15.302" v="184"/>
          <ac:picMkLst>
            <pc:docMk/>
            <pc:sldMk cId="1298145499" sldId="265"/>
            <ac:picMk id="4" creationId="{3184C272-236E-0325-C596-7D279AE2412F}"/>
          </ac:picMkLst>
        </pc:picChg>
        <pc:picChg chg="add del mod">
          <ac:chgData name="Timothy Mahoney" userId="S::timothy.mahoney1@ingka.ikea.com::7e147517-f262-454a-9d34-86ff53a6aaf7" providerId="AD" clId="Web-{DCF8CAA8-DDDA-ABFD-5BD5-B534EF5F3A4F}" dt="2022-09-02T06:31:37.678" v="183"/>
          <ac:picMkLst>
            <pc:docMk/>
            <pc:sldMk cId="1298145499" sldId="265"/>
            <ac:picMk id="5" creationId="{4EDFFCA9-57E2-6477-F681-DE19DAC31427}"/>
          </ac:picMkLst>
        </pc:picChg>
      </pc:sldChg>
      <pc:sldChg chg="addSp delSp modSp new mod setBg">
        <pc:chgData name="Timothy Mahoney" userId="S::timothy.mahoney1@ingka.ikea.com::7e147517-f262-454a-9d34-86ff53a6aaf7" providerId="AD" clId="Web-{DCF8CAA8-DDDA-ABFD-5BD5-B534EF5F3A4F}" dt="2022-09-02T06:42:48.377" v="396"/>
        <pc:sldMkLst>
          <pc:docMk/>
          <pc:sldMk cId="3595466420" sldId="266"/>
        </pc:sldMkLst>
        <pc:spChg chg="mod">
          <ac:chgData name="Timothy Mahoney" userId="S::timothy.mahoney1@ingka.ikea.com::7e147517-f262-454a-9d34-86ff53a6aaf7" providerId="AD" clId="Web-{DCF8CAA8-DDDA-ABFD-5BD5-B534EF5F3A4F}" dt="2022-09-02T06:42:48.377" v="396"/>
          <ac:spMkLst>
            <pc:docMk/>
            <pc:sldMk cId="3595466420" sldId="266"/>
            <ac:spMk id="2" creationId="{AE3FE340-5F0D-E357-F834-FCF08AB5D4C1}"/>
          </ac:spMkLst>
        </pc:spChg>
        <pc:spChg chg="del">
          <ac:chgData name="Timothy Mahoney" userId="S::timothy.mahoney1@ingka.ikea.com::7e147517-f262-454a-9d34-86ff53a6aaf7" providerId="AD" clId="Web-{DCF8CAA8-DDDA-ABFD-5BD5-B534EF5F3A4F}" dt="2022-09-02T06:13:53.379" v="159"/>
          <ac:spMkLst>
            <pc:docMk/>
            <pc:sldMk cId="3595466420" sldId="266"/>
            <ac:spMk id="3" creationId="{A7A3E174-EA81-904A-A409-7DEE3B951AD2}"/>
          </ac:spMkLst>
        </pc:spChg>
        <pc:spChg chg="add">
          <ac:chgData name="Timothy Mahoney" userId="S::timothy.mahoney1@ingka.ikea.com::7e147517-f262-454a-9d34-86ff53a6aaf7" providerId="AD" clId="Web-{DCF8CAA8-DDDA-ABFD-5BD5-B534EF5F3A4F}" dt="2022-09-02T06:42:48.377" v="396"/>
          <ac:spMkLst>
            <pc:docMk/>
            <pc:sldMk cId="3595466420" sldId="266"/>
            <ac:spMk id="9" creationId="{6753252F-4873-4F63-801D-CC719279A7D5}"/>
          </ac:spMkLst>
        </pc:spChg>
        <pc:spChg chg="add">
          <ac:chgData name="Timothy Mahoney" userId="S::timothy.mahoney1@ingka.ikea.com::7e147517-f262-454a-9d34-86ff53a6aaf7" providerId="AD" clId="Web-{DCF8CAA8-DDDA-ABFD-5BD5-B534EF5F3A4F}" dt="2022-09-02T06:42:48.377" v="396"/>
          <ac:spMkLst>
            <pc:docMk/>
            <pc:sldMk cId="3595466420" sldId="266"/>
            <ac:spMk id="11" creationId="{047C8CCB-F95D-4249-92DD-651249D3535A}"/>
          </ac:spMkLst>
        </pc:spChg>
        <pc:picChg chg="add mod ord">
          <ac:chgData name="Timothy Mahoney" userId="S::timothy.mahoney1@ingka.ikea.com::7e147517-f262-454a-9d34-86ff53a6aaf7" providerId="AD" clId="Web-{DCF8CAA8-DDDA-ABFD-5BD5-B534EF5F3A4F}" dt="2022-09-02T06:42:48.377" v="396"/>
          <ac:picMkLst>
            <pc:docMk/>
            <pc:sldMk cId="3595466420" sldId="266"/>
            <ac:picMk id="4" creationId="{5D626D3C-8F94-F9E9-3A64-04DA85AB2B0B}"/>
          </ac:picMkLst>
        </pc:picChg>
      </pc:sldChg>
      <pc:sldChg chg="addSp delSp modSp new mod setBg">
        <pc:chgData name="Timothy Mahoney" userId="S::timothy.mahoney1@ingka.ikea.com::7e147517-f262-454a-9d34-86ff53a6aaf7" providerId="AD" clId="Web-{DCF8CAA8-DDDA-ABFD-5BD5-B534EF5F3A4F}" dt="2022-09-02T06:49:19.108" v="713" actId="20577"/>
        <pc:sldMkLst>
          <pc:docMk/>
          <pc:sldMk cId="1169611867" sldId="267"/>
        </pc:sldMkLst>
        <pc:spChg chg="mod">
          <ac:chgData name="Timothy Mahoney" userId="S::timothy.mahoney1@ingka.ikea.com::7e147517-f262-454a-9d34-86ff53a6aaf7" providerId="AD" clId="Web-{DCF8CAA8-DDDA-ABFD-5BD5-B534EF5F3A4F}" dt="2022-09-02T06:49:19.108" v="713" actId="20577"/>
          <ac:spMkLst>
            <pc:docMk/>
            <pc:sldMk cId="1169611867" sldId="267"/>
            <ac:spMk id="2" creationId="{31389E34-B6BA-7E43-8315-389CCC16E5C6}"/>
          </ac:spMkLst>
        </pc:spChg>
        <pc:spChg chg="mod">
          <ac:chgData name="Timothy Mahoney" userId="S::timothy.mahoney1@ingka.ikea.com::7e147517-f262-454a-9d34-86ff53a6aaf7" providerId="AD" clId="Web-{DCF8CAA8-DDDA-ABFD-5BD5-B534EF5F3A4F}" dt="2022-09-02T06:48:38.796" v="683"/>
          <ac:spMkLst>
            <pc:docMk/>
            <pc:sldMk cId="1169611867" sldId="267"/>
            <ac:spMk id="3" creationId="{B27C95FF-E654-536C-3244-B42265D20E63}"/>
          </ac:spMkLst>
        </pc:spChg>
        <pc:spChg chg="add del">
          <ac:chgData name="Timothy Mahoney" userId="S::timothy.mahoney1@ingka.ikea.com::7e147517-f262-454a-9d34-86ff53a6aaf7" providerId="AD" clId="Web-{DCF8CAA8-DDDA-ABFD-5BD5-B534EF5F3A4F}" dt="2022-09-02T06:48:38.796" v="682"/>
          <ac:spMkLst>
            <pc:docMk/>
            <pc:sldMk cId="1169611867" sldId="267"/>
            <ac:spMk id="8" creationId="{907EF6B7-1338-4443-8C46-6A318D952DFD}"/>
          </ac:spMkLst>
        </pc:spChg>
        <pc:spChg chg="add del">
          <ac:chgData name="Timothy Mahoney" userId="S::timothy.mahoney1@ingka.ikea.com::7e147517-f262-454a-9d34-86ff53a6aaf7" providerId="AD" clId="Web-{DCF8CAA8-DDDA-ABFD-5BD5-B534EF5F3A4F}" dt="2022-09-02T06:48:38.796" v="682"/>
          <ac:spMkLst>
            <pc:docMk/>
            <pc:sldMk cId="1169611867" sldId="267"/>
            <ac:spMk id="10" creationId="{DAAE4CDD-124C-4DCF-9584-B6033B545DD5}"/>
          </ac:spMkLst>
        </pc:spChg>
        <pc:spChg chg="add del">
          <ac:chgData name="Timothy Mahoney" userId="S::timothy.mahoney1@ingka.ikea.com::7e147517-f262-454a-9d34-86ff53a6aaf7" providerId="AD" clId="Web-{DCF8CAA8-DDDA-ABFD-5BD5-B534EF5F3A4F}" dt="2022-09-02T06:48:38.796" v="682"/>
          <ac:spMkLst>
            <pc:docMk/>
            <pc:sldMk cId="1169611867" sldId="267"/>
            <ac:spMk id="12" creationId="{081E4A58-353D-44AE-B2FC-2A74E2E400F7}"/>
          </ac:spMkLst>
        </pc:spChg>
        <pc:spChg chg="add">
          <ac:chgData name="Timothy Mahoney" userId="S::timothy.mahoney1@ingka.ikea.com::7e147517-f262-454a-9d34-86ff53a6aaf7" providerId="AD" clId="Web-{DCF8CAA8-DDDA-ABFD-5BD5-B534EF5F3A4F}" dt="2022-09-02T06:48:38.796" v="683"/>
          <ac:spMkLst>
            <pc:docMk/>
            <pc:sldMk cId="1169611867" sldId="267"/>
            <ac:spMk id="14" creationId="{C7FA33FF-088D-4F16-95A2-2C64D353DEA8}"/>
          </ac:spMkLst>
        </pc:spChg>
        <pc:spChg chg="add">
          <ac:chgData name="Timothy Mahoney" userId="S::timothy.mahoney1@ingka.ikea.com::7e147517-f262-454a-9d34-86ff53a6aaf7" providerId="AD" clId="Web-{DCF8CAA8-DDDA-ABFD-5BD5-B534EF5F3A4F}" dt="2022-09-02T06:48:38.796" v="683"/>
          <ac:spMkLst>
            <pc:docMk/>
            <pc:sldMk cId="1169611867" sldId="267"/>
            <ac:spMk id="15" creationId="{A376EFB1-01CF-419F-ABF1-2AF02BBFCBD1}"/>
          </ac:spMkLst>
        </pc:spChg>
        <pc:spChg chg="add">
          <ac:chgData name="Timothy Mahoney" userId="S::timothy.mahoney1@ingka.ikea.com::7e147517-f262-454a-9d34-86ff53a6aaf7" providerId="AD" clId="Web-{DCF8CAA8-DDDA-ABFD-5BD5-B534EF5F3A4F}" dt="2022-09-02T06:48:38.796" v="683"/>
          <ac:spMkLst>
            <pc:docMk/>
            <pc:sldMk cId="1169611867" sldId="267"/>
            <ac:spMk id="16" creationId="{FF9DEA15-78BD-4750-AA18-B9F28A6D5AB8}"/>
          </ac:spMkLst>
        </pc:spChg>
      </pc:sldChg>
      <pc:sldChg chg="addSp delSp modSp new">
        <pc:chgData name="Timothy Mahoney" userId="S::timothy.mahoney1@ingka.ikea.com::7e147517-f262-454a-9d34-86ff53a6aaf7" providerId="AD" clId="Web-{DCF8CAA8-DDDA-ABFD-5BD5-B534EF5F3A4F}" dt="2022-09-02T06:41:21.330" v="392" actId="20577"/>
        <pc:sldMkLst>
          <pc:docMk/>
          <pc:sldMk cId="3311356730" sldId="268"/>
        </pc:sldMkLst>
        <pc:spChg chg="mod">
          <ac:chgData name="Timothy Mahoney" userId="S::timothy.mahoney1@ingka.ikea.com::7e147517-f262-454a-9d34-86ff53a6aaf7" providerId="AD" clId="Web-{DCF8CAA8-DDDA-ABFD-5BD5-B534EF5F3A4F}" dt="2022-09-02T06:41:21.330" v="392" actId="20577"/>
          <ac:spMkLst>
            <pc:docMk/>
            <pc:sldMk cId="3311356730" sldId="268"/>
            <ac:spMk id="2" creationId="{AC652CA2-C24F-8393-719F-C5737CBD7841}"/>
          </ac:spMkLst>
        </pc:spChg>
        <pc:spChg chg="del">
          <ac:chgData name="Timothy Mahoney" userId="S::timothy.mahoney1@ingka.ikea.com::7e147517-f262-454a-9d34-86ff53a6aaf7" providerId="AD" clId="Web-{DCF8CAA8-DDDA-ABFD-5BD5-B534EF5F3A4F}" dt="2022-09-02T06:41:06.705" v="384"/>
          <ac:spMkLst>
            <pc:docMk/>
            <pc:sldMk cId="3311356730" sldId="268"/>
            <ac:spMk id="3" creationId="{B612E758-1F1D-52A6-E5EB-60F3BE0766B5}"/>
          </ac:spMkLst>
        </pc:spChg>
        <pc:picChg chg="add mod ord">
          <ac:chgData name="Timothy Mahoney" userId="S::timothy.mahoney1@ingka.ikea.com::7e147517-f262-454a-9d34-86ff53a6aaf7" providerId="AD" clId="Web-{DCF8CAA8-DDDA-ABFD-5BD5-B534EF5F3A4F}" dt="2022-09-02T06:41:06.705" v="384"/>
          <ac:picMkLst>
            <pc:docMk/>
            <pc:sldMk cId="3311356730" sldId="268"/>
            <ac:picMk id="4" creationId="{4D2A8C13-345A-49D2-C73E-2801E2120E47}"/>
          </ac:picMkLst>
        </pc:picChg>
      </pc:sldChg>
    </pc:docChg>
  </pc:docChgLst>
  <pc:docChgLst>
    <pc:chgData name="Pixie Axerup" userId="S::pixie.axerup@ingka.ikea.com::46ff9808-06ca-4eb4-b1fd-436e907ff9cd" providerId="AD" clId="Web-{85120B7A-68A4-CD9C-52CC-AF23B1E4D420}"/>
    <pc:docChg chg="modSld">
      <pc:chgData name="Pixie Axerup" userId="S::pixie.axerup@ingka.ikea.com::46ff9808-06ca-4eb4-b1fd-436e907ff9cd" providerId="AD" clId="Web-{85120B7A-68A4-CD9C-52CC-AF23B1E4D420}" dt="2023-01-19T09:22:12.203" v="0" actId="14100"/>
      <pc:docMkLst>
        <pc:docMk/>
      </pc:docMkLst>
      <pc:sldChg chg="modSp">
        <pc:chgData name="Pixie Axerup" userId="S::pixie.axerup@ingka.ikea.com::46ff9808-06ca-4eb4-b1fd-436e907ff9cd" providerId="AD" clId="Web-{85120B7A-68A4-CD9C-52CC-AF23B1E4D420}" dt="2023-01-19T09:22:12.203" v="0" actId="14100"/>
        <pc:sldMkLst>
          <pc:docMk/>
          <pc:sldMk cId="383521564" sldId="286"/>
        </pc:sldMkLst>
        <pc:spChg chg="mod">
          <ac:chgData name="Pixie Axerup" userId="S::pixie.axerup@ingka.ikea.com::46ff9808-06ca-4eb4-b1fd-436e907ff9cd" providerId="AD" clId="Web-{85120B7A-68A4-CD9C-52CC-AF23B1E4D420}" dt="2023-01-19T09:22:12.203" v="0" actId="14100"/>
          <ac:spMkLst>
            <pc:docMk/>
            <pc:sldMk cId="383521564" sldId="286"/>
            <ac:spMk id="2" creationId="{118D6F8B-F8C4-DCEC-BF68-DA7FF0301AFC}"/>
          </ac:spMkLst>
        </pc:spChg>
      </pc:sldChg>
    </pc:docChg>
  </pc:docChgLst>
  <pc:docChgLst>
    <pc:chgData name="Timothy Mahoney" userId="S::timothy.mahoney1@ingka.ikea.com::7e147517-f262-454a-9d34-86ff53a6aaf7" providerId="AD" clId="Web-{C94BBA62-7C37-23DD-0466-6A4BF1817A2C}"/>
    <pc:docChg chg="addSld delSld addMainMaster delMainMaster">
      <pc:chgData name="Timothy Mahoney" userId="S::timothy.mahoney1@ingka.ikea.com::7e147517-f262-454a-9d34-86ff53a6aaf7" providerId="AD" clId="Web-{C94BBA62-7C37-23DD-0466-6A4BF1817A2C}" dt="2023-03-07T14:07:54.241" v="35"/>
      <pc:docMkLst>
        <pc:docMk/>
      </pc:docMkLst>
      <pc:sldChg chg="add del">
        <pc:chgData name="Timothy Mahoney" userId="S::timothy.mahoney1@ingka.ikea.com::7e147517-f262-454a-9d34-86ff53a6aaf7" providerId="AD" clId="Web-{C94BBA62-7C37-23DD-0466-6A4BF1817A2C}" dt="2023-03-07T14:07:54.241" v="35"/>
        <pc:sldMkLst>
          <pc:docMk/>
          <pc:sldMk cId="2745893136" sldId="363"/>
        </pc:sldMkLst>
      </pc:sldChg>
      <pc:sldChg chg="add del">
        <pc:chgData name="Timothy Mahoney" userId="S::timothy.mahoney1@ingka.ikea.com::7e147517-f262-454a-9d34-86ff53a6aaf7" providerId="AD" clId="Web-{C94BBA62-7C37-23DD-0466-6A4BF1817A2C}" dt="2023-03-07T14:07:54.210" v="34"/>
        <pc:sldMkLst>
          <pc:docMk/>
          <pc:sldMk cId="1359037365" sldId="364"/>
        </pc:sldMkLst>
      </pc:sldChg>
      <pc:sldChg chg="add del">
        <pc:chgData name="Timothy Mahoney" userId="S::timothy.mahoney1@ingka.ikea.com::7e147517-f262-454a-9d34-86ff53a6aaf7" providerId="AD" clId="Web-{C94BBA62-7C37-23DD-0466-6A4BF1817A2C}" dt="2023-03-07T14:07:54.210" v="33"/>
        <pc:sldMkLst>
          <pc:docMk/>
          <pc:sldMk cId="4244251380" sldId="365"/>
        </pc:sldMkLst>
      </pc:sldChg>
      <pc:sldChg chg="add del">
        <pc:chgData name="Timothy Mahoney" userId="S::timothy.mahoney1@ingka.ikea.com::7e147517-f262-454a-9d34-86ff53a6aaf7" providerId="AD" clId="Web-{C94BBA62-7C37-23DD-0466-6A4BF1817A2C}" dt="2023-03-07T14:07:54.210" v="32"/>
        <pc:sldMkLst>
          <pc:docMk/>
          <pc:sldMk cId="4253885291" sldId="366"/>
        </pc:sldMkLst>
      </pc:sldChg>
      <pc:sldChg chg="add del">
        <pc:chgData name="Timothy Mahoney" userId="S::timothy.mahoney1@ingka.ikea.com::7e147517-f262-454a-9d34-86ff53a6aaf7" providerId="AD" clId="Web-{C94BBA62-7C37-23DD-0466-6A4BF1817A2C}" dt="2023-03-07T14:07:54.210" v="31"/>
        <pc:sldMkLst>
          <pc:docMk/>
          <pc:sldMk cId="7980592" sldId="367"/>
        </pc:sldMkLst>
      </pc:sldChg>
      <pc:sldChg chg="add del">
        <pc:chgData name="Timothy Mahoney" userId="S::timothy.mahoney1@ingka.ikea.com::7e147517-f262-454a-9d34-86ff53a6aaf7" providerId="AD" clId="Web-{C94BBA62-7C37-23DD-0466-6A4BF1817A2C}" dt="2023-03-07T14:07:54.210" v="30"/>
        <pc:sldMkLst>
          <pc:docMk/>
          <pc:sldMk cId="123580648" sldId="368"/>
        </pc:sldMkLst>
      </pc:sldChg>
      <pc:sldChg chg="add del">
        <pc:chgData name="Timothy Mahoney" userId="S::timothy.mahoney1@ingka.ikea.com::7e147517-f262-454a-9d34-86ff53a6aaf7" providerId="AD" clId="Web-{C94BBA62-7C37-23DD-0466-6A4BF1817A2C}" dt="2023-03-07T14:07:54.210" v="29"/>
        <pc:sldMkLst>
          <pc:docMk/>
          <pc:sldMk cId="3596527370" sldId="369"/>
        </pc:sldMkLst>
      </pc:sldChg>
      <pc:sldChg chg="add del">
        <pc:chgData name="Timothy Mahoney" userId="S::timothy.mahoney1@ingka.ikea.com::7e147517-f262-454a-9d34-86ff53a6aaf7" providerId="AD" clId="Web-{C94BBA62-7C37-23DD-0466-6A4BF1817A2C}" dt="2023-03-07T14:07:54.210" v="28"/>
        <pc:sldMkLst>
          <pc:docMk/>
          <pc:sldMk cId="2756711435" sldId="370"/>
        </pc:sldMkLst>
      </pc:sldChg>
      <pc:sldChg chg="add del">
        <pc:chgData name="Timothy Mahoney" userId="S::timothy.mahoney1@ingka.ikea.com::7e147517-f262-454a-9d34-86ff53a6aaf7" providerId="AD" clId="Web-{C94BBA62-7C37-23DD-0466-6A4BF1817A2C}" dt="2023-03-07T14:07:54.210" v="27"/>
        <pc:sldMkLst>
          <pc:docMk/>
          <pc:sldMk cId="3783331505" sldId="371"/>
        </pc:sldMkLst>
      </pc:sldChg>
      <pc:sldChg chg="add del">
        <pc:chgData name="Timothy Mahoney" userId="S::timothy.mahoney1@ingka.ikea.com::7e147517-f262-454a-9d34-86ff53a6aaf7" providerId="AD" clId="Web-{C94BBA62-7C37-23DD-0466-6A4BF1817A2C}" dt="2023-03-07T14:07:54.195" v="26"/>
        <pc:sldMkLst>
          <pc:docMk/>
          <pc:sldMk cId="1848238143" sldId="372"/>
        </pc:sldMkLst>
      </pc:sldChg>
      <pc:sldChg chg="add del">
        <pc:chgData name="Timothy Mahoney" userId="S::timothy.mahoney1@ingka.ikea.com::7e147517-f262-454a-9d34-86ff53a6aaf7" providerId="AD" clId="Web-{C94BBA62-7C37-23DD-0466-6A4BF1817A2C}" dt="2023-03-07T14:07:54.195" v="25"/>
        <pc:sldMkLst>
          <pc:docMk/>
          <pc:sldMk cId="2116114714" sldId="373"/>
        </pc:sldMkLst>
      </pc:sldChg>
      <pc:sldChg chg="add del">
        <pc:chgData name="Timothy Mahoney" userId="S::timothy.mahoney1@ingka.ikea.com::7e147517-f262-454a-9d34-86ff53a6aaf7" providerId="AD" clId="Web-{C94BBA62-7C37-23DD-0466-6A4BF1817A2C}" dt="2023-03-07T14:07:54.195" v="24"/>
        <pc:sldMkLst>
          <pc:docMk/>
          <pc:sldMk cId="3679065332" sldId="374"/>
        </pc:sldMkLst>
      </pc:sldChg>
      <pc:sldChg chg="add del">
        <pc:chgData name="Timothy Mahoney" userId="S::timothy.mahoney1@ingka.ikea.com::7e147517-f262-454a-9d34-86ff53a6aaf7" providerId="AD" clId="Web-{C94BBA62-7C37-23DD-0466-6A4BF1817A2C}" dt="2023-03-07T14:07:54.195" v="23"/>
        <pc:sldMkLst>
          <pc:docMk/>
          <pc:sldMk cId="2772354273" sldId="375"/>
        </pc:sldMkLst>
      </pc:sldChg>
      <pc:sldChg chg="add del">
        <pc:chgData name="Timothy Mahoney" userId="S::timothy.mahoney1@ingka.ikea.com::7e147517-f262-454a-9d34-86ff53a6aaf7" providerId="AD" clId="Web-{C94BBA62-7C37-23DD-0466-6A4BF1817A2C}" dt="2023-03-07T14:07:54.195" v="22"/>
        <pc:sldMkLst>
          <pc:docMk/>
          <pc:sldMk cId="2685082756" sldId="376"/>
        </pc:sldMkLst>
      </pc:sldChg>
      <pc:sldChg chg="add del">
        <pc:chgData name="Timothy Mahoney" userId="S::timothy.mahoney1@ingka.ikea.com::7e147517-f262-454a-9d34-86ff53a6aaf7" providerId="AD" clId="Web-{C94BBA62-7C37-23DD-0466-6A4BF1817A2C}" dt="2023-03-07T14:07:54.195" v="21"/>
        <pc:sldMkLst>
          <pc:docMk/>
          <pc:sldMk cId="2312112005" sldId="377"/>
        </pc:sldMkLst>
      </pc:sldChg>
      <pc:sldChg chg="add del">
        <pc:chgData name="Timothy Mahoney" userId="S::timothy.mahoney1@ingka.ikea.com::7e147517-f262-454a-9d34-86ff53a6aaf7" providerId="AD" clId="Web-{C94BBA62-7C37-23DD-0466-6A4BF1817A2C}" dt="2023-03-07T14:07:54.195" v="20"/>
        <pc:sldMkLst>
          <pc:docMk/>
          <pc:sldMk cId="2583072705" sldId="378"/>
        </pc:sldMkLst>
      </pc:sldChg>
      <pc:sldChg chg="add del">
        <pc:chgData name="Timothy Mahoney" userId="S::timothy.mahoney1@ingka.ikea.com::7e147517-f262-454a-9d34-86ff53a6aaf7" providerId="AD" clId="Web-{C94BBA62-7C37-23DD-0466-6A4BF1817A2C}" dt="2023-03-07T14:07:54.195" v="19"/>
        <pc:sldMkLst>
          <pc:docMk/>
          <pc:sldMk cId="1288129152" sldId="379"/>
        </pc:sldMkLst>
      </pc:sldChg>
      <pc:sldChg chg="add del">
        <pc:chgData name="Timothy Mahoney" userId="S::timothy.mahoney1@ingka.ikea.com::7e147517-f262-454a-9d34-86ff53a6aaf7" providerId="AD" clId="Web-{C94BBA62-7C37-23DD-0466-6A4BF1817A2C}" dt="2023-03-07T14:07:54.195" v="18"/>
        <pc:sldMkLst>
          <pc:docMk/>
          <pc:sldMk cId="4288691345" sldId="380"/>
        </pc:sldMkLst>
      </pc:sldChg>
      <pc:sldMasterChg chg="add del addSldLayout delSldLayout">
        <pc:chgData name="Timothy Mahoney" userId="S::timothy.mahoney1@ingka.ikea.com::7e147517-f262-454a-9d34-86ff53a6aaf7" providerId="AD" clId="Web-{C94BBA62-7C37-23DD-0466-6A4BF1817A2C}" dt="2023-03-07T14:07:54.241" v="35"/>
        <pc:sldMasterMkLst>
          <pc:docMk/>
          <pc:sldMasterMk cId="445214946" sldId="2147483809"/>
        </pc:sldMasterMkLst>
        <pc:sldLayoutChg chg="add del">
          <pc:chgData name="Timothy Mahoney" userId="S::timothy.mahoney1@ingka.ikea.com::7e147517-f262-454a-9d34-86ff53a6aaf7" providerId="AD" clId="Web-{C94BBA62-7C37-23DD-0466-6A4BF1817A2C}" dt="2023-03-07T14:07:54.241" v="35"/>
          <pc:sldLayoutMkLst>
            <pc:docMk/>
            <pc:sldMasterMk cId="445214946" sldId="2147483809"/>
            <pc:sldLayoutMk cId="1412070387" sldId="2147483810"/>
          </pc:sldLayoutMkLst>
        </pc:sldLayoutChg>
        <pc:sldLayoutChg chg="add del">
          <pc:chgData name="Timothy Mahoney" userId="S::timothy.mahoney1@ingka.ikea.com::7e147517-f262-454a-9d34-86ff53a6aaf7" providerId="AD" clId="Web-{C94BBA62-7C37-23DD-0466-6A4BF1817A2C}" dt="2023-03-07T14:07:54.241" v="35"/>
          <pc:sldLayoutMkLst>
            <pc:docMk/>
            <pc:sldMasterMk cId="445214946" sldId="2147483809"/>
            <pc:sldLayoutMk cId="3521154189" sldId="2147483811"/>
          </pc:sldLayoutMkLst>
        </pc:sldLayoutChg>
        <pc:sldLayoutChg chg="add del">
          <pc:chgData name="Timothy Mahoney" userId="S::timothy.mahoney1@ingka.ikea.com::7e147517-f262-454a-9d34-86ff53a6aaf7" providerId="AD" clId="Web-{C94BBA62-7C37-23DD-0466-6A4BF1817A2C}" dt="2023-03-07T14:07:54.241" v="35"/>
          <pc:sldLayoutMkLst>
            <pc:docMk/>
            <pc:sldMasterMk cId="445214946" sldId="2147483809"/>
            <pc:sldLayoutMk cId="2696448815" sldId="2147483812"/>
          </pc:sldLayoutMkLst>
        </pc:sldLayoutChg>
        <pc:sldLayoutChg chg="add del">
          <pc:chgData name="Timothy Mahoney" userId="S::timothy.mahoney1@ingka.ikea.com::7e147517-f262-454a-9d34-86ff53a6aaf7" providerId="AD" clId="Web-{C94BBA62-7C37-23DD-0466-6A4BF1817A2C}" dt="2023-03-07T14:07:54.241" v="35"/>
          <pc:sldLayoutMkLst>
            <pc:docMk/>
            <pc:sldMasterMk cId="445214946" sldId="2147483809"/>
            <pc:sldLayoutMk cId="3333799166" sldId="2147483813"/>
          </pc:sldLayoutMkLst>
        </pc:sldLayoutChg>
        <pc:sldLayoutChg chg="add del">
          <pc:chgData name="Timothy Mahoney" userId="S::timothy.mahoney1@ingka.ikea.com::7e147517-f262-454a-9d34-86ff53a6aaf7" providerId="AD" clId="Web-{C94BBA62-7C37-23DD-0466-6A4BF1817A2C}" dt="2023-03-07T14:07:54.241" v="35"/>
          <pc:sldLayoutMkLst>
            <pc:docMk/>
            <pc:sldMasterMk cId="445214946" sldId="2147483809"/>
            <pc:sldLayoutMk cId="249758260" sldId="2147483814"/>
          </pc:sldLayoutMkLst>
        </pc:sldLayoutChg>
        <pc:sldLayoutChg chg="add del">
          <pc:chgData name="Timothy Mahoney" userId="S::timothy.mahoney1@ingka.ikea.com::7e147517-f262-454a-9d34-86ff53a6aaf7" providerId="AD" clId="Web-{C94BBA62-7C37-23DD-0466-6A4BF1817A2C}" dt="2023-03-07T14:07:54.241" v="35"/>
          <pc:sldLayoutMkLst>
            <pc:docMk/>
            <pc:sldMasterMk cId="445214946" sldId="2147483809"/>
            <pc:sldLayoutMk cId="1651634271" sldId="2147483815"/>
          </pc:sldLayoutMkLst>
        </pc:sldLayoutChg>
        <pc:sldLayoutChg chg="add del">
          <pc:chgData name="Timothy Mahoney" userId="S::timothy.mahoney1@ingka.ikea.com::7e147517-f262-454a-9d34-86ff53a6aaf7" providerId="AD" clId="Web-{C94BBA62-7C37-23DD-0466-6A4BF1817A2C}" dt="2023-03-07T14:07:54.241" v="35"/>
          <pc:sldLayoutMkLst>
            <pc:docMk/>
            <pc:sldMasterMk cId="445214946" sldId="2147483809"/>
            <pc:sldLayoutMk cId="2772884596" sldId="2147483816"/>
          </pc:sldLayoutMkLst>
        </pc:sldLayoutChg>
        <pc:sldLayoutChg chg="add del">
          <pc:chgData name="Timothy Mahoney" userId="S::timothy.mahoney1@ingka.ikea.com::7e147517-f262-454a-9d34-86ff53a6aaf7" providerId="AD" clId="Web-{C94BBA62-7C37-23DD-0466-6A4BF1817A2C}" dt="2023-03-07T14:07:54.241" v="35"/>
          <pc:sldLayoutMkLst>
            <pc:docMk/>
            <pc:sldMasterMk cId="445214946" sldId="2147483809"/>
            <pc:sldLayoutMk cId="3195086787" sldId="2147483817"/>
          </pc:sldLayoutMkLst>
        </pc:sldLayoutChg>
        <pc:sldLayoutChg chg="add del">
          <pc:chgData name="Timothy Mahoney" userId="S::timothy.mahoney1@ingka.ikea.com::7e147517-f262-454a-9d34-86ff53a6aaf7" providerId="AD" clId="Web-{C94BBA62-7C37-23DD-0466-6A4BF1817A2C}" dt="2023-03-07T14:07:54.241" v="35"/>
          <pc:sldLayoutMkLst>
            <pc:docMk/>
            <pc:sldMasterMk cId="445214946" sldId="2147483809"/>
            <pc:sldLayoutMk cId="594426093" sldId="2147483818"/>
          </pc:sldLayoutMkLst>
        </pc:sldLayoutChg>
        <pc:sldLayoutChg chg="add del">
          <pc:chgData name="Timothy Mahoney" userId="S::timothy.mahoney1@ingka.ikea.com::7e147517-f262-454a-9d34-86ff53a6aaf7" providerId="AD" clId="Web-{C94BBA62-7C37-23DD-0466-6A4BF1817A2C}" dt="2023-03-07T14:07:54.241" v="35"/>
          <pc:sldLayoutMkLst>
            <pc:docMk/>
            <pc:sldMasterMk cId="445214946" sldId="2147483809"/>
            <pc:sldLayoutMk cId="2269223030" sldId="2147483819"/>
          </pc:sldLayoutMkLst>
        </pc:sldLayoutChg>
        <pc:sldLayoutChg chg="add del">
          <pc:chgData name="Timothy Mahoney" userId="S::timothy.mahoney1@ingka.ikea.com::7e147517-f262-454a-9d34-86ff53a6aaf7" providerId="AD" clId="Web-{C94BBA62-7C37-23DD-0466-6A4BF1817A2C}" dt="2023-03-07T14:07:54.241" v="35"/>
          <pc:sldLayoutMkLst>
            <pc:docMk/>
            <pc:sldMasterMk cId="445214946" sldId="2147483809"/>
            <pc:sldLayoutMk cId="1958573826" sldId="2147483820"/>
          </pc:sldLayoutMkLst>
        </pc:sldLayoutChg>
        <pc:sldLayoutChg chg="add del">
          <pc:chgData name="Timothy Mahoney" userId="S::timothy.mahoney1@ingka.ikea.com::7e147517-f262-454a-9d34-86ff53a6aaf7" providerId="AD" clId="Web-{C94BBA62-7C37-23DD-0466-6A4BF1817A2C}" dt="2023-03-07T14:07:54.241" v="35"/>
          <pc:sldLayoutMkLst>
            <pc:docMk/>
            <pc:sldMasterMk cId="445214946" sldId="2147483809"/>
            <pc:sldLayoutMk cId="515722068" sldId="2147483821"/>
          </pc:sldLayoutMkLst>
        </pc:sldLayoutChg>
        <pc:sldLayoutChg chg="add del">
          <pc:chgData name="Timothy Mahoney" userId="S::timothy.mahoney1@ingka.ikea.com::7e147517-f262-454a-9d34-86ff53a6aaf7" providerId="AD" clId="Web-{C94BBA62-7C37-23DD-0466-6A4BF1817A2C}" dt="2023-03-07T14:07:54.241" v="35"/>
          <pc:sldLayoutMkLst>
            <pc:docMk/>
            <pc:sldMasterMk cId="445214946" sldId="2147483809"/>
            <pc:sldLayoutMk cId="4215739343" sldId="2147483822"/>
          </pc:sldLayoutMkLst>
        </pc:sldLayoutChg>
        <pc:sldLayoutChg chg="add del">
          <pc:chgData name="Timothy Mahoney" userId="S::timothy.mahoney1@ingka.ikea.com::7e147517-f262-454a-9d34-86ff53a6aaf7" providerId="AD" clId="Web-{C94BBA62-7C37-23DD-0466-6A4BF1817A2C}" dt="2023-03-07T14:07:54.241" v="35"/>
          <pc:sldLayoutMkLst>
            <pc:docMk/>
            <pc:sldMasterMk cId="445214946" sldId="2147483809"/>
            <pc:sldLayoutMk cId="1603866459" sldId="2147483823"/>
          </pc:sldLayoutMkLst>
        </pc:sldLayoutChg>
        <pc:sldLayoutChg chg="add del">
          <pc:chgData name="Timothy Mahoney" userId="S::timothy.mahoney1@ingka.ikea.com::7e147517-f262-454a-9d34-86ff53a6aaf7" providerId="AD" clId="Web-{C94BBA62-7C37-23DD-0466-6A4BF1817A2C}" dt="2023-03-07T14:07:54.241" v="35"/>
          <pc:sldLayoutMkLst>
            <pc:docMk/>
            <pc:sldMasterMk cId="445214946" sldId="2147483809"/>
            <pc:sldLayoutMk cId="1281780704" sldId="2147483824"/>
          </pc:sldLayoutMkLst>
        </pc:sldLayoutChg>
        <pc:sldLayoutChg chg="add del">
          <pc:chgData name="Timothy Mahoney" userId="S::timothy.mahoney1@ingka.ikea.com::7e147517-f262-454a-9d34-86ff53a6aaf7" providerId="AD" clId="Web-{C94BBA62-7C37-23DD-0466-6A4BF1817A2C}" dt="2023-03-07T14:07:54.241" v="35"/>
          <pc:sldLayoutMkLst>
            <pc:docMk/>
            <pc:sldMasterMk cId="445214946" sldId="2147483809"/>
            <pc:sldLayoutMk cId="1146412268" sldId="2147483825"/>
          </pc:sldLayoutMkLst>
        </pc:sldLayoutChg>
        <pc:sldLayoutChg chg="add del">
          <pc:chgData name="Timothy Mahoney" userId="S::timothy.mahoney1@ingka.ikea.com::7e147517-f262-454a-9d34-86ff53a6aaf7" providerId="AD" clId="Web-{C94BBA62-7C37-23DD-0466-6A4BF1817A2C}" dt="2023-03-07T14:07:54.241" v="35"/>
          <pc:sldLayoutMkLst>
            <pc:docMk/>
            <pc:sldMasterMk cId="445214946" sldId="2147483809"/>
            <pc:sldLayoutMk cId="746714063" sldId="2147483826"/>
          </pc:sldLayoutMkLst>
        </pc:sldLayoutChg>
        <pc:sldLayoutChg chg="add del">
          <pc:chgData name="Timothy Mahoney" userId="S::timothy.mahoney1@ingka.ikea.com::7e147517-f262-454a-9d34-86ff53a6aaf7" providerId="AD" clId="Web-{C94BBA62-7C37-23DD-0466-6A4BF1817A2C}" dt="2023-03-07T14:07:54.241" v="35"/>
          <pc:sldLayoutMkLst>
            <pc:docMk/>
            <pc:sldMasterMk cId="445214946" sldId="2147483809"/>
            <pc:sldLayoutMk cId="891390310" sldId="2147483827"/>
          </pc:sldLayoutMkLst>
        </pc:sldLayoutChg>
        <pc:sldLayoutChg chg="add del">
          <pc:chgData name="Timothy Mahoney" userId="S::timothy.mahoney1@ingka.ikea.com::7e147517-f262-454a-9d34-86ff53a6aaf7" providerId="AD" clId="Web-{C94BBA62-7C37-23DD-0466-6A4BF1817A2C}" dt="2023-03-07T14:07:54.241" v="35"/>
          <pc:sldLayoutMkLst>
            <pc:docMk/>
            <pc:sldMasterMk cId="445214946" sldId="2147483809"/>
            <pc:sldLayoutMk cId="3025769140" sldId="2147483828"/>
          </pc:sldLayoutMkLst>
        </pc:sldLayoutChg>
        <pc:sldLayoutChg chg="add del">
          <pc:chgData name="Timothy Mahoney" userId="S::timothy.mahoney1@ingka.ikea.com::7e147517-f262-454a-9d34-86ff53a6aaf7" providerId="AD" clId="Web-{C94BBA62-7C37-23DD-0466-6A4BF1817A2C}" dt="2023-03-07T14:07:54.241" v="35"/>
          <pc:sldLayoutMkLst>
            <pc:docMk/>
            <pc:sldMasterMk cId="445214946" sldId="2147483809"/>
            <pc:sldLayoutMk cId="1436763781" sldId="2147483829"/>
          </pc:sldLayoutMkLst>
        </pc:sldLayoutChg>
        <pc:sldLayoutChg chg="add del">
          <pc:chgData name="Timothy Mahoney" userId="S::timothy.mahoney1@ingka.ikea.com::7e147517-f262-454a-9d34-86ff53a6aaf7" providerId="AD" clId="Web-{C94BBA62-7C37-23DD-0466-6A4BF1817A2C}" dt="2023-03-07T14:07:54.241" v="35"/>
          <pc:sldLayoutMkLst>
            <pc:docMk/>
            <pc:sldMasterMk cId="445214946" sldId="2147483809"/>
            <pc:sldLayoutMk cId="1033628218" sldId="2147483830"/>
          </pc:sldLayoutMkLst>
        </pc:sldLayoutChg>
        <pc:sldLayoutChg chg="add del">
          <pc:chgData name="Timothy Mahoney" userId="S::timothy.mahoney1@ingka.ikea.com::7e147517-f262-454a-9d34-86ff53a6aaf7" providerId="AD" clId="Web-{C94BBA62-7C37-23DD-0466-6A4BF1817A2C}" dt="2023-03-07T14:07:54.241" v="35"/>
          <pc:sldLayoutMkLst>
            <pc:docMk/>
            <pc:sldMasterMk cId="445214946" sldId="2147483809"/>
            <pc:sldLayoutMk cId="2497632957" sldId="2147483831"/>
          </pc:sldLayoutMkLst>
        </pc:sldLayoutChg>
        <pc:sldLayoutChg chg="add del">
          <pc:chgData name="Timothy Mahoney" userId="S::timothy.mahoney1@ingka.ikea.com::7e147517-f262-454a-9d34-86ff53a6aaf7" providerId="AD" clId="Web-{C94BBA62-7C37-23DD-0466-6A4BF1817A2C}" dt="2023-03-07T14:07:54.241" v="35"/>
          <pc:sldLayoutMkLst>
            <pc:docMk/>
            <pc:sldMasterMk cId="445214946" sldId="2147483809"/>
            <pc:sldLayoutMk cId="3929673569" sldId="2147483832"/>
          </pc:sldLayoutMkLst>
        </pc:sldLayoutChg>
        <pc:sldLayoutChg chg="add del">
          <pc:chgData name="Timothy Mahoney" userId="S::timothy.mahoney1@ingka.ikea.com::7e147517-f262-454a-9d34-86ff53a6aaf7" providerId="AD" clId="Web-{C94BBA62-7C37-23DD-0466-6A4BF1817A2C}" dt="2023-03-07T14:07:54.241" v="35"/>
          <pc:sldLayoutMkLst>
            <pc:docMk/>
            <pc:sldMasterMk cId="445214946" sldId="2147483809"/>
            <pc:sldLayoutMk cId="2151341187" sldId="2147483833"/>
          </pc:sldLayoutMkLst>
        </pc:sldLayoutChg>
        <pc:sldLayoutChg chg="add del">
          <pc:chgData name="Timothy Mahoney" userId="S::timothy.mahoney1@ingka.ikea.com::7e147517-f262-454a-9d34-86ff53a6aaf7" providerId="AD" clId="Web-{C94BBA62-7C37-23DD-0466-6A4BF1817A2C}" dt="2023-03-07T14:07:54.241" v="35"/>
          <pc:sldLayoutMkLst>
            <pc:docMk/>
            <pc:sldMasterMk cId="445214946" sldId="2147483809"/>
            <pc:sldLayoutMk cId="60742656" sldId="2147483834"/>
          </pc:sldLayoutMkLst>
        </pc:sldLayoutChg>
        <pc:sldLayoutChg chg="add del">
          <pc:chgData name="Timothy Mahoney" userId="S::timothy.mahoney1@ingka.ikea.com::7e147517-f262-454a-9d34-86ff53a6aaf7" providerId="AD" clId="Web-{C94BBA62-7C37-23DD-0466-6A4BF1817A2C}" dt="2023-03-07T14:07:54.241" v="35"/>
          <pc:sldLayoutMkLst>
            <pc:docMk/>
            <pc:sldMasterMk cId="445214946" sldId="2147483809"/>
            <pc:sldLayoutMk cId="2231637669" sldId="2147483835"/>
          </pc:sldLayoutMkLst>
        </pc:sldLayoutChg>
      </pc:sldMasterChg>
    </pc:docChg>
  </pc:docChgLst>
  <pc:docChgLst>
    <pc:chgData name="Timothy Mahoney" userId="S::timothy.mahoney1@ingka.ikea.com::7e147517-f262-454a-9d34-86ff53a6aaf7" providerId="AD" clId="Web-{EB57E2D0-E4A6-1636-08C2-D6B61B0E5AA4}"/>
    <pc:docChg chg="addSld modSld">
      <pc:chgData name="Timothy Mahoney" userId="S::timothy.mahoney1@ingka.ikea.com::7e147517-f262-454a-9d34-86ff53a6aaf7" providerId="AD" clId="Web-{EB57E2D0-E4A6-1636-08C2-D6B61B0E5AA4}" dt="2023-03-08T09:40:27.096" v="2"/>
      <pc:docMkLst>
        <pc:docMk/>
      </pc:docMkLst>
      <pc:sldChg chg="modSp">
        <pc:chgData name="Timothy Mahoney" userId="S::timothy.mahoney1@ingka.ikea.com::7e147517-f262-454a-9d34-86ff53a6aaf7" providerId="AD" clId="Web-{EB57E2D0-E4A6-1636-08C2-D6B61B0E5AA4}" dt="2023-03-08T06:55:45.248" v="1" actId="1076"/>
        <pc:sldMkLst>
          <pc:docMk/>
          <pc:sldMk cId="911708620" sldId="277"/>
        </pc:sldMkLst>
        <pc:spChg chg="mod">
          <ac:chgData name="Timothy Mahoney" userId="S::timothy.mahoney1@ingka.ikea.com::7e147517-f262-454a-9d34-86ff53a6aaf7" providerId="AD" clId="Web-{EB57E2D0-E4A6-1636-08C2-D6B61B0E5AA4}" dt="2023-03-08T06:55:45.248" v="1" actId="1076"/>
          <ac:spMkLst>
            <pc:docMk/>
            <pc:sldMk cId="911708620" sldId="277"/>
            <ac:spMk id="2" creationId="{36A2377B-774F-C048-19BA-EC044973A0CE}"/>
          </ac:spMkLst>
        </pc:spChg>
      </pc:sldChg>
      <pc:sldChg chg="add replId">
        <pc:chgData name="Timothy Mahoney" userId="S::timothy.mahoney1@ingka.ikea.com::7e147517-f262-454a-9d34-86ff53a6aaf7" providerId="AD" clId="Web-{EB57E2D0-E4A6-1636-08C2-D6B61B0E5AA4}" dt="2023-03-08T09:40:27.096" v="2"/>
        <pc:sldMkLst>
          <pc:docMk/>
          <pc:sldMk cId="3935966160" sldId="363"/>
        </pc:sldMkLst>
      </pc:sldChg>
    </pc:docChg>
  </pc:docChgLst>
  <pc:docChgLst>
    <pc:chgData name="Timothy Mahoney" userId="S::timothy.mahoney1@ingka.ikea.com::7e147517-f262-454a-9d34-86ff53a6aaf7" providerId="AD" clId="Web-{9B856DDF-008D-1E26-A2DC-AE6DE7B161E4}"/>
    <pc:docChg chg="addSld delSld modSld sldOrd addMainMaster modMainMaster">
      <pc:chgData name="Timothy Mahoney" userId="S::timothy.mahoney1@ingka.ikea.com::7e147517-f262-454a-9d34-86ff53a6aaf7" providerId="AD" clId="Web-{9B856DDF-008D-1E26-A2DC-AE6DE7B161E4}" dt="2023-01-19T08:57:28.288" v="3345" actId="20577"/>
      <pc:docMkLst>
        <pc:docMk/>
      </pc:docMkLst>
      <pc:sldChg chg="addSp delSp modSp mod setBg addAnim setClrOvrMap">
        <pc:chgData name="Timothy Mahoney" userId="S::timothy.mahoney1@ingka.ikea.com::7e147517-f262-454a-9d34-86ff53a6aaf7" providerId="AD" clId="Web-{9B856DDF-008D-1E26-A2DC-AE6DE7B161E4}" dt="2023-01-18T20:08:51.846" v="675" actId="20577"/>
        <pc:sldMkLst>
          <pc:docMk/>
          <pc:sldMk cId="1033228454" sldId="256"/>
        </pc:sldMkLst>
        <pc:spChg chg="mod">
          <ac:chgData name="Timothy Mahoney" userId="S::timothy.mahoney1@ingka.ikea.com::7e147517-f262-454a-9d34-86ff53a6aaf7" providerId="AD" clId="Web-{9B856DDF-008D-1E26-A2DC-AE6DE7B161E4}" dt="2023-01-18T20:07:52.877" v="602"/>
          <ac:spMkLst>
            <pc:docMk/>
            <pc:sldMk cId="1033228454" sldId="256"/>
            <ac:spMk id="2" creationId="{E285F1C4-83CA-305B-E0CA-9EEE433A01DE}"/>
          </ac:spMkLst>
        </pc:spChg>
        <pc:spChg chg="mod">
          <ac:chgData name="Timothy Mahoney" userId="S::timothy.mahoney1@ingka.ikea.com::7e147517-f262-454a-9d34-86ff53a6aaf7" providerId="AD" clId="Web-{9B856DDF-008D-1E26-A2DC-AE6DE7B161E4}" dt="2023-01-18T20:08:51.846" v="675" actId="20577"/>
          <ac:spMkLst>
            <pc:docMk/>
            <pc:sldMk cId="1033228454" sldId="256"/>
            <ac:spMk id="3" creationId="{91400265-0439-D496-CD46-CA4F0A19F2FC}"/>
          </ac:spMkLst>
        </pc:spChg>
        <pc:spChg chg="del">
          <ac:chgData name="Timothy Mahoney" userId="S::timothy.mahoney1@ingka.ikea.com::7e147517-f262-454a-9d34-86ff53a6aaf7" providerId="AD" clId="Web-{9B856DDF-008D-1E26-A2DC-AE6DE7B161E4}" dt="2023-01-18T20:07:52.877" v="602"/>
          <ac:spMkLst>
            <pc:docMk/>
            <pc:sldMk cId="1033228454" sldId="256"/>
            <ac:spMk id="9" creationId="{A3363022-C969-41E9-8EB2-E4C94908C1FA}"/>
          </ac:spMkLst>
        </pc:spChg>
        <pc:spChg chg="del">
          <ac:chgData name="Timothy Mahoney" userId="S::timothy.mahoney1@ingka.ikea.com::7e147517-f262-454a-9d34-86ff53a6aaf7" providerId="AD" clId="Web-{9B856DDF-008D-1E26-A2DC-AE6DE7B161E4}" dt="2023-01-18T20:07:52.877" v="602"/>
          <ac:spMkLst>
            <pc:docMk/>
            <pc:sldMk cId="1033228454" sldId="256"/>
            <ac:spMk id="11" creationId="{8D1AD6B3-BE88-4CEB-BA17-790657CC4729}"/>
          </ac:spMkLst>
        </pc:spChg>
        <pc:spChg chg="add">
          <ac:chgData name="Timothy Mahoney" userId="S::timothy.mahoney1@ingka.ikea.com::7e147517-f262-454a-9d34-86ff53a6aaf7" providerId="AD" clId="Web-{9B856DDF-008D-1E26-A2DC-AE6DE7B161E4}" dt="2023-01-18T20:07:52.877" v="602"/>
          <ac:spMkLst>
            <pc:docMk/>
            <pc:sldMk cId="1033228454" sldId="256"/>
            <ac:spMk id="21" creationId="{E49CC64F-7275-4E33-961B-0C5CDC439875}"/>
          </ac:spMkLst>
        </pc:spChg>
        <pc:grpChg chg="del">
          <ac:chgData name="Timothy Mahoney" userId="S::timothy.mahoney1@ingka.ikea.com::7e147517-f262-454a-9d34-86ff53a6aaf7" providerId="AD" clId="Web-{9B856DDF-008D-1E26-A2DC-AE6DE7B161E4}" dt="2023-01-18T20:07:52.877" v="602"/>
          <ac:grpSpMkLst>
            <pc:docMk/>
            <pc:sldMk cId="1033228454" sldId="256"/>
            <ac:grpSpMk id="13" creationId="{89D1390B-7E13-4B4F-9CB2-391063412E54}"/>
          </ac:grpSpMkLst>
        </pc:grpChg>
        <pc:picChg chg="del">
          <ac:chgData name="Timothy Mahoney" userId="S::timothy.mahoney1@ingka.ikea.com::7e147517-f262-454a-9d34-86ff53a6aaf7" providerId="AD" clId="Web-{9B856DDF-008D-1E26-A2DC-AE6DE7B161E4}" dt="2023-01-18T20:06:44.080" v="599"/>
          <ac:picMkLst>
            <pc:docMk/>
            <pc:sldMk cId="1033228454" sldId="256"/>
            <ac:picMk id="4" creationId="{80C18262-FB47-54F5-886A-64F5481566E8}"/>
          </ac:picMkLst>
        </pc:picChg>
        <pc:picChg chg="add mod">
          <ac:chgData name="Timothy Mahoney" userId="S::timothy.mahoney1@ingka.ikea.com::7e147517-f262-454a-9d34-86ff53a6aaf7" providerId="AD" clId="Web-{9B856DDF-008D-1E26-A2DC-AE6DE7B161E4}" dt="2023-01-18T20:07:52.877" v="602"/>
          <ac:picMkLst>
            <pc:docMk/>
            <pc:sldMk cId="1033228454" sldId="256"/>
            <ac:picMk id="5" creationId="{5FB9B18C-4F9E-14EB-7893-09DB634152E5}"/>
          </ac:picMkLst>
        </pc:picChg>
      </pc:sldChg>
      <pc:sldChg chg="addSp delSp modSp mod setBg setClrOvrMap">
        <pc:chgData name="Timothy Mahoney" userId="S::timothy.mahoney1@ingka.ikea.com::7e147517-f262-454a-9d34-86ff53a6aaf7" providerId="AD" clId="Web-{9B856DDF-008D-1E26-A2DC-AE6DE7B161E4}" dt="2023-01-19T07:38:22.108" v="2541"/>
        <pc:sldMkLst>
          <pc:docMk/>
          <pc:sldMk cId="646082332" sldId="257"/>
        </pc:sldMkLst>
        <pc:spChg chg="mod">
          <ac:chgData name="Timothy Mahoney" userId="S::timothy.mahoney1@ingka.ikea.com::7e147517-f262-454a-9d34-86ff53a6aaf7" providerId="AD" clId="Web-{9B856DDF-008D-1E26-A2DC-AE6DE7B161E4}" dt="2023-01-19T07:38:22.108" v="2541"/>
          <ac:spMkLst>
            <pc:docMk/>
            <pc:sldMk cId="646082332" sldId="257"/>
            <ac:spMk id="2" creationId="{BFBB013C-B5F0-E504-3C69-CAFCE3F9C18E}"/>
          </ac:spMkLst>
        </pc:spChg>
        <pc:spChg chg="del">
          <ac:chgData name="Timothy Mahoney" userId="S::timothy.mahoney1@ingka.ikea.com::7e147517-f262-454a-9d34-86ff53a6aaf7" providerId="AD" clId="Web-{9B856DDF-008D-1E26-A2DC-AE6DE7B161E4}" dt="2023-01-19T07:38:22.108" v="2541"/>
          <ac:spMkLst>
            <pc:docMk/>
            <pc:sldMk cId="646082332" sldId="257"/>
            <ac:spMk id="18" creationId="{3C54F4CE-85F0-46ED-80DA-9518C9251AD1}"/>
          </ac:spMkLst>
        </pc:spChg>
        <pc:spChg chg="del">
          <ac:chgData name="Timothy Mahoney" userId="S::timothy.mahoney1@ingka.ikea.com::7e147517-f262-454a-9d34-86ff53a6aaf7" providerId="AD" clId="Web-{9B856DDF-008D-1E26-A2DC-AE6DE7B161E4}" dt="2023-01-19T07:38:22.108" v="2541"/>
          <ac:spMkLst>
            <pc:docMk/>
            <pc:sldMk cId="646082332" sldId="257"/>
            <ac:spMk id="20" creationId="{DADD1FCA-8ACB-4958-81DD-4CDD6D3E1921}"/>
          </ac:spMkLst>
        </pc:spChg>
        <pc:spChg chg="add">
          <ac:chgData name="Timothy Mahoney" userId="S::timothy.mahoney1@ingka.ikea.com::7e147517-f262-454a-9d34-86ff53a6aaf7" providerId="AD" clId="Web-{9B856DDF-008D-1E26-A2DC-AE6DE7B161E4}" dt="2023-01-19T07:38:22.108" v="2541"/>
          <ac:spMkLst>
            <pc:docMk/>
            <pc:sldMk cId="646082332" sldId="257"/>
            <ac:spMk id="25" creationId="{BCC55ACC-A2F6-403C-A3A4-D59B3734D45F}"/>
          </ac:spMkLst>
        </pc:spChg>
        <pc:picChg chg="mod">
          <ac:chgData name="Timothy Mahoney" userId="S::timothy.mahoney1@ingka.ikea.com::7e147517-f262-454a-9d34-86ff53a6aaf7" providerId="AD" clId="Web-{9B856DDF-008D-1E26-A2DC-AE6DE7B161E4}" dt="2023-01-19T07:38:22.108" v="2541"/>
          <ac:picMkLst>
            <pc:docMk/>
            <pc:sldMk cId="646082332" sldId="257"/>
            <ac:picMk id="4" creationId="{455A04C2-2208-109F-FB13-A0BC19E2E1D6}"/>
          </ac:picMkLst>
        </pc:picChg>
      </pc:sldChg>
      <pc:sldChg chg="addSp delSp modSp mod setBg setClrOvrMap">
        <pc:chgData name="Timothy Mahoney" userId="S::timothy.mahoney1@ingka.ikea.com::7e147517-f262-454a-9d34-86ff53a6aaf7" providerId="AD" clId="Web-{9B856DDF-008D-1E26-A2DC-AE6DE7B161E4}" dt="2023-01-19T08:03:11.427" v="3166"/>
        <pc:sldMkLst>
          <pc:docMk/>
          <pc:sldMk cId="3151071548" sldId="259"/>
        </pc:sldMkLst>
        <pc:spChg chg="mod">
          <ac:chgData name="Timothy Mahoney" userId="S::timothy.mahoney1@ingka.ikea.com::7e147517-f262-454a-9d34-86ff53a6aaf7" providerId="AD" clId="Web-{9B856DDF-008D-1E26-A2DC-AE6DE7B161E4}" dt="2023-01-19T08:03:11.427" v="3166"/>
          <ac:spMkLst>
            <pc:docMk/>
            <pc:sldMk cId="3151071548" sldId="259"/>
            <ac:spMk id="2" creationId="{726BA1BF-AAE4-9130-F67E-10ED8C82A7A2}"/>
          </ac:spMkLst>
        </pc:spChg>
        <pc:spChg chg="del">
          <ac:chgData name="Timothy Mahoney" userId="S::timothy.mahoney1@ingka.ikea.com::7e147517-f262-454a-9d34-86ff53a6aaf7" providerId="AD" clId="Web-{9B856DDF-008D-1E26-A2DC-AE6DE7B161E4}" dt="2023-01-19T08:03:11.427" v="3166"/>
          <ac:spMkLst>
            <pc:docMk/>
            <pc:sldMk cId="3151071548" sldId="259"/>
            <ac:spMk id="30" creationId="{3C54F4CE-85F0-46ED-80DA-9518C9251AD1}"/>
          </ac:spMkLst>
        </pc:spChg>
        <pc:spChg chg="del">
          <ac:chgData name="Timothy Mahoney" userId="S::timothy.mahoney1@ingka.ikea.com::7e147517-f262-454a-9d34-86ff53a6aaf7" providerId="AD" clId="Web-{9B856DDF-008D-1E26-A2DC-AE6DE7B161E4}" dt="2023-01-19T08:03:11.427" v="3166"/>
          <ac:spMkLst>
            <pc:docMk/>
            <pc:sldMk cId="3151071548" sldId="259"/>
            <ac:spMk id="32" creationId="{DADD1FCA-8ACB-4958-81DD-4CDD6D3E1921}"/>
          </ac:spMkLst>
        </pc:spChg>
        <pc:spChg chg="add">
          <ac:chgData name="Timothy Mahoney" userId="S::timothy.mahoney1@ingka.ikea.com::7e147517-f262-454a-9d34-86ff53a6aaf7" providerId="AD" clId="Web-{9B856DDF-008D-1E26-A2DC-AE6DE7B161E4}" dt="2023-01-19T08:03:11.427" v="3166"/>
          <ac:spMkLst>
            <pc:docMk/>
            <pc:sldMk cId="3151071548" sldId="259"/>
            <ac:spMk id="36" creationId="{77654BE8-AF8F-BE37-7759-A43E11F691E6}"/>
          </ac:spMkLst>
        </pc:spChg>
        <pc:spChg chg="add">
          <ac:chgData name="Timothy Mahoney" userId="S::timothy.mahoney1@ingka.ikea.com::7e147517-f262-454a-9d34-86ff53a6aaf7" providerId="AD" clId="Web-{9B856DDF-008D-1E26-A2DC-AE6DE7B161E4}" dt="2023-01-19T08:03:11.427" v="3166"/>
          <ac:spMkLst>
            <pc:docMk/>
            <pc:sldMk cId="3151071548" sldId="259"/>
            <ac:spMk id="39" creationId="{4F74D28C-3268-4E35-8EE1-D92CB4A85A7D}"/>
          </ac:spMkLst>
        </pc:spChg>
        <pc:spChg chg="add">
          <ac:chgData name="Timothy Mahoney" userId="S::timothy.mahoney1@ingka.ikea.com::7e147517-f262-454a-9d34-86ff53a6aaf7" providerId="AD" clId="Web-{9B856DDF-008D-1E26-A2DC-AE6DE7B161E4}" dt="2023-01-19T08:03:11.427" v="3166"/>
          <ac:spMkLst>
            <pc:docMk/>
            <pc:sldMk cId="3151071548" sldId="259"/>
            <ac:spMk id="41" creationId="{58D44E42-C462-4105-BC86-FE75B4E3C4AF}"/>
          </ac:spMkLst>
        </pc:spChg>
        <pc:picChg chg="mod">
          <ac:chgData name="Timothy Mahoney" userId="S::timothy.mahoney1@ingka.ikea.com::7e147517-f262-454a-9d34-86ff53a6aaf7" providerId="AD" clId="Web-{9B856DDF-008D-1E26-A2DC-AE6DE7B161E4}" dt="2023-01-19T08:03:11.427" v="3166"/>
          <ac:picMkLst>
            <pc:docMk/>
            <pc:sldMk cId="3151071548" sldId="259"/>
            <ac:picMk id="4" creationId="{31833A48-B57D-1D7A-0BEC-C057097C5F35}"/>
          </ac:picMkLst>
        </pc:picChg>
      </pc:sldChg>
      <pc:sldChg chg="addSp delSp modSp">
        <pc:chgData name="Timothy Mahoney" userId="S::timothy.mahoney1@ingka.ikea.com::7e147517-f262-454a-9d34-86ff53a6aaf7" providerId="AD" clId="Web-{9B856DDF-008D-1E26-A2DC-AE6DE7B161E4}" dt="2023-01-19T07:51:30.214" v="2955"/>
        <pc:sldMkLst>
          <pc:docMk/>
          <pc:sldMk cId="2880927102" sldId="261"/>
        </pc:sldMkLst>
        <pc:spChg chg="mod">
          <ac:chgData name="Timothy Mahoney" userId="S::timothy.mahoney1@ingka.ikea.com::7e147517-f262-454a-9d34-86ff53a6aaf7" providerId="AD" clId="Web-{9B856DDF-008D-1E26-A2DC-AE6DE7B161E4}" dt="2023-01-19T07:51:30.214" v="2955"/>
          <ac:spMkLst>
            <pc:docMk/>
            <pc:sldMk cId="2880927102" sldId="261"/>
            <ac:spMk id="2" creationId="{FE1774A7-546F-310F-B0EA-2581A0E8C0EB}"/>
          </ac:spMkLst>
        </pc:spChg>
        <pc:spChg chg="mod">
          <ac:chgData name="Timothy Mahoney" userId="S::timothy.mahoney1@ingka.ikea.com::7e147517-f262-454a-9d34-86ff53a6aaf7" providerId="AD" clId="Web-{9B856DDF-008D-1E26-A2DC-AE6DE7B161E4}" dt="2023-01-19T07:51:30.214" v="2955"/>
          <ac:spMkLst>
            <pc:docMk/>
            <pc:sldMk cId="2880927102" sldId="261"/>
            <ac:spMk id="8" creationId="{0852336B-2337-5B05-27CE-F9745246F5D3}"/>
          </ac:spMkLst>
        </pc:spChg>
        <pc:spChg chg="del">
          <ac:chgData name="Timothy Mahoney" userId="S::timothy.mahoney1@ingka.ikea.com::7e147517-f262-454a-9d34-86ff53a6aaf7" providerId="AD" clId="Web-{9B856DDF-008D-1E26-A2DC-AE6DE7B161E4}" dt="2023-01-19T07:51:30.214" v="2955"/>
          <ac:spMkLst>
            <pc:docMk/>
            <pc:sldMk cId="2880927102" sldId="261"/>
            <ac:spMk id="33" creationId="{5E39A796-BE83-48B1-B33F-35C4A32AAB57}"/>
          </ac:spMkLst>
        </pc:spChg>
        <pc:spChg chg="del">
          <ac:chgData name="Timothy Mahoney" userId="S::timothy.mahoney1@ingka.ikea.com::7e147517-f262-454a-9d34-86ff53a6aaf7" providerId="AD" clId="Web-{9B856DDF-008D-1E26-A2DC-AE6DE7B161E4}" dt="2023-01-19T07:51:30.214" v="2955"/>
          <ac:spMkLst>
            <pc:docMk/>
            <pc:sldMk cId="2880927102" sldId="261"/>
            <ac:spMk id="35" creationId="{72F84B47-E267-4194-8194-831DB7B5547F}"/>
          </ac:spMkLst>
        </pc:spChg>
        <pc:spChg chg="add">
          <ac:chgData name="Timothy Mahoney" userId="S::timothy.mahoney1@ingka.ikea.com::7e147517-f262-454a-9d34-86ff53a6aaf7" providerId="AD" clId="Web-{9B856DDF-008D-1E26-A2DC-AE6DE7B161E4}" dt="2023-01-19T07:51:30.214" v="2955"/>
          <ac:spMkLst>
            <pc:docMk/>
            <pc:sldMk cId="2880927102" sldId="261"/>
            <ac:spMk id="40" creationId="{C232B152-3720-4D3B-97ED-45CE5483F16F}"/>
          </ac:spMkLst>
        </pc:spChg>
        <pc:spChg chg="add">
          <ac:chgData name="Timothy Mahoney" userId="S::timothy.mahoney1@ingka.ikea.com::7e147517-f262-454a-9d34-86ff53a6aaf7" providerId="AD" clId="Web-{9B856DDF-008D-1E26-A2DC-AE6DE7B161E4}" dt="2023-01-19T07:51:30.214" v="2955"/>
          <ac:spMkLst>
            <pc:docMk/>
            <pc:sldMk cId="2880927102" sldId="261"/>
            <ac:spMk id="42" creationId="{11BAB570-FF10-4E96-8A3F-FA9804702B89}"/>
          </ac:spMkLst>
        </pc:spChg>
        <pc:spChg chg="add">
          <ac:chgData name="Timothy Mahoney" userId="S::timothy.mahoney1@ingka.ikea.com::7e147517-f262-454a-9d34-86ff53a6aaf7" providerId="AD" clId="Web-{9B856DDF-008D-1E26-A2DC-AE6DE7B161E4}" dt="2023-01-19T07:51:30.214" v="2955"/>
          <ac:spMkLst>
            <pc:docMk/>
            <pc:sldMk cId="2880927102" sldId="261"/>
            <ac:spMk id="44" creationId="{4B9FAFB2-BEB5-4848-8018-BCAD99E2E1AA}"/>
          </ac:spMkLst>
        </pc:spChg>
        <pc:picChg chg="mod">
          <ac:chgData name="Timothy Mahoney" userId="S::timothy.mahoney1@ingka.ikea.com::7e147517-f262-454a-9d34-86ff53a6aaf7" providerId="AD" clId="Web-{9B856DDF-008D-1E26-A2DC-AE6DE7B161E4}" dt="2023-01-19T07:51:30.214" v="2955"/>
          <ac:picMkLst>
            <pc:docMk/>
            <pc:sldMk cId="2880927102" sldId="261"/>
            <ac:picMk id="4" creationId="{4AB964A8-EF2A-DF11-5DB9-0DC295F2159F}"/>
          </ac:picMkLst>
        </pc:picChg>
        <pc:picChg chg="del mod">
          <ac:chgData name="Timothy Mahoney" userId="S::timothy.mahoney1@ingka.ikea.com::7e147517-f262-454a-9d34-86ff53a6aaf7" providerId="AD" clId="Web-{9B856DDF-008D-1E26-A2DC-AE6DE7B161E4}" dt="2023-01-18T19:53:14.152" v="503"/>
          <ac:picMkLst>
            <pc:docMk/>
            <pc:sldMk cId="2880927102" sldId="261"/>
            <ac:picMk id="5" creationId="{780D466D-8A7E-B72A-89DA-D38363CED517}"/>
          </ac:picMkLst>
        </pc:picChg>
      </pc:sldChg>
      <pc:sldChg chg="ord">
        <pc:chgData name="Timothy Mahoney" userId="S::timothy.mahoney1@ingka.ikea.com::7e147517-f262-454a-9d34-86ff53a6aaf7" providerId="AD" clId="Web-{9B856DDF-008D-1E26-A2DC-AE6DE7B161E4}" dt="2023-01-18T08:00:19.971" v="45"/>
        <pc:sldMkLst>
          <pc:docMk/>
          <pc:sldMk cId="1728656843" sldId="262"/>
        </pc:sldMkLst>
      </pc:sldChg>
      <pc:sldChg chg="ord">
        <pc:chgData name="Timothy Mahoney" userId="S::timothy.mahoney1@ingka.ikea.com::7e147517-f262-454a-9d34-86ff53a6aaf7" providerId="AD" clId="Web-{9B856DDF-008D-1E26-A2DC-AE6DE7B161E4}" dt="2023-01-18T20:03:01.563" v="598"/>
        <pc:sldMkLst>
          <pc:docMk/>
          <pc:sldMk cId="3279019585" sldId="263"/>
        </pc:sldMkLst>
      </pc:sldChg>
      <pc:sldChg chg="ord">
        <pc:chgData name="Timothy Mahoney" userId="S::timothy.mahoney1@ingka.ikea.com::7e147517-f262-454a-9d34-86ff53a6aaf7" providerId="AD" clId="Web-{9B856DDF-008D-1E26-A2DC-AE6DE7B161E4}" dt="2023-01-18T08:00:18.065" v="44"/>
        <pc:sldMkLst>
          <pc:docMk/>
          <pc:sldMk cId="4009012886" sldId="264"/>
        </pc:sldMkLst>
      </pc:sldChg>
      <pc:sldChg chg="addSp delSp modSp">
        <pc:chgData name="Timothy Mahoney" userId="S::timothy.mahoney1@ingka.ikea.com::7e147517-f262-454a-9d34-86ff53a6aaf7" providerId="AD" clId="Web-{9B856DDF-008D-1E26-A2DC-AE6DE7B161E4}" dt="2023-01-19T07:52:57.152" v="3061" actId="20577"/>
        <pc:sldMkLst>
          <pc:docMk/>
          <pc:sldMk cId="1298145499" sldId="265"/>
        </pc:sldMkLst>
        <pc:spChg chg="mod">
          <ac:chgData name="Timothy Mahoney" userId="S::timothy.mahoney1@ingka.ikea.com::7e147517-f262-454a-9d34-86ff53a6aaf7" providerId="AD" clId="Web-{9B856DDF-008D-1E26-A2DC-AE6DE7B161E4}" dt="2023-01-18T19:54:14.778" v="510"/>
          <ac:spMkLst>
            <pc:docMk/>
            <pc:sldMk cId="1298145499" sldId="265"/>
            <ac:spMk id="2" creationId="{FF41F9E7-586D-C949-13C7-DA4E8CF9D8AB}"/>
          </ac:spMkLst>
        </pc:spChg>
        <pc:spChg chg="mod">
          <ac:chgData name="Timothy Mahoney" userId="S::timothy.mahoney1@ingka.ikea.com::7e147517-f262-454a-9d34-86ff53a6aaf7" providerId="AD" clId="Web-{9B856DDF-008D-1E26-A2DC-AE6DE7B161E4}" dt="2023-01-19T07:52:57.152" v="3061" actId="20577"/>
          <ac:spMkLst>
            <pc:docMk/>
            <pc:sldMk cId="1298145499" sldId="265"/>
            <ac:spMk id="8" creationId="{3F59677C-2655-B856-A235-BEC30C22993F}"/>
          </ac:spMkLst>
        </pc:spChg>
        <pc:spChg chg="del">
          <ac:chgData name="Timothy Mahoney" userId="S::timothy.mahoney1@ingka.ikea.com::7e147517-f262-454a-9d34-86ff53a6aaf7" providerId="AD" clId="Web-{9B856DDF-008D-1E26-A2DC-AE6DE7B161E4}" dt="2023-01-18T19:54:14.778" v="510"/>
          <ac:spMkLst>
            <pc:docMk/>
            <pc:sldMk cId="1298145499" sldId="265"/>
            <ac:spMk id="11" creationId="{5E39A796-BE83-48B1-B33F-35C4A32AAB57}"/>
          </ac:spMkLst>
        </pc:spChg>
        <pc:spChg chg="del">
          <ac:chgData name="Timothy Mahoney" userId="S::timothy.mahoney1@ingka.ikea.com::7e147517-f262-454a-9d34-86ff53a6aaf7" providerId="AD" clId="Web-{9B856DDF-008D-1E26-A2DC-AE6DE7B161E4}" dt="2023-01-18T19:54:14.778" v="510"/>
          <ac:spMkLst>
            <pc:docMk/>
            <pc:sldMk cId="1298145499" sldId="265"/>
            <ac:spMk id="13" creationId="{72F84B47-E267-4194-8194-831DB7B5547F}"/>
          </ac:spMkLst>
        </pc:spChg>
        <pc:spChg chg="add">
          <ac:chgData name="Timothy Mahoney" userId="S::timothy.mahoney1@ingka.ikea.com::7e147517-f262-454a-9d34-86ff53a6aaf7" providerId="AD" clId="Web-{9B856DDF-008D-1E26-A2DC-AE6DE7B161E4}" dt="2023-01-18T19:54:14.778" v="510"/>
          <ac:spMkLst>
            <pc:docMk/>
            <pc:sldMk cId="1298145499" sldId="265"/>
            <ac:spMk id="18" creationId="{C232B152-3720-4D3B-97ED-45CE5483F16F}"/>
          </ac:spMkLst>
        </pc:spChg>
        <pc:spChg chg="add">
          <ac:chgData name="Timothy Mahoney" userId="S::timothy.mahoney1@ingka.ikea.com::7e147517-f262-454a-9d34-86ff53a6aaf7" providerId="AD" clId="Web-{9B856DDF-008D-1E26-A2DC-AE6DE7B161E4}" dt="2023-01-18T19:54:14.778" v="510"/>
          <ac:spMkLst>
            <pc:docMk/>
            <pc:sldMk cId="1298145499" sldId="265"/>
            <ac:spMk id="20" creationId="{11BAB570-FF10-4E96-8A3F-FA9804702B89}"/>
          </ac:spMkLst>
        </pc:spChg>
        <pc:spChg chg="add">
          <ac:chgData name="Timothy Mahoney" userId="S::timothy.mahoney1@ingka.ikea.com::7e147517-f262-454a-9d34-86ff53a6aaf7" providerId="AD" clId="Web-{9B856DDF-008D-1E26-A2DC-AE6DE7B161E4}" dt="2023-01-18T19:54:14.778" v="510"/>
          <ac:spMkLst>
            <pc:docMk/>
            <pc:sldMk cId="1298145499" sldId="265"/>
            <ac:spMk id="22" creationId="{4B9FAFB2-BEB5-4848-8018-BCAD99E2E1AA}"/>
          </ac:spMkLst>
        </pc:spChg>
        <pc:picChg chg="del">
          <ac:chgData name="Timothy Mahoney" userId="S::timothy.mahoney1@ingka.ikea.com::7e147517-f262-454a-9d34-86ff53a6aaf7" providerId="AD" clId="Web-{9B856DDF-008D-1E26-A2DC-AE6DE7B161E4}" dt="2023-01-18T19:54:09.465" v="509"/>
          <ac:picMkLst>
            <pc:docMk/>
            <pc:sldMk cId="1298145499" sldId="265"/>
            <ac:picMk id="3" creationId="{FA182654-C23A-A100-6FEF-6651FA87656A}"/>
          </ac:picMkLst>
        </pc:picChg>
        <pc:picChg chg="mod modCrop">
          <ac:chgData name="Timothy Mahoney" userId="S::timothy.mahoney1@ingka.ikea.com::7e147517-f262-454a-9d34-86ff53a6aaf7" providerId="AD" clId="Web-{9B856DDF-008D-1E26-A2DC-AE6DE7B161E4}" dt="2023-01-18T19:54:55.559" v="516" actId="1076"/>
          <ac:picMkLst>
            <pc:docMk/>
            <pc:sldMk cId="1298145499" sldId="265"/>
            <ac:picMk id="4" creationId="{3184C272-236E-0325-C596-7D279AE2412F}"/>
          </ac:picMkLst>
        </pc:picChg>
      </pc:sldChg>
      <pc:sldChg chg="addSp delSp modSp">
        <pc:chgData name="Timothy Mahoney" userId="S::timothy.mahoney1@ingka.ikea.com::7e147517-f262-454a-9d34-86ff53a6aaf7" providerId="AD" clId="Web-{9B856DDF-008D-1E26-A2DC-AE6DE7B161E4}" dt="2023-01-18T08:53:53.662" v="259"/>
        <pc:sldMkLst>
          <pc:docMk/>
          <pc:sldMk cId="3311356730" sldId="268"/>
        </pc:sldMkLst>
        <pc:picChg chg="add del mod">
          <ac:chgData name="Timothy Mahoney" userId="S::timothy.mahoney1@ingka.ikea.com::7e147517-f262-454a-9d34-86ff53a6aaf7" providerId="AD" clId="Web-{9B856DDF-008D-1E26-A2DC-AE6DE7B161E4}" dt="2023-01-18T08:53:53.662" v="259"/>
          <ac:picMkLst>
            <pc:docMk/>
            <pc:sldMk cId="3311356730" sldId="268"/>
            <ac:picMk id="3" creationId="{5D6E152B-3356-F906-A77B-A7779C607DFC}"/>
          </ac:picMkLst>
        </pc:picChg>
      </pc:sldChg>
      <pc:sldChg chg="addSp modSp mod setBg">
        <pc:chgData name="Timothy Mahoney" userId="S::timothy.mahoney1@ingka.ikea.com::7e147517-f262-454a-9d34-86ff53a6aaf7" providerId="AD" clId="Web-{9B856DDF-008D-1E26-A2DC-AE6DE7B161E4}" dt="2023-01-19T07:39:36.078" v="2553" actId="20577"/>
        <pc:sldMkLst>
          <pc:docMk/>
          <pc:sldMk cId="4079259565" sldId="272"/>
        </pc:sldMkLst>
        <pc:spChg chg="mod">
          <ac:chgData name="Timothy Mahoney" userId="S::timothy.mahoney1@ingka.ikea.com::7e147517-f262-454a-9d34-86ff53a6aaf7" providerId="AD" clId="Web-{9B856DDF-008D-1E26-A2DC-AE6DE7B161E4}" dt="2023-01-18T20:12:24.522" v="677"/>
          <ac:spMkLst>
            <pc:docMk/>
            <pc:sldMk cId="4079259565" sldId="272"/>
            <ac:spMk id="2" creationId="{EE65BAC4-1AA6-A5B4-D008-9CE64E2176D3}"/>
          </ac:spMkLst>
        </pc:spChg>
        <pc:spChg chg="mod">
          <ac:chgData name="Timothy Mahoney" userId="S::timothy.mahoney1@ingka.ikea.com::7e147517-f262-454a-9d34-86ff53a6aaf7" providerId="AD" clId="Web-{9B856DDF-008D-1E26-A2DC-AE6DE7B161E4}" dt="2023-01-19T07:39:36.078" v="2553" actId="20577"/>
          <ac:spMkLst>
            <pc:docMk/>
            <pc:sldMk cId="4079259565" sldId="272"/>
            <ac:spMk id="3" creationId="{226CBF88-7BB9-E140-F267-FC32F51DA717}"/>
          </ac:spMkLst>
        </pc:spChg>
        <pc:spChg chg="add">
          <ac:chgData name="Timothy Mahoney" userId="S::timothy.mahoney1@ingka.ikea.com::7e147517-f262-454a-9d34-86ff53a6aaf7" providerId="AD" clId="Web-{9B856DDF-008D-1E26-A2DC-AE6DE7B161E4}" dt="2023-01-18T20:12:24.522" v="677"/>
          <ac:spMkLst>
            <pc:docMk/>
            <pc:sldMk cId="4079259565" sldId="272"/>
            <ac:spMk id="9" creationId="{C232B152-3720-4D3B-97ED-45CE5483F16F}"/>
          </ac:spMkLst>
        </pc:spChg>
        <pc:spChg chg="add">
          <ac:chgData name="Timothy Mahoney" userId="S::timothy.mahoney1@ingka.ikea.com::7e147517-f262-454a-9d34-86ff53a6aaf7" providerId="AD" clId="Web-{9B856DDF-008D-1E26-A2DC-AE6DE7B161E4}" dt="2023-01-18T20:12:24.522" v="677"/>
          <ac:spMkLst>
            <pc:docMk/>
            <pc:sldMk cId="4079259565" sldId="272"/>
            <ac:spMk id="11" creationId="{11BAB570-FF10-4E96-8A3F-FA9804702B89}"/>
          </ac:spMkLst>
        </pc:spChg>
        <pc:spChg chg="add">
          <ac:chgData name="Timothy Mahoney" userId="S::timothy.mahoney1@ingka.ikea.com::7e147517-f262-454a-9d34-86ff53a6aaf7" providerId="AD" clId="Web-{9B856DDF-008D-1E26-A2DC-AE6DE7B161E4}" dt="2023-01-18T20:12:24.522" v="677"/>
          <ac:spMkLst>
            <pc:docMk/>
            <pc:sldMk cId="4079259565" sldId="272"/>
            <ac:spMk id="13" creationId="{4B9FAFB2-BEB5-4848-8018-BCAD99E2E1AA}"/>
          </ac:spMkLst>
        </pc:spChg>
        <pc:picChg chg="add mod modCrop">
          <ac:chgData name="Timothy Mahoney" userId="S::timothy.mahoney1@ingka.ikea.com::7e147517-f262-454a-9d34-86ff53a6aaf7" providerId="AD" clId="Web-{9B856DDF-008D-1E26-A2DC-AE6DE7B161E4}" dt="2023-01-18T20:13:54.163" v="694" actId="1076"/>
          <ac:picMkLst>
            <pc:docMk/>
            <pc:sldMk cId="4079259565" sldId="272"/>
            <ac:picMk id="4" creationId="{64F1C837-CBF5-6237-D13F-7A0628E7B0A0}"/>
          </ac:picMkLst>
        </pc:picChg>
      </pc:sldChg>
      <pc:sldChg chg="addSp delSp modSp mod setBg">
        <pc:chgData name="Timothy Mahoney" userId="S::timothy.mahoney1@ingka.ikea.com::7e147517-f262-454a-9d34-86ff53a6aaf7" providerId="AD" clId="Web-{9B856DDF-008D-1E26-A2DC-AE6DE7B161E4}" dt="2023-01-19T08:51:03.360" v="3324" actId="20577"/>
        <pc:sldMkLst>
          <pc:docMk/>
          <pc:sldMk cId="4040192933" sldId="273"/>
        </pc:sldMkLst>
        <pc:spChg chg="mod">
          <ac:chgData name="Timothy Mahoney" userId="S::timothy.mahoney1@ingka.ikea.com::7e147517-f262-454a-9d34-86ff53a6aaf7" providerId="AD" clId="Web-{9B856DDF-008D-1E26-A2DC-AE6DE7B161E4}" dt="2023-01-19T07:40:07.860" v="2554"/>
          <ac:spMkLst>
            <pc:docMk/>
            <pc:sldMk cId="4040192933" sldId="273"/>
            <ac:spMk id="2" creationId="{8DA57195-00B8-8874-B8AE-22E9E6CF8123}"/>
          </ac:spMkLst>
        </pc:spChg>
        <pc:spChg chg="add del">
          <ac:chgData name="Timothy Mahoney" userId="S::timothy.mahoney1@ingka.ikea.com::7e147517-f262-454a-9d34-86ff53a6aaf7" providerId="AD" clId="Web-{9B856DDF-008D-1E26-A2DC-AE6DE7B161E4}" dt="2023-01-19T07:40:07.860" v="2554"/>
          <ac:spMkLst>
            <pc:docMk/>
            <pc:sldMk cId="4040192933" sldId="273"/>
            <ac:spMk id="9" creationId="{823AC064-BC96-4F32-8AE1-B2FD38754823}"/>
          </ac:spMkLst>
        </pc:spChg>
        <pc:spChg chg="add mod">
          <ac:chgData name="Timothy Mahoney" userId="S::timothy.mahoney1@ingka.ikea.com::7e147517-f262-454a-9d34-86ff53a6aaf7" providerId="AD" clId="Web-{9B856DDF-008D-1E26-A2DC-AE6DE7B161E4}" dt="2023-01-19T08:51:03.360" v="3324" actId="20577"/>
          <ac:spMkLst>
            <pc:docMk/>
            <pc:sldMk cId="4040192933" sldId="273"/>
            <ac:spMk id="15" creationId="{136DAC45-F705-14F7-F8BE-6CF2C0E0E00C}"/>
          </ac:spMkLst>
        </pc:spChg>
        <pc:spChg chg="add">
          <ac:chgData name="Timothy Mahoney" userId="S::timothy.mahoney1@ingka.ikea.com::7e147517-f262-454a-9d34-86ff53a6aaf7" providerId="AD" clId="Web-{9B856DDF-008D-1E26-A2DC-AE6DE7B161E4}" dt="2023-01-19T07:40:07.860" v="2554"/>
          <ac:spMkLst>
            <pc:docMk/>
            <pc:sldMk cId="4040192933" sldId="273"/>
            <ac:spMk id="18" creationId="{D7A453D2-15D8-4403-815F-291FA16340D9}"/>
          </ac:spMkLst>
        </pc:spChg>
        <pc:spChg chg="add">
          <ac:chgData name="Timothy Mahoney" userId="S::timothy.mahoney1@ingka.ikea.com::7e147517-f262-454a-9d34-86ff53a6aaf7" providerId="AD" clId="Web-{9B856DDF-008D-1E26-A2DC-AE6DE7B161E4}" dt="2023-01-19T07:40:07.860" v="2554"/>
          <ac:spMkLst>
            <pc:docMk/>
            <pc:sldMk cId="4040192933" sldId="273"/>
            <ac:spMk id="20" creationId="{8161EA6B-09CA-445B-AB0D-8DF76FA92DEF}"/>
          </ac:spMkLst>
        </pc:spChg>
        <pc:spChg chg="add">
          <ac:chgData name="Timothy Mahoney" userId="S::timothy.mahoney1@ingka.ikea.com::7e147517-f262-454a-9d34-86ff53a6aaf7" providerId="AD" clId="Web-{9B856DDF-008D-1E26-A2DC-AE6DE7B161E4}" dt="2023-01-19T07:40:07.860" v="2554"/>
          <ac:spMkLst>
            <pc:docMk/>
            <pc:sldMk cId="4040192933" sldId="273"/>
            <ac:spMk id="30" creationId="{B8114C98-A349-4111-A123-E8EAB86ABE30}"/>
          </ac:spMkLst>
        </pc:spChg>
        <pc:spChg chg="add">
          <ac:chgData name="Timothy Mahoney" userId="S::timothy.mahoney1@ingka.ikea.com::7e147517-f262-454a-9d34-86ff53a6aaf7" providerId="AD" clId="Web-{9B856DDF-008D-1E26-A2DC-AE6DE7B161E4}" dt="2023-01-19T07:40:07.860" v="2554"/>
          <ac:spMkLst>
            <pc:docMk/>
            <pc:sldMk cId="4040192933" sldId="273"/>
            <ac:spMk id="38" creationId="{E2D3D3F2-ABBB-4453-B1C5-1BEBF7E4DD56}"/>
          </ac:spMkLst>
        </pc:spChg>
        <pc:grpChg chg="add">
          <ac:chgData name="Timothy Mahoney" userId="S::timothy.mahoney1@ingka.ikea.com::7e147517-f262-454a-9d34-86ff53a6aaf7" providerId="AD" clId="Web-{9B856DDF-008D-1E26-A2DC-AE6DE7B161E4}" dt="2023-01-19T07:40:07.860" v="2554"/>
          <ac:grpSpMkLst>
            <pc:docMk/>
            <pc:sldMk cId="4040192933" sldId="273"/>
            <ac:grpSpMk id="22" creationId="{B352BBB9-69A8-405C-9209-A9FE217AEDC4}"/>
          </ac:grpSpMkLst>
        </pc:grpChg>
        <pc:grpChg chg="add">
          <ac:chgData name="Timothy Mahoney" userId="S::timothy.mahoney1@ingka.ikea.com::7e147517-f262-454a-9d34-86ff53a6aaf7" providerId="AD" clId="Web-{9B856DDF-008D-1E26-A2DC-AE6DE7B161E4}" dt="2023-01-19T07:40:07.860" v="2554"/>
          <ac:grpSpMkLst>
            <pc:docMk/>
            <pc:sldMk cId="4040192933" sldId="273"/>
            <ac:grpSpMk id="32" creationId="{670FB431-AE18-414D-92F4-1D12D1991152}"/>
          </ac:grpSpMkLst>
        </pc:grpChg>
        <pc:grpChg chg="add">
          <ac:chgData name="Timothy Mahoney" userId="S::timothy.mahoney1@ingka.ikea.com::7e147517-f262-454a-9d34-86ff53a6aaf7" providerId="AD" clId="Web-{9B856DDF-008D-1E26-A2DC-AE6DE7B161E4}" dt="2023-01-19T07:40:07.860" v="2554"/>
          <ac:grpSpMkLst>
            <pc:docMk/>
            <pc:sldMk cId="4040192933" sldId="273"/>
            <ac:grpSpMk id="40" creationId="{8214E4A5-A0D2-42C4-8D14-D2A7E495F041}"/>
          </ac:grpSpMkLst>
        </pc:grpChg>
        <pc:grpChg chg="add">
          <ac:chgData name="Timothy Mahoney" userId="S::timothy.mahoney1@ingka.ikea.com::7e147517-f262-454a-9d34-86ff53a6aaf7" providerId="AD" clId="Web-{9B856DDF-008D-1E26-A2DC-AE6DE7B161E4}" dt="2023-01-19T07:40:07.860" v="2554"/>
          <ac:grpSpMkLst>
            <pc:docMk/>
            <pc:sldMk cId="4040192933" sldId="273"/>
            <ac:grpSpMk id="46" creationId="{AF19A774-30A5-488B-9BAF-629C6440294E}"/>
          </ac:grpSpMkLst>
        </pc:grpChg>
        <pc:picChg chg="mod">
          <ac:chgData name="Timothy Mahoney" userId="S::timothy.mahoney1@ingka.ikea.com::7e147517-f262-454a-9d34-86ff53a6aaf7" providerId="AD" clId="Web-{9B856DDF-008D-1E26-A2DC-AE6DE7B161E4}" dt="2023-01-19T07:40:07.860" v="2554"/>
          <ac:picMkLst>
            <pc:docMk/>
            <pc:sldMk cId="4040192933" sldId="273"/>
            <ac:picMk id="4" creationId="{EBF6AB10-954A-4EA7-62AD-47126845C27C}"/>
          </ac:picMkLst>
        </pc:picChg>
        <pc:cxnChg chg="add del">
          <ac:chgData name="Timothy Mahoney" userId="S::timothy.mahoney1@ingka.ikea.com::7e147517-f262-454a-9d34-86ff53a6aaf7" providerId="AD" clId="Web-{9B856DDF-008D-1E26-A2DC-AE6DE7B161E4}" dt="2023-01-19T07:40:07.860" v="2554"/>
          <ac:cxnSpMkLst>
            <pc:docMk/>
            <pc:sldMk cId="4040192933" sldId="273"/>
            <ac:cxnSpMk id="11" creationId="{7E7C77BC-7138-40B1-A15B-20F57A494629}"/>
          </ac:cxnSpMkLst>
        </pc:cxnChg>
      </pc:sldChg>
      <pc:sldChg chg="addSp delSp modSp mod setBg">
        <pc:chgData name="Timothy Mahoney" userId="S::timothy.mahoney1@ingka.ikea.com::7e147517-f262-454a-9d34-86ff53a6aaf7" providerId="AD" clId="Web-{9B856DDF-008D-1E26-A2DC-AE6DE7B161E4}" dt="2023-01-18T19:43:14.226" v="368" actId="20577"/>
        <pc:sldMkLst>
          <pc:docMk/>
          <pc:sldMk cId="1680611230" sldId="274"/>
        </pc:sldMkLst>
        <pc:spChg chg="mod">
          <ac:chgData name="Timothy Mahoney" userId="S::timothy.mahoney1@ingka.ikea.com::7e147517-f262-454a-9d34-86ff53a6aaf7" providerId="AD" clId="Web-{9B856DDF-008D-1E26-A2DC-AE6DE7B161E4}" dt="2023-01-18T19:43:14.226" v="368" actId="20577"/>
          <ac:spMkLst>
            <pc:docMk/>
            <pc:sldMk cId="1680611230" sldId="274"/>
            <ac:spMk id="2" creationId="{EDDF0AD0-7EEB-B181-3E20-B0E550B37F7B}"/>
          </ac:spMkLst>
        </pc:spChg>
        <pc:spChg chg="mod">
          <ac:chgData name="Timothy Mahoney" userId="S::timothy.mahoney1@ingka.ikea.com::7e147517-f262-454a-9d34-86ff53a6aaf7" providerId="AD" clId="Web-{9B856DDF-008D-1E26-A2DC-AE6DE7B161E4}" dt="2023-01-18T08:39:33.247" v="245"/>
          <ac:spMkLst>
            <pc:docMk/>
            <pc:sldMk cId="1680611230" sldId="274"/>
            <ac:spMk id="3" creationId="{2BEA118E-CDBE-B718-F50B-93590CFAC47E}"/>
          </ac:spMkLst>
        </pc:spChg>
        <pc:spChg chg="add del">
          <ac:chgData name="Timothy Mahoney" userId="S::timothy.mahoney1@ingka.ikea.com::7e147517-f262-454a-9d34-86ff53a6aaf7" providerId="AD" clId="Web-{9B856DDF-008D-1E26-A2DC-AE6DE7B161E4}" dt="2023-01-18T08:39:33.247" v="245"/>
          <ac:spMkLst>
            <pc:docMk/>
            <pc:sldMk cId="1680611230" sldId="274"/>
            <ac:spMk id="9" creationId="{5E39A796-BE83-48B1-B33F-35C4A32AAB57}"/>
          </ac:spMkLst>
        </pc:spChg>
        <pc:spChg chg="add del">
          <ac:chgData name="Timothy Mahoney" userId="S::timothy.mahoney1@ingka.ikea.com::7e147517-f262-454a-9d34-86ff53a6aaf7" providerId="AD" clId="Web-{9B856DDF-008D-1E26-A2DC-AE6DE7B161E4}" dt="2023-01-18T08:39:33.247" v="245"/>
          <ac:spMkLst>
            <pc:docMk/>
            <pc:sldMk cId="1680611230" sldId="274"/>
            <ac:spMk id="11" creationId="{72F84B47-E267-4194-8194-831DB7B5547F}"/>
          </ac:spMkLst>
        </pc:spChg>
        <pc:spChg chg="add">
          <ac:chgData name="Timothy Mahoney" userId="S::timothy.mahoney1@ingka.ikea.com::7e147517-f262-454a-9d34-86ff53a6aaf7" providerId="AD" clId="Web-{9B856DDF-008D-1E26-A2DC-AE6DE7B161E4}" dt="2023-01-18T08:39:33.247" v="245"/>
          <ac:spMkLst>
            <pc:docMk/>
            <pc:sldMk cId="1680611230" sldId="274"/>
            <ac:spMk id="16" creationId="{C232B152-3720-4D3B-97ED-45CE5483F16F}"/>
          </ac:spMkLst>
        </pc:spChg>
        <pc:spChg chg="add">
          <ac:chgData name="Timothy Mahoney" userId="S::timothy.mahoney1@ingka.ikea.com::7e147517-f262-454a-9d34-86ff53a6aaf7" providerId="AD" clId="Web-{9B856DDF-008D-1E26-A2DC-AE6DE7B161E4}" dt="2023-01-18T08:39:33.247" v="245"/>
          <ac:spMkLst>
            <pc:docMk/>
            <pc:sldMk cId="1680611230" sldId="274"/>
            <ac:spMk id="18" creationId="{11BAB570-FF10-4E96-8A3F-FA9804702B89}"/>
          </ac:spMkLst>
        </pc:spChg>
        <pc:spChg chg="add">
          <ac:chgData name="Timothy Mahoney" userId="S::timothy.mahoney1@ingka.ikea.com::7e147517-f262-454a-9d34-86ff53a6aaf7" providerId="AD" clId="Web-{9B856DDF-008D-1E26-A2DC-AE6DE7B161E4}" dt="2023-01-18T08:39:33.247" v="245"/>
          <ac:spMkLst>
            <pc:docMk/>
            <pc:sldMk cId="1680611230" sldId="274"/>
            <ac:spMk id="20" creationId="{4B9FAFB2-BEB5-4848-8018-BCAD99E2E1AA}"/>
          </ac:spMkLst>
        </pc:spChg>
        <pc:picChg chg="add del mod">
          <ac:chgData name="Timothy Mahoney" userId="S::timothy.mahoney1@ingka.ikea.com::7e147517-f262-454a-9d34-86ff53a6aaf7" providerId="AD" clId="Web-{9B856DDF-008D-1E26-A2DC-AE6DE7B161E4}" dt="2023-01-18T08:35:50.025" v="241"/>
          <ac:picMkLst>
            <pc:docMk/>
            <pc:sldMk cId="1680611230" sldId="274"/>
            <ac:picMk id="4" creationId="{7B4718B5-E8EC-F33C-D309-14CB77EB2763}"/>
          </ac:picMkLst>
        </pc:picChg>
        <pc:picChg chg="add mod">
          <ac:chgData name="Timothy Mahoney" userId="S::timothy.mahoney1@ingka.ikea.com::7e147517-f262-454a-9d34-86ff53a6aaf7" providerId="AD" clId="Web-{9B856DDF-008D-1E26-A2DC-AE6DE7B161E4}" dt="2023-01-18T08:45:34.782" v="257" actId="1076"/>
          <ac:picMkLst>
            <pc:docMk/>
            <pc:sldMk cId="1680611230" sldId="274"/>
            <ac:picMk id="5" creationId="{0704FBAA-8FFA-3D78-D4BD-A63A8F9192B6}"/>
          </ac:picMkLst>
        </pc:picChg>
        <pc:picChg chg="add mod">
          <ac:chgData name="Timothy Mahoney" userId="S::timothy.mahoney1@ingka.ikea.com::7e147517-f262-454a-9d34-86ff53a6aaf7" providerId="AD" clId="Web-{9B856DDF-008D-1E26-A2DC-AE6DE7B161E4}" dt="2023-01-18T08:45:21.157" v="252" actId="14100"/>
          <ac:picMkLst>
            <pc:docMk/>
            <pc:sldMk cId="1680611230" sldId="274"/>
            <ac:picMk id="6" creationId="{31D13461-D037-FEDA-0D4D-B9842C7EDC4E}"/>
          </ac:picMkLst>
        </pc:picChg>
      </pc:sldChg>
      <pc:sldChg chg="addSp modSp mod setBg">
        <pc:chgData name="Timothy Mahoney" userId="S::timothy.mahoney1@ingka.ikea.com::7e147517-f262-454a-9d34-86ff53a6aaf7" providerId="AD" clId="Web-{9B856DDF-008D-1E26-A2DC-AE6DE7B161E4}" dt="2023-01-19T07:41:33.267" v="2609" actId="20577"/>
        <pc:sldMkLst>
          <pc:docMk/>
          <pc:sldMk cId="894066803" sldId="275"/>
        </pc:sldMkLst>
        <pc:spChg chg="mod">
          <ac:chgData name="Timothy Mahoney" userId="S::timothy.mahoney1@ingka.ikea.com::7e147517-f262-454a-9d34-86ff53a6aaf7" providerId="AD" clId="Web-{9B856DDF-008D-1E26-A2DC-AE6DE7B161E4}" dt="2023-01-18T19:45:24.024" v="370"/>
          <ac:spMkLst>
            <pc:docMk/>
            <pc:sldMk cId="894066803" sldId="275"/>
            <ac:spMk id="2" creationId="{C458134B-F83F-956F-FC55-F2C09699F4A8}"/>
          </ac:spMkLst>
        </pc:spChg>
        <pc:spChg chg="mod">
          <ac:chgData name="Timothy Mahoney" userId="S::timothy.mahoney1@ingka.ikea.com::7e147517-f262-454a-9d34-86ff53a6aaf7" providerId="AD" clId="Web-{9B856DDF-008D-1E26-A2DC-AE6DE7B161E4}" dt="2023-01-19T07:41:33.267" v="2609" actId="20577"/>
          <ac:spMkLst>
            <pc:docMk/>
            <pc:sldMk cId="894066803" sldId="275"/>
            <ac:spMk id="3" creationId="{D461FEB5-69CA-4022-69E3-075F0A504027}"/>
          </ac:spMkLst>
        </pc:spChg>
        <pc:spChg chg="add">
          <ac:chgData name="Timothy Mahoney" userId="S::timothy.mahoney1@ingka.ikea.com::7e147517-f262-454a-9d34-86ff53a6aaf7" providerId="AD" clId="Web-{9B856DDF-008D-1E26-A2DC-AE6DE7B161E4}" dt="2023-01-18T19:45:24.024" v="370"/>
          <ac:spMkLst>
            <pc:docMk/>
            <pc:sldMk cId="894066803" sldId="275"/>
            <ac:spMk id="9" creationId="{C232B152-3720-4D3B-97ED-45CE5483F16F}"/>
          </ac:spMkLst>
        </pc:spChg>
        <pc:spChg chg="add">
          <ac:chgData name="Timothy Mahoney" userId="S::timothy.mahoney1@ingka.ikea.com::7e147517-f262-454a-9d34-86ff53a6aaf7" providerId="AD" clId="Web-{9B856DDF-008D-1E26-A2DC-AE6DE7B161E4}" dt="2023-01-18T19:45:24.024" v="370"/>
          <ac:spMkLst>
            <pc:docMk/>
            <pc:sldMk cId="894066803" sldId="275"/>
            <ac:spMk id="11" creationId="{11BAB570-FF10-4E96-8A3F-FA9804702B89}"/>
          </ac:spMkLst>
        </pc:spChg>
        <pc:spChg chg="add">
          <ac:chgData name="Timothy Mahoney" userId="S::timothy.mahoney1@ingka.ikea.com::7e147517-f262-454a-9d34-86ff53a6aaf7" providerId="AD" clId="Web-{9B856DDF-008D-1E26-A2DC-AE6DE7B161E4}" dt="2023-01-18T19:45:24.024" v="370"/>
          <ac:spMkLst>
            <pc:docMk/>
            <pc:sldMk cId="894066803" sldId="275"/>
            <ac:spMk id="13" creationId="{4B9FAFB2-BEB5-4848-8018-BCAD99E2E1AA}"/>
          </ac:spMkLst>
        </pc:spChg>
        <pc:picChg chg="add mod">
          <ac:chgData name="Timothy Mahoney" userId="S::timothy.mahoney1@ingka.ikea.com::7e147517-f262-454a-9d34-86ff53a6aaf7" providerId="AD" clId="Web-{9B856DDF-008D-1E26-A2DC-AE6DE7B161E4}" dt="2023-01-18T19:45:24.024" v="370"/>
          <ac:picMkLst>
            <pc:docMk/>
            <pc:sldMk cId="894066803" sldId="275"/>
            <ac:picMk id="4" creationId="{5D811543-28AC-A60E-5168-435BD44D5669}"/>
          </ac:picMkLst>
        </pc:picChg>
      </pc:sldChg>
      <pc:sldChg chg="del ord">
        <pc:chgData name="Timothy Mahoney" userId="S::timothy.mahoney1@ingka.ikea.com::7e147517-f262-454a-9d34-86ff53a6aaf7" providerId="AD" clId="Web-{9B856DDF-008D-1E26-A2DC-AE6DE7B161E4}" dt="2023-01-18T21:03:13.608" v="1104"/>
        <pc:sldMkLst>
          <pc:docMk/>
          <pc:sldMk cId="216232506" sldId="276"/>
        </pc:sldMkLst>
      </pc:sldChg>
      <pc:sldChg chg="addSp delSp modSp new mod ord setBg setClrOvrMap">
        <pc:chgData name="Timothy Mahoney" userId="S::timothy.mahoney1@ingka.ikea.com::7e147517-f262-454a-9d34-86ff53a6aaf7" providerId="AD" clId="Web-{9B856DDF-008D-1E26-A2DC-AE6DE7B161E4}" dt="2023-01-18T22:59:43.437" v="2483"/>
        <pc:sldMkLst>
          <pc:docMk/>
          <pc:sldMk cId="911708620" sldId="277"/>
        </pc:sldMkLst>
        <pc:spChg chg="mod">
          <ac:chgData name="Timothy Mahoney" userId="S::timothy.mahoney1@ingka.ikea.com::7e147517-f262-454a-9d34-86ff53a6aaf7" providerId="AD" clId="Web-{9B856DDF-008D-1E26-A2DC-AE6DE7B161E4}" dt="2023-01-18T22:59:43.437" v="2483"/>
          <ac:spMkLst>
            <pc:docMk/>
            <pc:sldMk cId="911708620" sldId="277"/>
            <ac:spMk id="2" creationId="{36A2377B-774F-C048-19BA-EC044973A0CE}"/>
          </ac:spMkLst>
        </pc:spChg>
        <pc:spChg chg="mod">
          <ac:chgData name="Timothy Mahoney" userId="S::timothy.mahoney1@ingka.ikea.com::7e147517-f262-454a-9d34-86ff53a6aaf7" providerId="AD" clId="Web-{9B856DDF-008D-1E26-A2DC-AE6DE7B161E4}" dt="2023-01-18T22:59:43.437" v="2483"/>
          <ac:spMkLst>
            <pc:docMk/>
            <pc:sldMk cId="911708620" sldId="277"/>
            <ac:spMk id="3" creationId="{06191DED-9C74-2235-D993-19090E720067}"/>
          </ac:spMkLst>
        </pc:spChg>
        <pc:spChg chg="add del">
          <ac:chgData name="Timothy Mahoney" userId="S::timothy.mahoney1@ingka.ikea.com::7e147517-f262-454a-9d34-86ff53a6aaf7" providerId="AD" clId="Web-{9B856DDF-008D-1E26-A2DC-AE6DE7B161E4}" dt="2023-01-18T22:59:40.984" v="2480"/>
          <ac:spMkLst>
            <pc:docMk/>
            <pc:sldMk cId="911708620" sldId="277"/>
            <ac:spMk id="8" creationId="{5A0118C5-4F8D-4CF4-BADD-53FEACC6C42A}"/>
          </ac:spMkLst>
        </pc:spChg>
        <pc:spChg chg="add del">
          <ac:chgData name="Timothy Mahoney" userId="S::timothy.mahoney1@ingka.ikea.com::7e147517-f262-454a-9d34-86ff53a6aaf7" providerId="AD" clId="Web-{9B856DDF-008D-1E26-A2DC-AE6DE7B161E4}" dt="2023-01-18T22:59:40.984" v="2480"/>
          <ac:spMkLst>
            <pc:docMk/>
            <pc:sldMk cId="911708620" sldId="277"/>
            <ac:spMk id="10" creationId="{A99050EE-26AF-4253-BD50-F0FCD965A8F6}"/>
          </ac:spMkLst>
        </pc:spChg>
        <pc:spChg chg="add del">
          <ac:chgData name="Timothy Mahoney" userId="S::timothy.mahoney1@ingka.ikea.com::7e147517-f262-454a-9d34-86ff53a6aaf7" providerId="AD" clId="Web-{9B856DDF-008D-1E26-A2DC-AE6DE7B161E4}" dt="2023-01-18T22:59:40.984" v="2480"/>
          <ac:spMkLst>
            <pc:docMk/>
            <pc:sldMk cId="911708620" sldId="277"/>
            <ac:spMk id="16" creationId="{D0C78466-EB6E-45A0-99A6-A00789ACD90A}"/>
          </ac:spMkLst>
        </pc:spChg>
        <pc:spChg chg="add del">
          <ac:chgData name="Timothy Mahoney" userId="S::timothy.mahoney1@ingka.ikea.com::7e147517-f262-454a-9d34-86ff53a6aaf7" providerId="AD" clId="Web-{9B856DDF-008D-1E26-A2DC-AE6DE7B161E4}" dt="2023-01-18T22:59:40.984" v="2480"/>
          <ac:spMkLst>
            <pc:docMk/>
            <pc:sldMk cId="911708620" sldId="277"/>
            <ac:spMk id="18" creationId="{E99F76E4-5DFD-4DBE-B042-66FBCD1182C9}"/>
          </ac:spMkLst>
        </pc:spChg>
        <pc:spChg chg="add del">
          <ac:chgData name="Timothy Mahoney" userId="S::timothy.mahoney1@ingka.ikea.com::7e147517-f262-454a-9d34-86ff53a6aaf7" providerId="AD" clId="Web-{9B856DDF-008D-1E26-A2DC-AE6DE7B161E4}" dt="2023-01-18T22:59:43.422" v="2482"/>
          <ac:spMkLst>
            <pc:docMk/>
            <pc:sldMk cId="911708620" sldId="277"/>
            <ac:spMk id="362" creationId="{B95B9BA8-1D69-4796-85F5-B6D0BD52354B}"/>
          </ac:spMkLst>
        </pc:spChg>
        <pc:spChg chg="add">
          <ac:chgData name="Timothy Mahoney" userId="S::timothy.mahoney1@ingka.ikea.com::7e147517-f262-454a-9d34-86ff53a6aaf7" providerId="AD" clId="Web-{9B856DDF-008D-1E26-A2DC-AE6DE7B161E4}" dt="2023-01-18T22:59:43.437" v="2483"/>
          <ac:spMkLst>
            <pc:docMk/>
            <pc:sldMk cId="911708620" sldId="277"/>
            <ac:spMk id="366" creationId="{AD72D4D1-076F-49D3-9889-EFC4F6D7CA66}"/>
          </ac:spMkLst>
        </pc:spChg>
        <pc:grpChg chg="add del">
          <ac:chgData name="Timothy Mahoney" userId="S::timothy.mahoney1@ingka.ikea.com::7e147517-f262-454a-9d34-86ff53a6aaf7" providerId="AD" clId="Web-{9B856DDF-008D-1E26-A2DC-AE6DE7B161E4}" dt="2023-01-18T22:59:40.984" v="2480"/>
          <ac:grpSpMkLst>
            <pc:docMk/>
            <pc:sldMk cId="911708620" sldId="277"/>
            <ac:grpSpMk id="12" creationId="{00E015F5-1A99-4E40-BC3D-7707802996B5}"/>
          </ac:grpSpMkLst>
        </pc:grpChg>
        <pc:grpChg chg="add del">
          <ac:chgData name="Timothy Mahoney" userId="S::timothy.mahoney1@ingka.ikea.com::7e147517-f262-454a-9d34-86ff53a6aaf7" providerId="AD" clId="Web-{9B856DDF-008D-1E26-A2DC-AE6DE7B161E4}" dt="2023-01-18T22:59:40.984" v="2480"/>
          <ac:grpSpMkLst>
            <pc:docMk/>
            <pc:sldMk cId="911708620" sldId="277"/>
            <ac:grpSpMk id="20" creationId="{5468B3A9-705E-43C3-A742-0619B0D8F2EE}"/>
          </ac:grpSpMkLst>
        </pc:grpChg>
        <pc:grpChg chg="add del">
          <ac:chgData name="Timothy Mahoney" userId="S::timothy.mahoney1@ingka.ikea.com::7e147517-f262-454a-9d34-86ff53a6aaf7" providerId="AD" clId="Web-{9B856DDF-008D-1E26-A2DC-AE6DE7B161E4}" dt="2023-01-18T22:59:40.984" v="2480"/>
          <ac:grpSpMkLst>
            <pc:docMk/>
            <pc:sldMk cId="911708620" sldId="277"/>
            <ac:grpSpMk id="191" creationId="{773717CC-ECEE-4ABF-BA61-C59F46801775}"/>
          </ac:grpSpMkLst>
        </pc:grpChg>
        <pc:grpChg chg="add del">
          <ac:chgData name="Timothy Mahoney" userId="S::timothy.mahoney1@ingka.ikea.com::7e147517-f262-454a-9d34-86ff53a6aaf7" providerId="AD" clId="Web-{9B856DDF-008D-1E26-A2DC-AE6DE7B161E4}" dt="2023-01-18T22:59:43.422" v="2482"/>
          <ac:grpSpMkLst>
            <pc:docMk/>
            <pc:sldMk cId="911708620" sldId="277"/>
            <ac:grpSpMk id="363" creationId="{207EE6D2-B8A8-4EA6-879E-705FC91778E0}"/>
          </ac:grpSpMkLst>
        </pc:grpChg>
        <pc:cxnChg chg="add">
          <ac:chgData name="Timothy Mahoney" userId="S::timothy.mahoney1@ingka.ikea.com::7e147517-f262-454a-9d34-86ff53a6aaf7" providerId="AD" clId="Web-{9B856DDF-008D-1E26-A2DC-AE6DE7B161E4}" dt="2023-01-18T22:59:43.437" v="2483"/>
          <ac:cxnSpMkLst>
            <pc:docMk/>
            <pc:sldMk cId="911708620" sldId="277"/>
            <ac:cxnSpMk id="367" creationId="{2D72A2C9-F3CA-4216-8BAD-FA4C970C3C4E}"/>
          </ac:cxnSpMkLst>
        </pc:cxnChg>
      </pc:sldChg>
      <pc:sldChg chg="addSp modSp new mod ord setBg setClrOvrMap">
        <pc:chgData name="Timothy Mahoney" userId="S::timothy.mahoney1@ingka.ikea.com::7e147517-f262-454a-9d34-86ff53a6aaf7" providerId="AD" clId="Web-{9B856DDF-008D-1E26-A2DC-AE6DE7B161E4}" dt="2023-01-18T23:00:55.547" v="2484"/>
        <pc:sldMkLst>
          <pc:docMk/>
          <pc:sldMk cId="3869146065" sldId="278"/>
        </pc:sldMkLst>
        <pc:spChg chg="mod">
          <ac:chgData name="Timothy Mahoney" userId="S::timothy.mahoney1@ingka.ikea.com::7e147517-f262-454a-9d34-86ff53a6aaf7" providerId="AD" clId="Web-{9B856DDF-008D-1E26-A2DC-AE6DE7B161E4}" dt="2023-01-18T23:00:55.547" v="2484"/>
          <ac:spMkLst>
            <pc:docMk/>
            <pc:sldMk cId="3869146065" sldId="278"/>
            <ac:spMk id="2" creationId="{59848474-AB48-D4E2-9C85-B3C507960F28}"/>
          </ac:spMkLst>
        </pc:spChg>
        <pc:spChg chg="mod">
          <ac:chgData name="Timothy Mahoney" userId="S::timothy.mahoney1@ingka.ikea.com::7e147517-f262-454a-9d34-86ff53a6aaf7" providerId="AD" clId="Web-{9B856DDF-008D-1E26-A2DC-AE6DE7B161E4}" dt="2023-01-18T23:00:55.547" v="2484"/>
          <ac:spMkLst>
            <pc:docMk/>
            <pc:sldMk cId="3869146065" sldId="278"/>
            <ac:spMk id="3" creationId="{441600C8-1405-4BDD-A5D1-A7BC8789F7A4}"/>
          </ac:spMkLst>
        </pc:spChg>
        <pc:spChg chg="add">
          <ac:chgData name="Timothy Mahoney" userId="S::timothy.mahoney1@ingka.ikea.com::7e147517-f262-454a-9d34-86ff53a6aaf7" providerId="AD" clId="Web-{9B856DDF-008D-1E26-A2DC-AE6DE7B161E4}" dt="2023-01-18T23:00:55.547" v="2484"/>
          <ac:spMkLst>
            <pc:docMk/>
            <pc:sldMk cId="3869146065" sldId="278"/>
            <ac:spMk id="8" creationId="{AD72D4D1-076F-49D3-9889-EFC4F6D7CA66}"/>
          </ac:spMkLst>
        </pc:spChg>
        <pc:cxnChg chg="add">
          <ac:chgData name="Timothy Mahoney" userId="S::timothy.mahoney1@ingka.ikea.com::7e147517-f262-454a-9d34-86ff53a6aaf7" providerId="AD" clId="Web-{9B856DDF-008D-1E26-A2DC-AE6DE7B161E4}" dt="2023-01-18T23:00:55.547" v="2484"/>
          <ac:cxnSpMkLst>
            <pc:docMk/>
            <pc:sldMk cId="3869146065" sldId="278"/>
            <ac:cxnSpMk id="10" creationId="{2D72A2C9-F3CA-4216-8BAD-FA4C970C3C4E}"/>
          </ac:cxnSpMkLst>
        </pc:cxnChg>
      </pc:sldChg>
      <pc:sldChg chg="addSp delSp modSp new mod setBg">
        <pc:chgData name="Timothy Mahoney" userId="S::timothy.mahoney1@ingka.ikea.com::7e147517-f262-454a-9d34-86ff53a6aaf7" providerId="AD" clId="Web-{9B856DDF-008D-1E26-A2DC-AE6DE7B161E4}" dt="2023-01-19T08:04:01.490" v="3168"/>
        <pc:sldMkLst>
          <pc:docMk/>
          <pc:sldMk cId="2498051834" sldId="279"/>
        </pc:sldMkLst>
        <pc:spChg chg="mod">
          <ac:chgData name="Timothy Mahoney" userId="S::timothy.mahoney1@ingka.ikea.com::7e147517-f262-454a-9d34-86ff53a6aaf7" providerId="AD" clId="Web-{9B856DDF-008D-1E26-A2DC-AE6DE7B161E4}" dt="2023-01-19T08:04:01.490" v="3168"/>
          <ac:spMkLst>
            <pc:docMk/>
            <pc:sldMk cId="2498051834" sldId="279"/>
            <ac:spMk id="2" creationId="{71202842-DAF1-C8BD-96DB-7EC6A92D0899}"/>
          </ac:spMkLst>
        </pc:spChg>
        <pc:spChg chg="del mod">
          <ac:chgData name="Timothy Mahoney" userId="S::timothy.mahoney1@ingka.ikea.com::7e147517-f262-454a-9d34-86ff53a6aaf7" providerId="AD" clId="Web-{9B856DDF-008D-1E26-A2DC-AE6DE7B161E4}" dt="2023-01-19T08:04:01.490" v="3168"/>
          <ac:spMkLst>
            <pc:docMk/>
            <pc:sldMk cId="2498051834" sldId="279"/>
            <ac:spMk id="3" creationId="{BD14F6EC-DAA7-3EA1-746F-3644F09A75C9}"/>
          </ac:spMkLst>
        </pc:spChg>
        <pc:spChg chg="add">
          <ac:chgData name="Timothy Mahoney" userId="S::timothy.mahoney1@ingka.ikea.com::7e147517-f262-454a-9d34-86ff53a6aaf7" providerId="AD" clId="Web-{9B856DDF-008D-1E26-A2DC-AE6DE7B161E4}" dt="2023-01-19T08:04:01.490" v="3168"/>
          <ac:spMkLst>
            <pc:docMk/>
            <pc:sldMk cId="2498051834" sldId="279"/>
            <ac:spMk id="9" creationId="{B819A166-7571-4003-A6B8-B62034C3ED30}"/>
          </ac:spMkLst>
        </pc:spChg>
        <pc:graphicFrameChg chg="add">
          <ac:chgData name="Timothy Mahoney" userId="S::timothy.mahoney1@ingka.ikea.com::7e147517-f262-454a-9d34-86ff53a6aaf7" providerId="AD" clId="Web-{9B856DDF-008D-1E26-A2DC-AE6DE7B161E4}" dt="2023-01-19T08:04:01.490" v="3168"/>
          <ac:graphicFrameMkLst>
            <pc:docMk/>
            <pc:sldMk cId="2498051834" sldId="279"/>
            <ac:graphicFrameMk id="5" creationId="{B79F7428-BEA2-69F5-29BF-2AF6EF3917BA}"/>
          </ac:graphicFrameMkLst>
        </pc:graphicFrameChg>
      </pc:sldChg>
      <pc:sldChg chg="addSp delSp modSp new del mod ord setBg setClrOvrMap">
        <pc:chgData name="Timothy Mahoney" userId="S::timothy.mahoney1@ingka.ikea.com::7e147517-f262-454a-9d34-86ff53a6aaf7" providerId="AD" clId="Web-{9B856DDF-008D-1E26-A2DC-AE6DE7B161E4}" dt="2023-01-19T08:00:19.034" v="3123"/>
        <pc:sldMkLst>
          <pc:docMk/>
          <pc:sldMk cId="3062137639" sldId="280"/>
        </pc:sldMkLst>
        <pc:spChg chg="mod">
          <ac:chgData name="Timothy Mahoney" userId="S::timothy.mahoney1@ingka.ikea.com::7e147517-f262-454a-9d34-86ff53a6aaf7" providerId="AD" clId="Web-{9B856DDF-008D-1E26-A2DC-AE6DE7B161E4}" dt="2023-01-18T08:22:02.563" v="62"/>
          <ac:spMkLst>
            <pc:docMk/>
            <pc:sldMk cId="3062137639" sldId="280"/>
            <ac:spMk id="2" creationId="{B94C140F-9281-9FCE-8767-6A8D4FEA8E41}"/>
          </ac:spMkLst>
        </pc:spChg>
        <pc:spChg chg="del">
          <ac:chgData name="Timothy Mahoney" userId="S::timothy.mahoney1@ingka.ikea.com::7e147517-f262-454a-9d34-86ff53a6aaf7" providerId="AD" clId="Web-{9B856DDF-008D-1E26-A2DC-AE6DE7B161E4}" dt="2023-01-18T08:15:47.966" v="60"/>
          <ac:spMkLst>
            <pc:docMk/>
            <pc:sldMk cId="3062137639" sldId="280"/>
            <ac:spMk id="3" creationId="{0C8A9D03-FCCE-D2A5-BCDF-5C6AD02480BE}"/>
          </ac:spMkLst>
        </pc:spChg>
        <pc:spChg chg="add del mod">
          <ac:chgData name="Timothy Mahoney" userId="S::timothy.mahoney1@ingka.ikea.com::7e147517-f262-454a-9d34-86ff53a6aaf7" providerId="AD" clId="Web-{9B856DDF-008D-1E26-A2DC-AE6DE7B161E4}" dt="2023-01-19T07:56:52.843" v="3113"/>
          <ac:spMkLst>
            <pc:docMk/>
            <pc:sldMk cId="3062137639" sldId="280"/>
            <ac:spMk id="3" creationId="{ED4E0B68-F3E8-609F-EA3B-FA295BEAB6B5}"/>
          </ac:spMkLst>
        </pc:spChg>
        <pc:spChg chg="add mod">
          <ac:chgData name="Timothy Mahoney" userId="S::timothy.mahoney1@ingka.ikea.com::7e147517-f262-454a-9d34-86ff53a6aaf7" providerId="AD" clId="Web-{9B856DDF-008D-1E26-A2DC-AE6DE7B161E4}" dt="2023-01-18T08:23:35.830" v="69" actId="20577"/>
          <ac:spMkLst>
            <pc:docMk/>
            <pc:sldMk cId="3062137639" sldId="280"/>
            <ac:spMk id="8" creationId="{9DEB0F01-92E8-E7FF-FEAE-BEE0BE4AEBA2}"/>
          </ac:spMkLst>
        </pc:spChg>
        <pc:spChg chg="add">
          <ac:chgData name="Timothy Mahoney" userId="S::timothy.mahoney1@ingka.ikea.com::7e147517-f262-454a-9d34-86ff53a6aaf7" providerId="AD" clId="Web-{9B856DDF-008D-1E26-A2DC-AE6DE7B161E4}" dt="2023-01-18T08:22:02.563" v="62"/>
          <ac:spMkLst>
            <pc:docMk/>
            <pc:sldMk cId="3062137639" sldId="280"/>
            <ac:spMk id="11" creationId="{4F74D28C-3268-4E35-8EE1-D92CB4A85A7D}"/>
          </ac:spMkLst>
        </pc:spChg>
        <pc:spChg chg="add">
          <ac:chgData name="Timothy Mahoney" userId="S::timothy.mahoney1@ingka.ikea.com::7e147517-f262-454a-9d34-86ff53a6aaf7" providerId="AD" clId="Web-{9B856DDF-008D-1E26-A2DC-AE6DE7B161E4}" dt="2023-01-18T08:22:02.563" v="62"/>
          <ac:spMkLst>
            <pc:docMk/>
            <pc:sldMk cId="3062137639" sldId="280"/>
            <ac:spMk id="13" creationId="{58D44E42-C462-4105-BC86-FE75B4E3C4AF}"/>
          </ac:spMkLst>
        </pc:spChg>
        <pc:picChg chg="add mod ord">
          <ac:chgData name="Timothy Mahoney" userId="S::timothy.mahoney1@ingka.ikea.com::7e147517-f262-454a-9d34-86ff53a6aaf7" providerId="AD" clId="Web-{9B856DDF-008D-1E26-A2DC-AE6DE7B161E4}" dt="2023-01-18T08:22:02.563" v="62"/>
          <ac:picMkLst>
            <pc:docMk/>
            <pc:sldMk cId="3062137639" sldId="280"/>
            <ac:picMk id="4" creationId="{6918EC2D-C137-F3E7-16B3-DBA6B87D2415}"/>
          </ac:picMkLst>
        </pc:picChg>
      </pc:sldChg>
      <pc:sldChg chg="modSp add del">
        <pc:chgData name="Timothy Mahoney" userId="S::timothy.mahoney1@ingka.ikea.com::7e147517-f262-454a-9d34-86ff53a6aaf7" providerId="AD" clId="Web-{9B856DDF-008D-1E26-A2DC-AE6DE7B161E4}" dt="2023-01-18T08:59:12.056" v="274"/>
        <pc:sldMkLst>
          <pc:docMk/>
          <pc:sldMk cId="935423512" sldId="281"/>
        </pc:sldMkLst>
        <pc:picChg chg="mod">
          <ac:chgData name="Timothy Mahoney" userId="S::timothy.mahoney1@ingka.ikea.com::7e147517-f262-454a-9d34-86ff53a6aaf7" providerId="AD" clId="Web-{9B856DDF-008D-1E26-A2DC-AE6DE7B161E4}" dt="2023-01-18T08:24:12.440" v="71" actId="1076"/>
          <ac:picMkLst>
            <pc:docMk/>
            <pc:sldMk cId="935423512" sldId="281"/>
            <ac:picMk id="6" creationId="{902885B8-69CE-682A-27A5-EEEBE0E45393}"/>
          </ac:picMkLst>
        </pc:picChg>
      </pc:sldChg>
      <pc:sldChg chg="addSp delSp modSp new mod ord setBg">
        <pc:chgData name="Timothy Mahoney" userId="S::timothy.mahoney1@ingka.ikea.com::7e147517-f262-454a-9d34-86ff53a6aaf7" providerId="AD" clId="Web-{9B856DDF-008D-1E26-A2DC-AE6DE7B161E4}" dt="2023-01-18T19:58:29.092" v="534"/>
        <pc:sldMkLst>
          <pc:docMk/>
          <pc:sldMk cId="262282531" sldId="282"/>
        </pc:sldMkLst>
        <pc:spChg chg="mod">
          <ac:chgData name="Timothy Mahoney" userId="S::timothy.mahoney1@ingka.ikea.com::7e147517-f262-454a-9d34-86ff53a6aaf7" providerId="AD" clId="Web-{9B856DDF-008D-1E26-A2DC-AE6DE7B161E4}" dt="2023-01-18T19:58:29.092" v="534"/>
          <ac:spMkLst>
            <pc:docMk/>
            <pc:sldMk cId="262282531" sldId="282"/>
            <ac:spMk id="2" creationId="{5EC4B147-2E17-F245-E0DB-947A874C31DF}"/>
          </ac:spMkLst>
        </pc:spChg>
        <pc:spChg chg="del">
          <ac:chgData name="Timothy Mahoney" userId="S::timothy.mahoney1@ingka.ikea.com::7e147517-f262-454a-9d34-86ff53a6aaf7" providerId="AD" clId="Web-{9B856DDF-008D-1E26-A2DC-AE6DE7B161E4}" dt="2023-01-18T19:58:26.170" v="533"/>
          <ac:spMkLst>
            <pc:docMk/>
            <pc:sldMk cId="262282531" sldId="282"/>
            <ac:spMk id="3" creationId="{DA154C75-92A1-9C3F-16AA-5FA062517D9D}"/>
          </ac:spMkLst>
        </pc:spChg>
        <pc:spChg chg="add del">
          <ac:chgData name="Timothy Mahoney" userId="S::timothy.mahoney1@ingka.ikea.com::7e147517-f262-454a-9d34-86ff53a6aaf7" providerId="AD" clId="Web-{9B856DDF-008D-1E26-A2DC-AE6DE7B161E4}" dt="2023-01-18T19:58:22.779" v="532"/>
          <ac:spMkLst>
            <pc:docMk/>
            <pc:sldMk cId="262282531" sldId="282"/>
            <ac:spMk id="5" creationId="{E7E4B397-CA33-13CB-A4EA-2F6A79000BA7}"/>
          </ac:spMkLst>
        </pc:spChg>
        <pc:spChg chg="add mod">
          <ac:chgData name="Timothy Mahoney" userId="S::timothy.mahoney1@ingka.ikea.com::7e147517-f262-454a-9d34-86ff53a6aaf7" providerId="AD" clId="Web-{9B856DDF-008D-1E26-A2DC-AE6DE7B161E4}" dt="2023-01-18T19:58:29.092" v="534"/>
          <ac:spMkLst>
            <pc:docMk/>
            <pc:sldMk cId="262282531" sldId="282"/>
            <ac:spMk id="7" creationId="{5E96770C-1C39-D2EE-CEF8-8D012B7898C5}"/>
          </ac:spMkLst>
        </pc:spChg>
        <pc:spChg chg="add">
          <ac:chgData name="Timothy Mahoney" userId="S::timothy.mahoney1@ingka.ikea.com::7e147517-f262-454a-9d34-86ff53a6aaf7" providerId="AD" clId="Web-{9B856DDF-008D-1E26-A2DC-AE6DE7B161E4}" dt="2023-01-18T19:58:29.092" v="534"/>
          <ac:spMkLst>
            <pc:docMk/>
            <pc:sldMk cId="262282531" sldId="282"/>
            <ac:spMk id="14" creationId="{C232B152-3720-4D3B-97ED-45CE5483F16F}"/>
          </ac:spMkLst>
        </pc:spChg>
        <pc:spChg chg="add">
          <ac:chgData name="Timothy Mahoney" userId="S::timothy.mahoney1@ingka.ikea.com::7e147517-f262-454a-9d34-86ff53a6aaf7" providerId="AD" clId="Web-{9B856DDF-008D-1E26-A2DC-AE6DE7B161E4}" dt="2023-01-18T19:58:29.092" v="534"/>
          <ac:spMkLst>
            <pc:docMk/>
            <pc:sldMk cId="262282531" sldId="282"/>
            <ac:spMk id="16" creationId="{11BAB570-FF10-4E96-8A3F-FA9804702B89}"/>
          </ac:spMkLst>
        </pc:spChg>
        <pc:spChg chg="add">
          <ac:chgData name="Timothy Mahoney" userId="S::timothy.mahoney1@ingka.ikea.com::7e147517-f262-454a-9d34-86ff53a6aaf7" providerId="AD" clId="Web-{9B856DDF-008D-1E26-A2DC-AE6DE7B161E4}" dt="2023-01-18T19:58:29.092" v="534"/>
          <ac:spMkLst>
            <pc:docMk/>
            <pc:sldMk cId="262282531" sldId="282"/>
            <ac:spMk id="18" creationId="{4B9FAFB2-BEB5-4848-8018-BCAD99E2E1AA}"/>
          </ac:spMkLst>
        </pc:spChg>
        <pc:picChg chg="add mod">
          <ac:chgData name="Timothy Mahoney" userId="S::timothy.mahoney1@ingka.ikea.com::7e147517-f262-454a-9d34-86ff53a6aaf7" providerId="AD" clId="Web-{9B856DDF-008D-1E26-A2DC-AE6DE7B161E4}" dt="2023-01-18T19:58:29.092" v="534"/>
          <ac:picMkLst>
            <pc:docMk/>
            <pc:sldMk cId="262282531" sldId="282"/>
            <ac:picMk id="9" creationId="{BB6D1ED2-D953-A877-57D6-07BEABA07530}"/>
          </ac:picMkLst>
        </pc:picChg>
      </pc:sldChg>
      <pc:sldChg chg="modSp add del">
        <pc:chgData name="Timothy Mahoney" userId="S::timothy.mahoney1@ingka.ikea.com::7e147517-f262-454a-9d34-86ff53a6aaf7" providerId="AD" clId="Web-{9B856DDF-008D-1E26-A2DC-AE6DE7B161E4}" dt="2023-01-18T08:59:17.853" v="275"/>
        <pc:sldMkLst>
          <pc:docMk/>
          <pc:sldMk cId="2773080633" sldId="283"/>
        </pc:sldMkLst>
        <pc:spChg chg="mod">
          <ac:chgData name="Timothy Mahoney" userId="S::timothy.mahoney1@ingka.ikea.com::7e147517-f262-454a-9d34-86ff53a6aaf7" providerId="AD" clId="Web-{9B856DDF-008D-1E26-A2DC-AE6DE7B161E4}" dt="2023-01-18T08:58:25.868" v="270" actId="14100"/>
          <ac:spMkLst>
            <pc:docMk/>
            <pc:sldMk cId="2773080633" sldId="283"/>
            <ac:spMk id="13" creationId="{6002631B-87BD-69B8-5547-D08BE124733C}"/>
          </ac:spMkLst>
        </pc:spChg>
      </pc:sldChg>
      <pc:sldChg chg="add del ord">
        <pc:chgData name="Timothy Mahoney" userId="S::timothy.mahoney1@ingka.ikea.com::7e147517-f262-454a-9d34-86ff53a6aaf7" providerId="AD" clId="Web-{9B856DDF-008D-1E26-A2DC-AE6DE7B161E4}" dt="2023-01-18T10:01:20.191" v="322"/>
        <pc:sldMkLst>
          <pc:docMk/>
          <pc:sldMk cId="3169790949" sldId="284"/>
        </pc:sldMkLst>
      </pc:sldChg>
      <pc:sldChg chg="new del">
        <pc:chgData name="Timothy Mahoney" userId="S::timothy.mahoney1@ingka.ikea.com::7e147517-f262-454a-9d34-86ff53a6aaf7" providerId="AD" clId="Web-{9B856DDF-008D-1E26-A2DC-AE6DE7B161E4}" dt="2023-01-18T08:55:17.351" v="263"/>
        <pc:sldMkLst>
          <pc:docMk/>
          <pc:sldMk cId="648052003" sldId="285"/>
        </pc:sldMkLst>
      </pc:sldChg>
      <pc:sldChg chg="addSp delSp modSp new mod ord setBg setClrOvrMap">
        <pc:chgData name="Timothy Mahoney" userId="S::timothy.mahoney1@ingka.ikea.com::7e147517-f262-454a-9d34-86ff53a6aaf7" providerId="AD" clId="Web-{9B856DDF-008D-1E26-A2DC-AE6DE7B161E4}" dt="2023-01-19T08:03:46.303" v="3167"/>
        <pc:sldMkLst>
          <pc:docMk/>
          <pc:sldMk cId="2987311145" sldId="285"/>
        </pc:sldMkLst>
        <pc:spChg chg="mod">
          <ac:chgData name="Timothy Mahoney" userId="S::timothy.mahoney1@ingka.ikea.com::7e147517-f262-454a-9d34-86ff53a6aaf7" providerId="AD" clId="Web-{9B856DDF-008D-1E26-A2DC-AE6DE7B161E4}" dt="2023-01-19T08:03:46.303" v="3167"/>
          <ac:spMkLst>
            <pc:docMk/>
            <pc:sldMk cId="2987311145" sldId="285"/>
            <ac:spMk id="2" creationId="{D0C7B03F-5194-C310-139A-978A4CF2BA2E}"/>
          </ac:spMkLst>
        </pc:spChg>
        <pc:spChg chg="mod">
          <ac:chgData name="Timothy Mahoney" userId="S::timothy.mahoney1@ingka.ikea.com::7e147517-f262-454a-9d34-86ff53a6aaf7" providerId="AD" clId="Web-{9B856DDF-008D-1E26-A2DC-AE6DE7B161E4}" dt="2023-01-19T08:03:46.303" v="3167"/>
          <ac:spMkLst>
            <pc:docMk/>
            <pc:sldMk cId="2987311145" sldId="285"/>
            <ac:spMk id="3" creationId="{FF6D7F1A-91FC-F822-FDC2-E935A970F0B2}"/>
          </ac:spMkLst>
        </pc:spChg>
        <pc:spChg chg="add del">
          <ac:chgData name="Timothy Mahoney" userId="S::timothy.mahoney1@ingka.ikea.com::7e147517-f262-454a-9d34-86ff53a6aaf7" providerId="AD" clId="Web-{9B856DDF-008D-1E26-A2DC-AE6DE7B161E4}" dt="2023-01-18T08:55:51.601" v="269"/>
          <ac:spMkLst>
            <pc:docMk/>
            <pc:sldMk cId="2987311145" sldId="285"/>
            <ac:spMk id="5" creationId="{AEBD7C12-63E1-7823-D60B-91FB9F8D3C6B}"/>
          </ac:spMkLst>
        </pc:spChg>
        <pc:spChg chg="add del">
          <ac:chgData name="Timothy Mahoney" userId="S::timothy.mahoney1@ingka.ikea.com::7e147517-f262-454a-9d34-86ff53a6aaf7" providerId="AD" clId="Web-{9B856DDF-008D-1E26-A2DC-AE6DE7B161E4}" dt="2023-01-18T08:55:51.601" v="269"/>
          <ac:spMkLst>
            <pc:docMk/>
            <pc:sldMk cId="2987311145" sldId="285"/>
            <ac:spMk id="7" creationId="{4A4CFA62-A9B0-2C00-9487-AE3BDC034630}"/>
          </ac:spMkLst>
        </pc:spChg>
        <pc:spChg chg="add del">
          <ac:chgData name="Timothy Mahoney" userId="S::timothy.mahoney1@ingka.ikea.com::7e147517-f262-454a-9d34-86ff53a6aaf7" providerId="AD" clId="Web-{9B856DDF-008D-1E26-A2DC-AE6DE7B161E4}" dt="2023-01-19T08:03:46.303" v="3167"/>
          <ac:spMkLst>
            <pc:docMk/>
            <pc:sldMk cId="2987311145" sldId="285"/>
            <ac:spMk id="14" creationId="{C232B152-3720-4D3B-97ED-45CE5483F16F}"/>
          </ac:spMkLst>
        </pc:spChg>
        <pc:spChg chg="add del">
          <ac:chgData name="Timothy Mahoney" userId="S::timothy.mahoney1@ingka.ikea.com::7e147517-f262-454a-9d34-86ff53a6aaf7" providerId="AD" clId="Web-{9B856DDF-008D-1E26-A2DC-AE6DE7B161E4}" dt="2023-01-19T08:03:46.303" v="3167"/>
          <ac:spMkLst>
            <pc:docMk/>
            <pc:sldMk cId="2987311145" sldId="285"/>
            <ac:spMk id="16" creationId="{11BAB570-FF10-4E96-8A3F-FA9804702B89}"/>
          </ac:spMkLst>
        </pc:spChg>
        <pc:spChg chg="add del">
          <ac:chgData name="Timothy Mahoney" userId="S::timothy.mahoney1@ingka.ikea.com::7e147517-f262-454a-9d34-86ff53a6aaf7" providerId="AD" clId="Web-{9B856DDF-008D-1E26-A2DC-AE6DE7B161E4}" dt="2023-01-19T08:03:46.303" v="3167"/>
          <ac:spMkLst>
            <pc:docMk/>
            <pc:sldMk cId="2987311145" sldId="285"/>
            <ac:spMk id="18" creationId="{4B9FAFB2-BEB5-4848-8018-BCAD99E2E1AA}"/>
          </ac:spMkLst>
        </pc:spChg>
        <pc:spChg chg="add">
          <ac:chgData name="Timothy Mahoney" userId="S::timothy.mahoney1@ingka.ikea.com::7e147517-f262-454a-9d34-86ff53a6aaf7" providerId="AD" clId="Web-{9B856DDF-008D-1E26-A2DC-AE6DE7B161E4}" dt="2023-01-19T08:03:46.303" v="3167"/>
          <ac:spMkLst>
            <pc:docMk/>
            <pc:sldMk cId="2987311145" sldId="285"/>
            <ac:spMk id="23" creationId="{E862BE82-D00D-42C1-BF16-93AA37870C32}"/>
          </ac:spMkLst>
        </pc:spChg>
        <pc:spChg chg="add">
          <ac:chgData name="Timothy Mahoney" userId="S::timothy.mahoney1@ingka.ikea.com::7e147517-f262-454a-9d34-86ff53a6aaf7" providerId="AD" clId="Web-{9B856DDF-008D-1E26-A2DC-AE6DE7B161E4}" dt="2023-01-19T08:03:46.303" v="3167"/>
          <ac:spMkLst>
            <pc:docMk/>
            <pc:sldMk cId="2987311145" sldId="285"/>
            <ac:spMk id="25" creationId="{F6D92C2D-1D3D-4974-918C-06579FB354A9}"/>
          </ac:spMkLst>
        </pc:spChg>
        <pc:picChg chg="add mod">
          <ac:chgData name="Timothy Mahoney" userId="S::timothy.mahoney1@ingka.ikea.com::7e147517-f262-454a-9d34-86ff53a6aaf7" providerId="AD" clId="Web-{9B856DDF-008D-1E26-A2DC-AE6DE7B161E4}" dt="2023-01-19T08:03:46.303" v="3167"/>
          <ac:picMkLst>
            <pc:docMk/>
            <pc:sldMk cId="2987311145" sldId="285"/>
            <ac:picMk id="9" creationId="{0C8E525D-2781-66C5-1957-17F4DC251D72}"/>
          </ac:picMkLst>
        </pc:picChg>
      </pc:sldChg>
      <pc:sldChg chg="addSp delSp modSp new mod ord setBg setClrOvrMap">
        <pc:chgData name="Timothy Mahoney" userId="S::timothy.mahoney1@ingka.ikea.com::7e147517-f262-454a-9d34-86ff53a6aaf7" providerId="AD" clId="Web-{9B856DDF-008D-1E26-A2DC-AE6DE7B161E4}" dt="2023-01-18T20:50:36.457" v="841"/>
        <pc:sldMkLst>
          <pc:docMk/>
          <pc:sldMk cId="383521564" sldId="286"/>
        </pc:sldMkLst>
        <pc:spChg chg="mod">
          <ac:chgData name="Timothy Mahoney" userId="S::timothy.mahoney1@ingka.ikea.com::7e147517-f262-454a-9d34-86ff53a6aaf7" providerId="AD" clId="Web-{9B856DDF-008D-1E26-A2DC-AE6DE7B161E4}" dt="2023-01-18T20:50:36.457" v="841"/>
          <ac:spMkLst>
            <pc:docMk/>
            <pc:sldMk cId="383521564" sldId="286"/>
            <ac:spMk id="2" creationId="{118D6F8B-F8C4-DCEC-BF68-DA7FF0301AFC}"/>
          </ac:spMkLst>
        </pc:spChg>
        <pc:spChg chg="mod">
          <ac:chgData name="Timothy Mahoney" userId="S::timothy.mahoney1@ingka.ikea.com::7e147517-f262-454a-9d34-86ff53a6aaf7" providerId="AD" clId="Web-{9B856DDF-008D-1E26-A2DC-AE6DE7B161E4}" dt="2023-01-18T20:50:36.457" v="841"/>
          <ac:spMkLst>
            <pc:docMk/>
            <pc:sldMk cId="383521564" sldId="286"/>
            <ac:spMk id="3" creationId="{4BF53F13-1D5B-A1A6-F13A-5A0467B6F332}"/>
          </ac:spMkLst>
        </pc:spChg>
        <pc:spChg chg="add del">
          <ac:chgData name="Timothy Mahoney" userId="S::timothy.mahoney1@ingka.ikea.com::7e147517-f262-454a-9d34-86ff53a6aaf7" providerId="AD" clId="Web-{9B856DDF-008D-1E26-A2DC-AE6DE7B161E4}" dt="2023-01-18T10:01:30.363" v="324"/>
          <ac:spMkLst>
            <pc:docMk/>
            <pc:sldMk cId="383521564" sldId="286"/>
            <ac:spMk id="5" creationId="{809799A4-5BBD-58C6-07E4-E2F733178BCC}"/>
          </ac:spMkLst>
        </pc:spChg>
        <pc:spChg chg="add del">
          <ac:chgData name="Timothy Mahoney" userId="S::timothy.mahoney1@ingka.ikea.com::7e147517-f262-454a-9d34-86ff53a6aaf7" providerId="AD" clId="Web-{9B856DDF-008D-1E26-A2DC-AE6DE7B161E4}" dt="2023-01-18T10:01:30.363" v="324"/>
          <ac:spMkLst>
            <pc:docMk/>
            <pc:sldMk cId="383521564" sldId="286"/>
            <ac:spMk id="7" creationId="{F37B0644-CE54-365E-5805-6FAFB18B7955}"/>
          </ac:spMkLst>
        </pc:spChg>
        <pc:spChg chg="add del">
          <ac:chgData name="Timothy Mahoney" userId="S::timothy.mahoney1@ingka.ikea.com::7e147517-f262-454a-9d34-86ff53a6aaf7" providerId="AD" clId="Web-{9B856DDF-008D-1E26-A2DC-AE6DE7B161E4}" dt="2023-01-18T20:50:36.457" v="841"/>
          <ac:spMkLst>
            <pc:docMk/>
            <pc:sldMk cId="383521564" sldId="286"/>
            <ac:spMk id="12" creationId="{EF526DD0-5E46-40B7-AEF1-9B26256CFB4F}"/>
          </ac:spMkLst>
        </pc:spChg>
        <pc:spChg chg="add">
          <ac:chgData name="Timothy Mahoney" userId="S::timothy.mahoney1@ingka.ikea.com::7e147517-f262-454a-9d34-86ff53a6aaf7" providerId="AD" clId="Web-{9B856DDF-008D-1E26-A2DC-AE6DE7B161E4}" dt="2023-01-18T20:50:36.457" v="841"/>
          <ac:spMkLst>
            <pc:docMk/>
            <pc:sldMk cId="383521564" sldId="286"/>
            <ac:spMk id="25" creationId="{025E2AA9-10C9-4A14-BEA3-064CD0131100}"/>
          </ac:spMkLst>
        </pc:spChg>
        <pc:spChg chg="add">
          <ac:chgData name="Timothy Mahoney" userId="S::timothy.mahoney1@ingka.ikea.com::7e147517-f262-454a-9d34-86ff53a6aaf7" providerId="AD" clId="Web-{9B856DDF-008D-1E26-A2DC-AE6DE7B161E4}" dt="2023-01-18T20:50:36.457" v="841"/>
          <ac:spMkLst>
            <pc:docMk/>
            <pc:sldMk cId="383521564" sldId="286"/>
            <ac:spMk id="27" creationId="{F076F371-EE61-49EA-AA2A-3582C3AC9BCD}"/>
          </ac:spMkLst>
        </pc:spChg>
        <pc:grpChg chg="add del">
          <ac:chgData name="Timothy Mahoney" userId="S::timothy.mahoney1@ingka.ikea.com::7e147517-f262-454a-9d34-86ff53a6aaf7" providerId="AD" clId="Web-{9B856DDF-008D-1E26-A2DC-AE6DE7B161E4}" dt="2023-01-18T20:50:36.457" v="841"/>
          <ac:grpSpMkLst>
            <pc:docMk/>
            <pc:sldMk cId="383521564" sldId="286"/>
            <ac:grpSpMk id="14" creationId="{B7E4032D-4110-4963-82B8-8A1B1BF4B66A}"/>
          </ac:grpSpMkLst>
        </pc:grpChg>
        <pc:grpChg chg="add del">
          <ac:chgData name="Timothy Mahoney" userId="S::timothy.mahoney1@ingka.ikea.com::7e147517-f262-454a-9d34-86ff53a6aaf7" providerId="AD" clId="Web-{9B856DDF-008D-1E26-A2DC-AE6DE7B161E4}" dt="2023-01-18T20:50:36.457" v="841"/>
          <ac:grpSpMkLst>
            <pc:docMk/>
            <pc:sldMk cId="383521564" sldId="286"/>
            <ac:grpSpMk id="18" creationId="{5D133F51-4E9D-4F0B-A452-875C6A52B621}"/>
          </ac:grpSpMkLst>
        </pc:grpChg>
      </pc:sldChg>
      <pc:sldChg chg="addSp delSp modSp new mod ord setBg setClrOvrMap">
        <pc:chgData name="Timothy Mahoney" userId="S::timothy.mahoney1@ingka.ikea.com::7e147517-f262-454a-9d34-86ff53a6aaf7" providerId="AD" clId="Web-{9B856DDF-008D-1E26-A2DC-AE6DE7B161E4}" dt="2023-01-18T20:50:52.473" v="842"/>
        <pc:sldMkLst>
          <pc:docMk/>
          <pc:sldMk cId="2369931237" sldId="287"/>
        </pc:sldMkLst>
        <pc:spChg chg="mod">
          <ac:chgData name="Timothy Mahoney" userId="S::timothy.mahoney1@ingka.ikea.com::7e147517-f262-454a-9d34-86ff53a6aaf7" providerId="AD" clId="Web-{9B856DDF-008D-1E26-A2DC-AE6DE7B161E4}" dt="2023-01-18T20:50:52.473" v="842"/>
          <ac:spMkLst>
            <pc:docMk/>
            <pc:sldMk cId="2369931237" sldId="287"/>
            <ac:spMk id="2" creationId="{89913131-78E4-7A80-91BB-89796612D632}"/>
          </ac:spMkLst>
        </pc:spChg>
        <pc:spChg chg="mod">
          <ac:chgData name="Timothy Mahoney" userId="S::timothy.mahoney1@ingka.ikea.com::7e147517-f262-454a-9d34-86ff53a6aaf7" providerId="AD" clId="Web-{9B856DDF-008D-1E26-A2DC-AE6DE7B161E4}" dt="2023-01-18T20:50:52.473" v="842"/>
          <ac:spMkLst>
            <pc:docMk/>
            <pc:sldMk cId="2369931237" sldId="287"/>
            <ac:spMk id="3" creationId="{8DB758E2-BD67-56DC-9CA8-D30E10A1CE9A}"/>
          </ac:spMkLst>
        </pc:spChg>
        <pc:spChg chg="add del">
          <ac:chgData name="Timothy Mahoney" userId="S::timothy.mahoney1@ingka.ikea.com::7e147517-f262-454a-9d34-86ff53a6aaf7" providerId="AD" clId="Web-{9B856DDF-008D-1E26-A2DC-AE6DE7B161E4}" dt="2023-01-18T08:59:46.478" v="279"/>
          <ac:spMkLst>
            <pc:docMk/>
            <pc:sldMk cId="2369931237" sldId="287"/>
            <ac:spMk id="5" creationId="{83C0C06F-736C-B9F0-33F8-639EA91F9DCD}"/>
          </ac:spMkLst>
        </pc:spChg>
        <pc:spChg chg="add del">
          <ac:chgData name="Timothy Mahoney" userId="S::timothy.mahoney1@ingka.ikea.com::7e147517-f262-454a-9d34-86ff53a6aaf7" providerId="AD" clId="Web-{9B856DDF-008D-1E26-A2DC-AE6DE7B161E4}" dt="2023-01-18T20:50:52.473" v="842"/>
          <ac:spMkLst>
            <pc:docMk/>
            <pc:sldMk cId="2369931237" sldId="287"/>
            <ac:spMk id="12" creationId="{C232B152-3720-4D3B-97ED-45CE5483F16F}"/>
          </ac:spMkLst>
        </pc:spChg>
        <pc:spChg chg="add del">
          <ac:chgData name="Timothy Mahoney" userId="S::timothy.mahoney1@ingka.ikea.com::7e147517-f262-454a-9d34-86ff53a6aaf7" providerId="AD" clId="Web-{9B856DDF-008D-1E26-A2DC-AE6DE7B161E4}" dt="2023-01-18T20:50:52.473" v="842"/>
          <ac:spMkLst>
            <pc:docMk/>
            <pc:sldMk cId="2369931237" sldId="287"/>
            <ac:spMk id="14" creationId="{11BAB570-FF10-4E96-8A3F-FA9804702B89}"/>
          </ac:spMkLst>
        </pc:spChg>
        <pc:spChg chg="add del">
          <ac:chgData name="Timothy Mahoney" userId="S::timothy.mahoney1@ingka.ikea.com::7e147517-f262-454a-9d34-86ff53a6aaf7" providerId="AD" clId="Web-{9B856DDF-008D-1E26-A2DC-AE6DE7B161E4}" dt="2023-01-18T20:50:52.473" v="842"/>
          <ac:spMkLst>
            <pc:docMk/>
            <pc:sldMk cId="2369931237" sldId="287"/>
            <ac:spMk id="16" creationId="{4B9FAFB2-BEB5-4848-8018-BCAD99E2E1AA}"/>
          </ac:spMkLst>
        </pc:spChg>
        <pc:spChg chg="add">
          <ac:chgData name="Timothy Mahoney" userId="S::timothy.mahoney1@ingka.ikea.com::7e147517-f262-454a-9d34-86ff53a6aaf7" providerId="AD" clId="Web-{9B856DDF-008D-1E26-A2DC-AE6DE7B161E4}" dt="2023-01-18T20:50:52.473" v="842"/>
          <ac:spMkLst>
            <pc:docMk/>
            <pc:sldMk cId="2369931237" sldId="287"/>
            <ac:spMk id="21" creationId="{5FDF4720-5445-47BE-89FE-E40D1AE6F619}"/>
          </ac:spMkLst>
        </pc:spChg>
        <pc:spChg chg="add">
          <ac:chgData name="Timothy Mahoney" userId="S::timothy.mahoney1@ingka.ikea.com::7e147517-f262-454a-9d34-86ff53a6aaf7" providerId="AD" clId="Web-{9B856DDF-008D-1E26-A2DC-AE6DE7B161E4}" dt="2023-01-18T20:50:52.473" v="842"/>
          <ac:spMkLst>
            <pc:docMk/>
            <pc:sldMk cId="2369931237" sldId="287"/>
            <ac:spMk id="23" creationId="{AC8710B4-A815-4082-9E4F-F13A0007090C}"/>
          </ac:spMkLst>
        </pc:spChg>
        <pc:picChg chg="add mod ord">
          <ac:chgData name="Timothy Mahoney" userId="S::timothy.mahoney1@ingka.ikea.com::7e147517-f262-454a-9d34-86ff53a6aaf7" providerId="AD" clId="Web-{9B856DDF-008D-1E26-A2DC-AE6DE7B161E4}" dt="2023-01-18T20:50:52.473" v="842"/>
          <ac:picMkLst>
            <pc:docMk/>
            <pc:sldMk cId="2369931237" sldId="287"/>
            <ac:picMk id="7" creationId="{49D24AB0-4F2A-E0DD-5704-22EBFF1A5506}"/>
          </ac:picMkLst>
        </pc:picChg>
      </pc:sldChg>
      <pc:sldChg chg="addSp delSp modSp new mod setBg addAnim setClrOvrMap">
        <pc:chgData name="Timothy Mahoney" userId="S::timothy.mahoney1@ingka.ikea.com::7e147517-f262-454a-9d34-86ff53a6aaf7" providerId="AD" clId="Web-{9B856DDF-008D-1E26-A2DC-AE6DE7B161E4}" dt="2023-01-19T07:51:25.135" v="2954" actId="20577"/>
        <pc:sldMkLst>
          <pc:docMk/>
          <pc:sldMk cId="1844605990" sldId="288"/>
        </pc:sldMkLst>
        <pc:spChg chg="mod">
          <ac:chgData name="Timothy Mahoney" userId="S::timothy.mahoney1@ingka.ikea.com::7e147517-f262-454a-9d34-86ff53a6aaf7" providerId="AD" clId="Web-{9B856DDF-008D-1E26-A2DC-AE6DE7B161E4}" dt="2023-01-19T07:45:56.678" v="2689"/>
          <ac:spMkLst>
            <pc:docMk/>
            <pc:sldMk cId="1844605990" sldId="288"/>
            <ac:spMk id="2" creationId="{04F2EDCC-E9FB-5B21-9FFD-CB94AB173D1E}"/>
          </ac:spMkLst>
        </pc:spChg>
        <pc:spChg chg="add mod">
          <ac:chgData name="Timothy Mahoney" userId="S::timothy.mahoney1@ingka.ikea.com::7e147517-f262-454a-9d34-86ff53a6aaf7" providerId="AD" clId="Web-{9B856DDF-008D-1E26-A2DC-AE6DE7B161E4}" dt="2023-01-19T07:51:25.135" v="2954" actId="20577"/>
          <ac:spMkLst>
            <pc:docMk/>
            <pc:sldMk cId="1844605990" sldId="288"/>
            <ac:spMk id="3" creationId="{D2E5497C-D364-B3A1-242D-172221B4FFA3}"/>
          </ac:spMkLst>
        </pc:spChg>
        <pc:spChg chg="del">
          <ac:chgData name="Timothy Mahoney" userId="S::timothy.mahoney1@ingka.ikea.com::7e147517-f262-454a-9d34-86ff53a6aaf7" providerId="AD" clId="Web-{9B856DDF-008D-1E26-A2DC-AE6DE7B161E4}" dt="2023-01-18T09:57:10.409" v="307"/>
          <ac:spMkLst>
            <pc:docMk/>
            <pc:sldMk cId="1844605990" sldId="288"/>
            <ac:spMk id="3" creationId="{FCF049B1-D988-8C48-757F-536126D542AE}"/>
          </ac:spMkLst>
        </pc:spChg>
        <pc:spChg chg="add">
          <ac:chgData name="Timothy Mahoney" userId="S::timothy.mahoney1@ingka.ikea.com::7e147517-f262-454a-9d34-86ff53a6aaf7" providerId="AD" clId="Web-{9B856DDF-008D-1E26-A2DC-AE6DE7B161E4}" dt="2023-01-19T07:45:56.678" v="2689"/>
          <ac:spMkLst>
            <pc:docMk/>
            <pc:sldMk cId="1844605990" sldId="288"/>
            <ac:spMk id="10" creationId="{A86541C6-61B1-4DAA-B57A-EAF3F24F0491}"/>
          </ac:spMkLst>
        </pc:spChg>
        <pc:spChg chg="add">
          <ac:chgData name="Timothy Mahoney" userId="S::timothy.mahoney1@ingka.ikea.com::7e147517-f262-454a-9d34-86ff53a6aaf7" providerId="AD" clId="Web-{9B856DDF-008D-1E26-A2DC-AE6DE7B161E4}" dt="2023-01-19T07:45:56.678" v="2689"/>
          <ac:spMkLst>
            <pc:docMk/>
            <pc:sldMk cId="1844605990" sldId="288"/>
            <ac:spMk id="12" creationId="{71750011-2006-46BB-AFDE-C6E461752333}"/>
          </ac:spMkLst>
        </pc:spChg>
        <pc:picChg chg="add mod ord">
          <ac:chgData name="Timothy Mahoney" userId="S::timothy.mahoney1@ingka.ikea.com::7e147517-f262-454a-9d34-86ff53a6aaf7" providerId="AD" clId="Web-{9B856DDF-008D-1E26-A2DC-AE6DE7B161E4}" dt="2023-01-19T07:45:56.678" v="2689"/>
          <ac:picMkLst>
            <pc:docMk/>
            <pc:sldMk cId="1844605990" sldId="288"/>
            <ac:picMk id="4" creationId="{371283CF-9406-F5E0-E9A8-DB918FB2B198}"/>
          </ac:picMkLst>
        </pc:picChg>
        <pc:picChg chg="add mod ord">
          <ac:chgData name="Timothy Mahoney" userId="S::timothy.mahoney1@ingka.ikea.com::7e147517-f262-454a-9d34-86ff53a6aaf7" providerId="AD" clId="Web-{9B856DDF-008D-1E26-A2DC-AE6DE7B161E4}" dt="2023-01-19T07:45:56.678" v="2689"/>
          <ac:picMkLst>
            <pc:docMk/>
            <pc:sldMk cId="1844605990" sldId="288"/>
            <ac:picMk id="5" creationId="{F2964ED0-8EC5-CE6F-62F0-6860EF572B7F}"/>
          </ac:picMkLst>
        </pc:picChg>
      </pc:sldChg>
      <pc:sldChg chg="addSp modSp new del mod setBg">
        <pc:chgData name="Timothy Mahoney" userId="S::timothy.mahoney1@ingka.ikea.com::7e147517-f262-454a-9d34-86ff53a6aaf7" providerId="AD" clId="Web-{9B856DDF-008D-1E26-A2DC-AE6DE7B161E4}" dt="2023-01-18T19:52:30.261" v="471"/>
        <pc:sldMkLst>
          <pc:docMk/>
          <pc:sldMk cId="4277205175" sldId="289"/>
        </pc:sldMkLst>
        <pc:spChg chg="mod">
          <ac:chgData name="Timothy Mahoney" userId="S::timothy.mahoney1@ingka.ikea.com::7e147517-f262-454a-9d34-86ff53a6aaf7" providerId="AD" clId="Web-{9B856DDF-008D-1E26-A2DC-AE6DE7B161E4}" dt="2023-01-18T09:58:30.503" v="318"/>
          <ac:spMkLst>
            <pc:docMk/>
            <pc:sldMk cId="4277205175" sldId="289"/>
            <ac:spMk id="2" creationId="{B21939A0-45E8-F5D2-B3FD-A1E80C998274}"/>
          </ac:spMkLst>
        </pc:spChg>
        <pc:spChg chg="mod">
          <ac:chgData name="Timothy Mahoney" userId="S::timothy.mahoney1@ingka.ikea.com::7e147517-f262-454a-9d34-86ff53a6aaf7" providerId="AD" clId="Web-{9B856DDF-008D-1E26-A2DC-AE6DE7B161E4}" dt="2023-01-18T09:58:30.503" v="318"/>
          <ac:spMkLst>
            <pc:docMk/>
            <pc:sldMk cId="4277205175" sldId="289"/>
            <ac:spMk id="3" creationId="{4CEB47E8-B6A9-6FCC-8685-8D2FD5C0AC60}"/>
          </ac:spMkLst>
        </pc:spChg>
        <pc:spChg chg="add">
          <ac:chgData name="Timothy Mahoney" userId="S::timothy.mahoney1@ingka.ikea.com::7e147517-f262-454a-9d34-86ff53a6aaf7" providerId="AD" clId="Web-{9B856DDF-008D-1E26-A2DC-AE6DE7B161E4}" dt="2023-01-18T09:58:30.503" v="318"/>
          <ac:spMkLst>
            <pc:docMk/>
            <pc:sldMk cId="4277205175" sldId="289"/>
            <ac:spMk id="10" creationId="{C232B152-3720-4D3B-97ED-45CE5483F16F}"/>
          </ac:spMkLst>
        </pc:spChg>
        <pc:spChg chg="add">
          <ac:chgData name="Timothy Mahoney" userId="S::timothy.mahoney1@ingka.ikea.com::7e147517-f262-454a-9d34-86ff53a6aaf7" providerId="AD" clId="Web-{9B856DDF-008D-1E26-A2DC-AE6DE7B161E4}" dt="2023-01-18T09:58:30.503" v="318"/>
          <ac:spMkLst>
            <pc:docMk/>
            <pc:sldMk cId="4277205175" sldId="289"/>
            <ac:spMk id="12" creationId="{11BAB570-FF10-4E96-8A3F-FA9804702B89}"/>
          </ac:spMkLst>
        </pc:spChg>
        <pc:spChg chg="add">
          <ac:chgData name="Timothy Mahoney" userId="S::timothy.mahoney1@ingka.ikea.com::7e147517-f262-454a-9d34-86ff53a6aaf7" providerId="AD" clId="Web-{9B856DDF-008D-1E26-A2DC-AE6DE7B161E4}" dt="2023-01-18T09:58:30.503" v="318"/>
          <ac:spMkLst>
            <pc:docMk/>
            <pc:sldMk cId="4277205175" sldId="289"/>
            <ac:spMk id="14" creationId="{4B9FAFB2-BEB5-4848-8018-BCAD99E2E1AA}"/>
          </ac:spMkLst>
        </pc:spChg>
        <pc:picChg chg="add mod">
          <ac:chgData name="Timothy Mahoney" userId="S::timothy.mahoney1@ingka.ikea.com::7e147517-f262-454a-9d34-86ff53a6aaf7" providerId="AD" clId="Web-{9B856DDF-008D-1E26-A2DC-AE6DE7B161E4}" dt="2023-01-18T09:58:30.503" v="318"/>
          <ac:picMkLst>
            <pc:docMk/>
            <pc:sldMk cId="4277205175" sldId="289"/>
            <ac:picMk id="5" creationId="{1E97E7C5-B6EB-2237-B3DE-F2580F2874CE}"/>
          </ac:picMkLst>
        </pc:picChg>
      </pc:sldChg>
      <pc:sldChg chg="addSp delSp modSp new mod setBg">
        <pc:chgData name="Timothy Mahoney" userId="S::timothy.mahoney1@ingka.ikea.com::7e147517-f262-454a-9d34-86ff53a6aaf7" providerId="AD" clId="Web-{9B856DDF-008D-1E26-A2DC-AE6DE7B161E4}" dt="2023-01-18T22:46:37.321" v="2222"/>
        <pc:sldMkLst>
          <pc:docMk/>
          <pc:sldMk cId="1159437699" sldId="290"/>
        </pc:sldMkLst>
        <pc:spChg chg="mod">
          <ac:chgData name="Timothy Mahoney" userId="S::timothy.mahoney1@ingka.ikea.com::7e147517-f262-454a-9d34-86ff53a6aaf7" providerId="AD" clId="Web-{9B856DDF-008D-1E26-A2DC-AE6DE7B161E4}" dt="2023-01-18T22:46:37.321" v="2222"/>
          <ac:spMkLst>
            <pc:docMk/>
            <pc:sldMk cId="1159437699" sldId="290"/>
            <ac:spMk id="2" creationId="{DEF32EF7-E810-4F04-9BAA-62016D3C4BCC}"/>
          </ac:spMkLst>
        </pc:spChg>
        <pc:spChg chg="del">
          <ac:chgData name="Timothy Mahoney" userId="S::timothy.mahoney1@ingka.ikea.com::7e147517-f262-454a-9d34-86ff53a6aaf7" providerId="AD" clId="Web-{9B856DDF-008D-1E26-A2DC-AE6DE7B161E4}" dt="2023-01-18T22:46:37.321" v="2222"/>
          <ac:spMkLst>
            <pc:docMk/>
            <pc:sldMk cId="1159437699" sldId="290"/>
            <ac:spMk id="3" creationId="{357E3D8F-ED49-2ACD-4E05-8C181DF6577B}"/>
          </ac:spMkLst>
        </pc:spChg>
        <pc:spChg chg="add">
          <ac:chgData name="Timothy Mahoney" userId="S::timothy.mahoney1@ingka.ikea.com::7e147517-f262-454a-9d34-86ff53a6aaf7" providerId="AD" clId="Web-{9B856DDF-008D-1E26-A2DC-AE6DE7B161E4}" dt="2023-01-18T22:46:37.321" v="2222"/>
          <ac:spMkLst>
            <pc:docMk/>
            <pc:sldMk cId="1159437699" sldId="290"/>
            <ac:spMk id="8" creationId="{853E2925-9D2F-4436-8D47-E7C1C57032BE}"/>
          </ac:spMkLst>
        </pc:spChg>
        <pc:grpChg chg="add">
          <ac:chgData name="Timothy Mahoney" userId="S::timothy.mahoney1@ingka.ikea.com::7e147517-f262-454a-9d34-86ff53a6aaf7" providerId="AD" clId="Web-{9B856DDF-008D-1E26-A2DC-AE6DE7B161E4}" dt="2023-01-18T22:46:37.321" v="2222"/>
          <ac:grpSpMkLst>
            <pc:docMk/>
            <pc:sldMk cId="1159437699" sldId="290"/>
            <ac:grpSpMk id="10" creationId="{D1A188E4-F255-43D0-92CC-3CF3D770128B}"/>
          </ac:grpSpMkLst>
        </pc:grpChg>
        <pc:grpChg chg="add">
          <ac:chgData name="Timothy Mahoney" userId="S::timothy.mahoney1@ingka.ikea.com::7e147517-f262-454a-9d34-86ff53a6aaf7" providerId="AD" clId="Web-{9B856DDF-008D-1E26-A2DC-AE6DE7B161E4}" dt="2023-01-18T22:46:37.321" v="2222"/>
          <ac:grpSpMkLst>
            <pc:docMk/>
            <pc:sldMk cId="1159437699" sldId="290"/>
            <ac:grpSpMk id="14" creationId="{D1EABE02-705D-4B3A-B7DF-634641E1DAC8}"/>
          </ac:grpSpMkLst>
        </pc:grpChg>
      </pc:sldChg>
      <pc:sldChg chg="addSp delSp modSp new mod ord setBg">
        <pc:chgData name="Timothy Mahoney" userId="S::timothy.mahoney1@ingka.ikea.com::7e147517-f262-454a-9d34-86ff53a6aaf7" providerId="AD" clId="Web-{9B856DDF-008D-1E26-A2DC-AE6DE7B161E4}" dt="2023-01-19T08:25:07.103" v="3300"/>
        <pc:sldMkLst>
          <pc:docMk/>
          <pc:sldMk cId="3029469518" sldId="291"/>
        </pc:sldMkLst>
        <pc:spChg chg="del">
          <ac:chgData name="Timothy Mahoney" userId="S::timothy.mahoney1@ingka.ikea.com::7e147517-f262-454a-9d34-86ff53a6aaf7" providerId="AD" clId="Web-{9B856DDF-008D-1E26-A2DC-AE6DE7B161E4}" dt="2023-01-18T14:20:58.609" v="344"/>
          <ac:spMkLst>
            <pc:docMk/>
            <pc:sldMk cId="3029469518" sldId="291"/>
            <ac:spMk id="2" creationId="{CED84DAE-C60A-C94A-945B-DA7C9290ADB2}"/>
          </ac:spMkLst>
        </pc:spChg>
        <pc:spChg chg="del">
          <ac:chgData name="Timothy Mahoney" userId="S::timothy.mahoney1@ingka.ikea.com::7e147517-f262-454a-9d34-86ff53a6aaf7" providerId="AD" clId="Web-{9B856DDF-008D-1E26-A2DC-AE6DE7B161E4}" dt="2023-01-18T14:20:57.078" v="343"/>
          <ac:spMkLst>
            <pc:docMk/>
            <pc:sldMk cId="3029469518" sldId="291"/>
            <ac:spMk id="3" creationId="{177B7DB7-EBEA-EBB5-F5A9-9FE959057FB5}"/>
          </ac:spMkLst>
        </pc:spChg>
        <pc:spChg chg="add">
          <ac:chgData name="Timothy Mahoney" userId="S::timothy.mahoney1@ingka.ikea.com::7e147517-f262-454a-9d34-86ff53a6aaf7" providerId="AD" clId="Web-{9B856DDF-008D-1E26-A2DC-AE6DE7B161E4}" dt="2023-01-18T14:21:03.375" v="346"/>
          <ac:spMkLst>
            <pc:docMk/>
            <pc:sldMk cId="3029469518" sldId="291"/>
            <ac:spMk id="10" creationId="{42A4FC2C-047E-45A5-965D-8E1E3BF09BC6}"/>
          </ac:spMkLst>
        </pc:spChg>
        <pc:picChg chg="add mod">
          <ac:chgData name="Timothy Mahoney" userId="S::timothy.mahoney1@ingka.ikea.com::7e147517-f262-454a-9d34-86ff53a6aaf7" providerId="AD" clId="Web-{9B856DDF-008D-1E26-A2DC-AE6DE7B161E4}" dt="2023-01-18T14:21:03.375" v="346"/>
          <ac:picMkLst>
            <pc:docMk/>
            <pc:sldMk cId="3029469518" sldId="291"/>
            <ac:picMk id="5" creationId="{7ADA87D6-F16C-0374-7FBD-8584540E3DEA}"/>
          </ac:picMkLst>
        </pc:picChg>
      </pc:sldChg>
      <pc:sldChg chg="add del">
        <pc:chgData name="Timothy Mahoney" userId="S::timothy.mahoney1@ingka.ikea.com::7e147517-f262-454a-9d34-86ff53a6aaf7" providerId="AD" clId="Web-{9B856DDF-008D-1E26-A2DC-AE6DE7B161E4}" dt="2023-01-18T19:58:32.826" v="535"/>
        <pc:sldMkLst>
          <pc:docMk/>
          <pc:sldMk cId="450802420" sldId="292"/>
        </pc:sldMkLst>
      </pc:sldChg>
      <pc:sldChg chg="delSp modSp add del">
        <pc:chgData name="Timothy Mahoney" userId="S::timothy.mahoney1@ingka.ikea.com::7e147517-f262-454a-9d34-86ff53a6aaf7" providerId="AD" clId="Web-{9B856DDF-008D-1E26-A2DC-AE6DE7B161E4}" dt="2023-01-18T20:00:43.015" v="569"/>
        <pc:sldMkLst>
          <pc:docMk/>
          <pc:sldMk cId="860561347" sldId="293"/>
        </pc:sldMkLst>
        <pc:spChg chg="mod">
          <ac:chgData name="Timothy Mahoney" userId="S::timothy.mahoney1@ingka.ikea.com::7e147517-f262-454a-9d34-86ff53a6aaf7" providerId="AD" clId="Web-{9B856DDF-008D-1E26-A2DC-AE6DE7B161E4}" dt="2023-01-18T19:51:44.183" v="430" actId="20577"/>
          <ac:spMkLst>
            <pc:docMk/>
            <pc:sldMk cId="860561347" sldId="293"/>
            <ac:spMk id="3" creationId="{675F83E6-4113-82A0-7399-F4DB98D6D1C4}"/>
          </ac:spMkLst>
        </pc:spChg>
        <pc:spChg chg="del">
          <ac:chgData name="Timothy Mahoney" userId="S::timothy.mahoney1@ingka.ikea.com::7e147517-f262-454a-9d34-86ff53a6aaf7" providerId="AD" clId="Web-{9B856DDF-008D-1E26-A2DC-AE6DE7B161E4}" dt="2023-01-18T19:59:21.436" v="545"/>
          <ac:spMkLst>
            <pc:docMk/>
            <pc:sldMk cId="860561347" sldId="293"/>
            <ac:spMk id="4" creationId="{14CD904A-5073-5CA6-46CE-EE9222CC7C21}"/>
          </ac:spMkLst>
        </pc:spChg>
      </pc:sldChg>
      <pc:sldChg chg="add del">
        <pc:chgData name="Timothy Mahoney" userId="S::timothy.mahoney1@ingka.ikea.com::7e147517-f262-454a-9d34-86ff53a6aaf7" providerId="AD" clId="Web-{9B856DDF-008D-1E26-A2DC-AE6DE7B161E4}" dt="2023-01-18T19:59:12.061" v="544"/>
        <pc:sldMkLst>
          <pc:docMk/>
          <pc:sldMk cId="1131603060" sldId="294"/>
        </pc:sldMkLst>
      </pc:sldChg>
      <pc:sldChg chg="add del">
        <pc:chgData name="Timothy Mahoney" userId="S::timothy.mahoney1@ingka.ikea.com::7e147517-f262-454a-9d34-86ff53a6aaf7" providerId="AD" clId="Web-{9B856DDF-008D-1E26-A2DC-AE6DE7B161E4}" dt="2023-01-18T20:01:49.140" v="588"/>
        <pc:sldMkLst>
          <pc:docMk/>
          <pc:sldMk cId="3780139794" sldId="295"/>
        </pc:sldMkLst>
      </pc:sldChg>
      <pc:sldChg chg="modSp new del">
        <pc:chgData name="Timothy Mahoney" userId="S::timothy.mahoney1@ingka.ikea.com::7e147517-f262-454a-9d34-86ff53a6aaf7" providerId="AD" clId="Web-{9B856DDF-008D-1E26-A2DC-AE6DE7B161E4}" dt="2023-01-18T22:42:21.821" v="2024"/>
        <pc:sldMkLst>
          <pc:docMk/>
          <pc:sldMk cId="4109427322" sldId="296"/>
        </pc:sldMkLst>
        <pc:spChg chg="mod">
          <ac:chgData name="Timothy Mahoney" userId="S::timothy.mahoney1@ingka.ikea.com::7e147517-f262-454a-9d34-86ff53a6aaf7" providerId="AD" clId="Web-{9B856DDF-008D-1E26-A2DC-AE6DE7B161E4}" dt="2023-01-18T19:50:46.276" v="405" actId="20577"/>
          <ac:spMkLst>
            <pc:docMk/>
            <pc:sldMk cId="4109427322" sldId="296"/>
            <ac:spMk id="2" creationId="{593F8D3C-AAD7-D717-4C2A-197748190EFC}"/>
          </ac:spMkLst>
        </pc:spChg>
      </pc:sldChg>
      <pc:sldChg chg="modSp new del">
        <pc:chgData name="Timothy Mahoney" userId="S::timothy.mahoney1@ingka.ikea.com::7e147517-f262-454a-9d34-86ff53a6aaf7" providerId="AD" clId="Web-{9B856DDF-008D-1E26-A2DC-AE6DE7B161E4}" dt="2023-01-18T22:40:42.431" v="1966"/>
        <pc:sldMkLst>
          <pc:docMk/>
          <pc:sldMk cId="2774811512" sldId="297"/>
        </pc:sldMkLst>
        <pc:spChg chg="mod">
          <ac:chgData name="Timothy Mahoney" userId="S::timothy.mahoney1@ingka.ikea.com::7e147517-f262-454a-9d34-86ff53a6aaf7" providerId="AD" clId="Web-{9B856DDF-008D-1E26-A2DC-AE6DE7B161E4}" dt="2023-01-18T19:52:19.402" v="470" actId="20577"/>
          <ac:spMkLst>
            <pc:docMk/>
            <pc:sldMk cId="2774811512" sldId="297"/>
            <ac:spMk id="2" creationId="{E1C337C7-7EDF-0E45-5E7F-CA7D71581486}"/>
          </ac:spMkLst>
        </pc:spChg>
        <pc:spChg chg="mod">
          <ac:chgData name="Timothy Mahoney" userId="S::timothy.mahoney1@ingka.ikea.com::7e147517-f262-454a-9d34-86ff53a6aaf7" providerId="AD" clId="Web-{9B856DDF-008D-1E26-A2DC-AE6DE7B161E4}" dt="2023-01-18T22:39:18.238" v="1959" actId="20577"/>
          <ac:spMkLst>
            <pc:docMk/>
            <pc:sldMk cId="2774811512" sldId="297"/>
            <ac:spMk id="3" creationId="{DD6876E9-1443-E825-9971-C0F52226D13F}"/>
          </ac:spMkLst>
        </pc:spChg>
      </pc:sldChg>
      <pc:sldChg chg="delSp add del">
        <pc:chgData name="Timothy Mahoney" userId="S::timothy.mahoney1@ingka.ikea.com::7e147517-f262-454a-9d34-86ff53a6aaf7" providerId="AD" clId="Web-{9B856DDF-008D-1E26-A2DC-AE6DE7B161E4}" dt="2023-01-18T19:57:31.467" v="527"/>
        <pc:sldMkLst>
          <pc:docMk/>
          <pc:sldMk cId="2368848523" sldId="298"/>
        </pc:sldMkLst>
        <pc:spChg chg="del">
          <ac:chgData name="Timothy Mahoney" userId="S::timothy.mahoney1@ingka.ikea.com::7e147517-f262-454a-9d34-86ff53a6aaf7" providerId="AD" clId="Web-{9B856DDF-008D-1E26-A2DC-AE6DE7B161E4}" dt="2023-01-18T19:56:27.435" v="518"/>
          <ac:spMkLst>
            <pc:docMk/>
            <pc:sldMk cId="2368848523" sldId="298"/>
            <ac:spMk id="20" creationId="{A3896722-67FD-3D84-52E5-6A882767B115}"/>
          </ac:spMkLst>
        </pc:spChg>
      </pc:sldChg>
      <pc:sldChg chg="new del">
        <pc:chgData name="Timothy Mahoney" userId="S::timothy.mahoney1@ingka.ikea.com::7e147517-f262-454a-9d34-86ff53a6aaf7" providerId="AD" clId="Web-{9B856DDF-008D-1E26-A2DC-AE6DE7B161E4}" dt="2023-01-18T19:57:37.029" v="528"/>
        <pc:sldMkLst>
          <pc:docMk/>
          <pc:sldMk cId="1545029758" sldId="299"/>
        </pc:sldMkLst>
      </pc:sldChg>
      <pc:sldChg chg="addSp delSp modSp new mod setBg">
        <pc:chgData name="Timothy Mahoney" userId="S::timothy.mahoney1@ingka.ikea.com::7e147517-f262-454a-9d34-86ff53a6aaf7" providerId="AD" clId="Web-{9B856DDF-008D-1E26-A2DC-AE6DE7B161E4}" dt="2023-01-19T08:57:28.288" v="3345" actId="20577"/>
        <pc:sldMkLst>
          <pc:docMk/>
          <pc:sldMk cId="4265981420" sldId="300"/>
        </pc:sldMkLst>
        <pc:spChg chg="del">
          <ac:chgData name="Timothy Mahoney" userId="S::timothy.mahoney1@ingka.ikea.com::7e147517-f262-454a-9d34-86ff53a6aaf7" providerId="AD" clId="Web-{9B856DDF-008D-1E26-A2DC-AE6DE7B161E4}" dt="2023-01-18T19:57:21.607" v="524"/>
          <ac:spMkLst>
            <pc:docMk/>
            <pc:sldMk cId="4265981420" sldId="300"/>
            <ac:spMk id="2" creationId="{C0AA1A48-7F89-9597-7C04-48FF6E6416B8}"/>
          </ac:spMkLst>
        </pc:spChg>
        <pc:spChg chg="del">
          <ac:chgData name="Timothy Mahoney" userId="S::timothy.mahoney1@ingka.ikea.com::7e147517-f262-454a-9d34-86ff53a6aaf7" providerId="AD" clId="Web-{9B856DDF-008D-1E26-A2DC-AE6DE7B161E4}" dt="2023-01-18T19:57:23.045" v="525"/>
          <ac:spMkLst>
            <pc:docMk/>
            <pc:sldMk cId="4265981420" sldId="300"/>
            <ac:spMk id="3" creationId="{D2D4E05E-A971-E958-F842-24C02868A3CE}"/>
          </ac:spMkLst>
        </pc:spChg>
        <pc:spChg chg="add mod">
          <ac:chgData name="Timothy Mahoney" userId="S::timothy.mahoney1@ingka.ikea.com::7e147517-f262-454a-9d34-86ff53a6aaf7" providerId="AD" clId="Web-{9B856DDF-008D-1E26-A2DC-AE6DE7B161E4}" dt="2023-01-18T19:57:26.232" v="526"/>
          <ac:spMkLst>
            <pc:docMk/>
            <pc:sldMk cId="4265981420" sldId="300"/>
            <ac:spMk id="7" creationId="{6159DB28-04D2-201C-9073-02102F99AD8A}"/>
          </ac:spMkLst>
        </pc:spChg>
        <pc:spChg chg="add mod">
          <ac:chgData name="Timothy Mahoney" userId="S::timothy.mahoney1@ingka.ikea.com::7e147517-f262-454a-9d34-86ff53a6aaf7" providerId="AD" clId="Web-{9B856DDF-008D-1E26-A2DC-AE6DE7B161E4}" dt="2023-01-19T08:57:28.288" v="3345" actId="20577"/>
          <ac:spMkLst>
            <pc:docMk/>
            <pc:sldMk cId="4265981420" sldId="300"/>
            <ac:spMk id="9" creationId="{CC1F437F-6E5F-3C0C-EE16-4EED38A50DE5}"/>
          </ac:spMkLst>
        </pc:spChg>
        <pc:spChg chg="add">
          <ac:chgData name="Timothy Mahoney" userId="S::timothy.mahoney1@ingka.ikea.com::7e147517-f262-454a-9d34-86ff53a6aaf7" providerId="AD" clId="Web-{9B856DDF-008D-1E26-A2DC-AE6DE7B161E4}" dt="2023-01-18T19:57:26.232" v="526"/>
          <ac:spMkLst>
            <pc:docMk/>
            <pc:sldMk cId="4265981420" sldId="300"/>
            <ac:spMk id="14" creationId="{C232B152-3720-4D3B-97ED-45CE5483F16F}"/>
          </ac:spMkLst>
        </pc:spChg>
        <pc:spChg chg="add">
          <ac:chgData name="Timothy Mahoney" userId="S::timothy.mahoney1@ingka.ikea.com::7e147517-f262-454a-9d34-86ff53a6aaf7" providerId="AD" clId="Web-{9B856DDF-008D-1E26-A2DC-AE6DE7B161E4}" dt="2023-01-18T19:57:26.232" v="526"/>
          <ac:spMkLst>
            <pc:docMk/>
            <pc:sldMk cId="4265981420" sldId="300"/>
            <ac:spMk id="16" creationId="{11BAB570-FF10-4E96-8A3F-FA9804702B89}"/>
          </ac:spMkLst>
        </pc:spChg>
        <pc:spChg chg="add">
          <ac:chgData name="Timothy Mahoney" userId="S::timothy.mahoney1@ingka.ikea.com::7e147517-f262-454a-9d34-86ff53a6aaf7" providerId="AD" clId="Web-{9B856DDF-008D-1E26-A2DC-AE6DE7B161E4}" dt="2023-01-18T19:57:26.232" v="526"/>
          <ac:spMkLst>
            <pc:docMk/>
            <pc:sldMk cId="4265981420" sldId="300"/>
            <ac:spMk id="18" creationId="{4B9FAFB2-BEB5-4848-8018-BCAD99E2E1AA}"/>
          </ac:spMkLst>
        </pc:spChg>
        <pc:picChg chg="add mod ord">
          <ac:chgData name="Timothy Mahoney" userId="S::timothy.mahoney1@ingka.ikea.com::7e147517-f262-454a-9d34-86ff53a6aaf7" providerId="AD" clId="Web-{9B856DDF-008D-1E26-A2DC-AE6DE7B161E4}" dt="2023-01-18T19:57:26.232" v="526"/>
          <ac:picMkLst>
            <pc:docMk/>
            <pc:sldMk cId="4265981420" sldId="300"/>
            <ac:picMk id="5" creationId="{0FB91520-0CA0-023A-A6D5-9C1BAD8A2932}"/>
          </ac:picMkLst>
        </pc:picChg>
      </pc:sldChg>
      <pc:sldChg chg="addSp delSp modSp new mod ord setBg">
        <pc:chgData name="Timothy Mahoney" userId="S::timothy.mahoney1@ingka.ikea.com::7e147517-f262-454a-9d34-86ff53a6aaf7" providerId="AD" clId="Web-{9B856DDF-008D-1E26-A2DC-AE6DE7B161E4}" dt="2023-01-18T20:00:59.421" v="575"/>
        <pc:sldMkLst>
          <pc:docMk/>
          <pc:sldMk cId="2226159826" sldId="301"/>
        </pc:sldMkLst>
        <pc:spChg chg="del">
          <ac:chgData name="Timothy Mahoney" userId="S::timothy.mahoney1@ingka.ikea.com::7e147517-f262-454a-9d34-86ff53a6aaf7" providerId="AD" clId="Web-{9B856DDF-008D-1E26-A2DC-AE6DE7B161E4}" dt="2023-01-18T19:58:56.750" v="540"/>
          <ac:spMkLst>
            <pc:docMk/>
            <pc:sldMk cId="2226159826" sldId="301"/>
            <ac:spMk id="2" creationId="{CA9BFCE0-66EB-FEE0-F5D4-834CD4A29BA3}"/>
          </ac:spMkLst>
        </pc:spChg>
        <pc:spChg chg="del">
          <ac:chgData name="Timothy Mahoney" userId="S::timothy.mahoney1@ingka.ikea.com::7e147517-f262-454a-9d34-86ff53a6aaf7" providerId="AD" clId="Web-{9B856DDF-008D-1E26-A2DC-AE6DE7B161E4}" dt="2023-01-18T19:59:00.217" v="541"/>
          <ac:spMkLst>
            <pc:docMk/>
            <pc:sldMk cId="2226159826" sldId="301"/>
            <ac:spMk id="3" creationId="{5EB71E28-27DA-B88E-B947-08E175F44FE5}"/>
          </ac:spMkLst>
        </pc:spChg>
        <pc:spChg chg="add mod">
          <ac:chgData name="Timothy Mahoney" userId="S::timothy.mahoney1@ingka.ikea.com::7e147517-f262-454a-9d34-86ff53a6aaf7" providerId="AD" clId="Web-{9B856DDF-008D-1E26-A2DC-AE6DE7B161E4}" dt="2023-01-18T19:59:03.327" v="542"/>
          <ac:spMkLst>
            <pc:docMk/>
            <pc:sldMk cId="2226159826" sldId="301"/>
            <ac:spMk id="5" creationId="{E45665DC-94EF-9748-DDBD-B8E99E7FB0C2}"/>
          </ac:spMkLst>
        </pc:spChg>
        <pc:spChg chg="add mod">
          <ac:chgData name="Timothy Mahoney" userId="S::timothy.mahoney1@ingka.ikea.com::7e147517-f262-454a-9d34-86ff53a6aaf7" providerId="AD" clId="Web-{9B856DDF-008D-1E26-A2DC-AE6DE7B161E4}" dt="2023-01-18T19:59:03.327" v="542"/>
          <ac:spMkLst>
            <pc:docMk/>
            <pc:sldMk cId="2226159826" sldId="301"/>
            <ac:spMk id="7" creationId="{6C5FC8DC-C590-3132-DCE9-FD601D222446}"/>
          </ac:spMkLst>
        </pc:spChg>
        <pc:spChg chg="add del mod">
          <ac:chgData name="Timothy Mahoney" userId="S::timothy.mahoney1@ingka.ikea.com::7e147517-f262-454a-9d34-86ff53a6aaf7" providerId="AD" clId="Web-{9B856DDF-008D-1E26-A2DC-AE6DE7B161E4}" dt="2023-01-18T20:00:59.421" v="575"/>
          <ac:spMkLst>
            <pc:docMk/>
            <pc:sldMk cId="2226159826" sldId="301"/>
            <ac:spMk id="11" creationId="{1CACCD48-632A-C4DA-453F-DDA470BBB378}"/>
          </ac:spMkLst>
        </pc:spChg>
        <pc:spChg chg="add del">
          <ac:chgData name="Timothy Mahoney" userId="S::timothy.mahoney1@ingka.ikea.com::7e147517-f262-454a-9d34-86ff53a6aaf7" providerId="AD" clId="Web-{9B856DDF-008D-1E26-A2DC-AE6DE7B161E4}" dt="2023-01-18T20:00:59.421" v="574"/>
          <ac:spMkLst>
            <pc:docMk/>
            <pc:sldMk cId="2226159826" sldId="301"/>
            <ac:spMk id="13" creationId="{5C414C4F-6EDA-3898-6FC8-1AEDFB0260BE}"/>
          </ac:spMkLst>
        </pc:spChg>
        <pc:spChg chg="add">
          <ac:chgData name="Timothy Mahoney" userId="S::timothy.mahoney1@ingka.ikea.com::7e147517-f262-454a-9d34-86ff53a6aaf7" providerId="AD" clId="Web-{9B856DDF-008D-1E26-A2DC-AE6DE7B161E4}" dt="2023-01-18T19:59:03.327" v="542"/>
          <ac:spMkLst>
            <pc:docMk/>
            <pc:sldMk cId="2226159826" sldId="301"/>
            <ac:spMk id="14" creationId="{C232B152-3720-4D3B-97ED-45CE5483F16F}"/>
          </ac:spMkLst>
        </pc:spChg>
        <pc:spChg chg="add">
          <ac:chgData name="Timothy Mahoney" userId="S::timothy.mahoney1@ingka.ikea.com::7e147517-f262-454a-9d34-86ff53a6aaf7" providerId="AD" clId="Web-{9B856DDF-008D-1E26-A2DC-AE6DE7B161E4}" dt="2023-01-18T19:59:03.327" v="542"/>
          <ac:spMkLst>
            <pc:docMk/>
            <pc:sldMk cId="2226159826" sldId="301"/>
            <ac:spMk id="16" creationId="{11BAB570-FF10-4E96-8A3F-FA9804702B89}"/>
          </ac:spMkLst>
        </pc:spChg>
        <pc:spChg chg="add">
          <ac:chgData name="Timothy Mahoney" userId="S::timothy.mahoney1@ingka.ikea.com::7e147517-f262-454a-9d34-86ff53a6aaf7" providerId="AD" clId="Web-{9B856DDF-008D-1E26-A2DC-AE6DE7B161E4}" dt="2023-01-18T19:59:03.327" v="542"/>
          <ac:spMkLst>
            <pc:docMk/>
            <pc:sldMk cId="2226159826" sldId="301"/>
            <ac:spMk id="18" creationId="{4B9FAFB2-BEB5-4848-8018-BCAD99E2E1AA}"/>
          </ac:spMkLst>
        </pc:spChg>
        <pc:picChg chg="add mod">
          <ac:chgData name="Timothy Mahoney" userId="S::timothy.mahoney1@ingka.ikea.com::7e147517-f262-454a-9d34-86ff53a6aaf7" providerId="AD" clId="Web-{9B856DDF-008D-1E26-A2DC-AE6DE7B161E4}" dt="2023-01-18T19:59:03.327" v="542"/>
          <ac:picMkLst>
            <pc:docMk/>
            <pc:sldMk cId="2226159826" sldId="301"/>
            <ac:picMk id="9" creationId="{F767F37A-B219-8C9B-1619-03E3FA0B1448}"/>
          </ac:picMkLst>
        </pc:picChg>
        <pc:picChg chg="add del">
          <ac:chgData name="Timothy Mahoney" userId="S::timothy.mahoney1@ingka.ikea.com::7e147517-f262-454a-9d34-86ff53a6aaf7" providerId="AD" clId="Web-{9B856DDF-008D-1E26-A2DC-AE6DE7B161E4}" dt="2023-01-18T20:00:59.421" v="573"/>
          <ac:picMkLst>
            <pc:docMk/>
            <pc:sldMk cId="2226159826" sldId="301"/>
            <ac:picMk id="17" creationId="{BD6F6E1F-D9FE-5F6B-6279-946229186348}"/>
          </ac:picMkLst>
        </pc:picChg>
      </pc:sldChg>
      <pc:sldChg chg="addSp delSp modSp new mod setBg">
        <pc:chgData name="Timothy Mahoney" userId="S::timothy.mahoney1@ingka.ikea.com::7e147517-f262-454a-9d34-86ff53a6aaf7" providerId="AD" clId="Web-{9B856DDF-008D-1E26-A2DC-AE6DE7B161E4}" dt="2023-01-19T07:43:05.378" v="2634" actId="20577"/>
        <pc:sldMkLst>
          <pc:docMk/>
          <pc:sldMk cId="1228723808" sldId="302"/>
        </pc:sldMkLst>
        <pc:spChg chg="del">
          <ac:chgData name="Timothy Mahoney" userId="S::timothy.mahoney1@ingka.ikea.com::7e147517-f262-454a-9d34-86ff53a6aaf7" providerId="AD" clId="Web-{9B856DDF-008D-1E26-A2DC-AE6DE7B161E4}" dt="2023-01-18T19:59:48.889" v="551"/>
          <ac:spMkLst>
            <pc:docMk/>
            <pc:sldMk cId="1228723808" sldId="302"/>
            <ac:spMk id="2" creationId="{28EB28F1-64AA-825F-3A49-86CCB1CD4BD9}"/>
          </ac:spMkLst>
        </pc:spChg>
        <pc:spChg chg="del">
          <ac:chgData name="Timothy Mahoney" userId="S::timothy.mahoney1@ingka.ikea.com::7e147517-f262-454a-9d34-86ff53a6aaf7" providerId="AD" clId="Web-{9B856DDF-008D-1E26-A2DC-AE6DE7B161E4}" dt="2023-01-18T19:59:52.483" v="552"/>
          <ac:spMkLst>
            <pc:docMk/>
            <pc:sldMk cId="1228723808" sldId="302"/>
            <ac:spMk id="3" creationId="{AC13A5F2-1195-31CB-1A7B-816D8BEF0821}"/>
          </ac:spMkLst>
        </pc:spChg>
        <pc:spChg chg="add mod">
          <ac:chgData name="Timothy Mahoney" userId="S::timothy.mahoney1@ingka.ikea.com::7e147517-f262-454a-9d34-86ff53a6aaf7" providerId="AD" clId="Web-{9B856DDF-008D-1E26-A2DC-AE6DE7B161E4}" dt="2023-01-18T20:00:08.452" v="553"/>
          <ac:spMkLst>
            <pc:docMk/>
            <pc:sldMk cId="1228723808" sldId="302"/>
            <ac:spMk id="5" creationId="{14996917-A600-4BBA-E119-3A16BE02F452}"/>
          </ac:spMkLst>
        </pc:spChg>
        <pc:spChg chg="add mod">
          <ac:chgData name="Timothy Mahoney" userId="S::timothy.mahoney1@ingka.ikea.com::7e147517-f262-454a-9d34-86ff53a6aaf7" providerId="AD" clId="Web-{9B856DDF-008D-1E26-A2DC-AE6DE7B161E4}" dt="2023-01-19T07:43:05.378" v="2634" actId="20577"/>
          <ac:spMkLst>
            <pc:docMk/>
            <pc:sldMk cId="1228723808" sldId="302"/>
            <ac:spMk id="7" creationId="{D11C8040-8013-C3F0-1561-5D33F8A8A7CB}"/>
          </ac:spMkLst>
        </pc:spChg>
        <pc:spChg chg="add">
          <ac:chgData name="Timothy Mahoney" userId="S::timothy.mahoney1@ingka.ikea.com::7e147517-f262-454a-9d34-86ff53a6aaf7" providerId="AD" clId="Web-{9B856DDF-008D-1E26-A2DC-AE6DE7B161E4}" dt="2023-01-18T20:00:08.452" v="553"/>
          <ac:spMkLst>
            <pc:docMk/>
            <pc:sldMk cId="1228723808" sldId="302"/>
            <ac:spMk id="16" creationId="{C232B152-3720-4D3B-97ED-45CE5483F16F}"/>
          </ac:spMkLst>
        </pc:spChg>
        <pc:spChg chg="add">
          <ac:chgData name="Timothy Mahoney" userId="S::timothy.mahoney1@ingka.ikea.com::7e147517-f262-454a-9d34-86ff53a6aaf7" providerId="AD" clId="Web-{9B856DDF-008D-1E26-A2DC-AE6DE7B161E4}" dt="2023-01-18T20:00:08.452" v="553"/>
          <ac:spMkLst>
            <pc:docMk/>
            <pc:sldMk cId="1228723808" sldId="302"/>
            <ac:spMk id="18" creationId="{11BAB570-FF10-4E96-8A3F-FA9804702B89}"/>
          </ac:spMkLst>
        </pc:spChg>
        <pc:spChg chg="add">
          <ac:chgData name="Timothy Mahoney" userId="S::timothy.mahoney1@ingka.ikea.com::7e147517-f262-454a-9d34-86ff53a6aaf7" providerId="AD" clId="Web-{9B856DDF-008D-1E26-A2DC-AE6DE7B161E4}" dt="2023-01-18T20:00:08.452" v="553"/>
          <ac:spMkLst>
            <pc:docMk/>
            <pc:sldMk cId="1228723808" sldId="302"/>
            <ac:spMk id="20" creationId="{4B9FAFB2-BEB5-4848-8018-BCAD99E2E1AA}"/>
          </ac:spMkLst>
        </pc:spChg>
        <pc:picChg chg="add mod">
          <ac:chgData name="Timothy Mahoney" userId="S::timothy.mahoney1@ingka.ikea.com::7e147517-f262-454a-9d34-86ff53a6aaf7" providerId="AD" clId="Web-{9B856DDF-008D-1E26-A2DC-AE6DE7B161E4}" dt="2023-01-18T20:00:25.515" v="561" actId="1076"/>
          <ac:picMkLst>
            <pc:docMk/>
            <pc:sldMk cId="1228723808" sldId="302"/>
            <ac:picMk id="9" creationId="{AAFD0242-411A-BFF3-05D2-697572260663}"/>
          </ac:picMkLst>
        </pc:picChg>
        <pc:picChg chg="add mod">
          <ac:chgData name="Timothy Mahoney" userId="S::timothy.mahoney1@ingka.ikea.com::7e147517-f262-454a-9d34-86ff53a6aaf7" providerId="AD" clId="Web-{9B856DDF-008D-1E26-A2DC-AE6DE7B161E4}" dt="2023-01-18T20:00:36.421" v="568" actId="1076"/>
          <ac:picMkLst>
            <pc:docMk/>
            <pc:sldMk cId="1228723808" sldId="302"/>
            <ac:picMk id="11" creationId="{7F1474ED-9BA5-A596-309E-65C17C3A99AE}"/>
          </ac:picMkLst>
        </pc:picChg>
      </pc:sldChg>
      <pc:sldChg chg="addSp delSp modSp new mod setBg">
        <pc:chgData name="Timothy Mahoney" userId="S::timothy.mahoney1@ingka.ikea.com::7e147517-f262-454a-9d34-86ff53a6aaf7" providerId="AD" clId="Web-{9B856DDF-008D-1E26-A2DC-AE6DE7B161E4}" dt="2023-01-18T20:01:46.687" v="587" actId="20577"/>
        <pc:sldMkLst>
          <pc:docMk/>
          <pc:sldMk cId="1029078320" sldId="303"/>
        </pc:sldMkLst>
        <pc:spChg chg="del">
          <ac:chgData name="Timothy Mahoney" userId="S::timothy.mahoney1@ingka.ikea.com::7e147517-f262-454a-9d34-86ff53a6aaf7" providerId="AD" clId="Web-{9B856DDF-008D-1E26-A2DC-AE6DE7B161E4}" dt="2023-01-18T20:01:08.702" v="580"/>
          <ac:spMkLst>
            <pc:docMk/>
            <pc:sldMk cId="1029078320" sldId="303"/>
            <ac:spMk id="2" creationId="{6FAA9D49-2157-89C0-82FD-793FA1A1CC02}"/>
          </ac:spMkLst>
        </pc:spChg>
        <pc:spChg chg="del">
          <ac:chgData name="Timothy Mahoney" userId="S::timothy.mahoney1@ingka.ikea.com::7e147517-f262-454a-9d34-86ff53a6aaf7" providerId="AD" clId="Web-{9B856DDF-008D-1E26-A2DC-AE6DE7B161E4}" dt="2023-01-18T20:01:10.921" v="581"/>
          <ac:spMkLst>
            <pc:docMk/>
            <pc:sldMk cId="1029078320" sldId="303"/>
            <ac:spMk id="3" creationId="{CB455801-AE9C-58DF-E5AA-BAC1C55E016A}"/>
          </ac:spMkLst>
        </pc:spChg>
        <pc:spChg chg="add mod">
          <ac:chgData name="Timothy Mahoney" userId="S::timothy.mahoney1@ingka.ikea.com::7e147517-f262-454a-9d34-86ff53a6aaf7" providerId="AD" clId="Web-{9B856DDF-008D-1E26-A2DC-AE6DE7B161E4}" dt="2023-01-18T20:01:13.765" v="582"/>
          <ac:spMkLst>
            <pc:docMk/>
            <pc:sldMk cId="1029078320" sldId="303"/>
            <ac:spMk id="5" creationId="{C40AB022-84E1-A9AE-989C-5030EEBDE5EC}"/>
          </ac:spMkLst>
        </pc:spChg>
        <pc:spChg chg="add mod">
          <ac:chgData name="Timothy Mahoney" userId="S::timothy.mahoney1@ingka.ikea.com::7e147517-f262-454a-9d34-86ff53a6aaf7" providerId="AD" clId="Web-{9B856DDF-008D-1E26-A2DC-AE6DE7B161E4}" dt="2023-01-18T20:01:46.687" v="587" actId="20577"/>
          <ac:spMkLst>
            <pc:docMk/>
            <pc:sldMk cId="1029078320" sldId="303"/>
            <ac:spMk id="7" creationId="{0790948B-7967-454A-E47C-4D937A79E852}"/>
          </ac:spMkLst>
        </pc:spChg>
        <pc:spChg chg="add">
          <ac:chgData name="Timothy Mahoney" userId="S::timothy.mahoney1@ingka.ikea.com::7e147517-f262-454a-9d34-86ff53a6aaf7" providerId="AD" clId="Web-{9B856DDF-008D-1E26-A2DC-AE6DE7B161E4}" dt="2023-01-18T20:01:13.765" v="582"/>
          <ac:spMkLst>
            <pc:docMk/>
            <pc:sldMk cId="1029078320" sldId="303"/>
            <ac:spMk id="14" creationId="{C232B152-3720-4D3B-97ED-45CE5483F16F}"/>
          </ac:spMkLst>
        </pc:spChg>
        <pc:spChg chg="add">
          <ac:chgData name="Timothy Mahoney" userId="S::timothy.mahoney1@ingka.ikea.com::7e147517-f262-454a-9d34-86ff53a6aaf7" providerId="AD" clId="Web-{9B856DDF-008D-1E26-A2DC-AE6DE7B161E4}" dt="2023-01-18T20:01:13.765" v="582"/>
          <ac:spMkLst>
            <pc:docMk/>
            <pc:sldMk cId="1029078320" sldId="303"/>
            <ac:spMk id="16" creationId="{11BAB570-FF10-4E96-8A3F-FA9804702B89}"/>
          </ac:spMkLst>
        </pc:spChg>
        <pc:spChg chg="add">
          <ac:chgData name="Timothy Mahoney" userId="S::timothy.mahoney1@ingka.ikea.com::7e147517-f262-454a-9d34-86ff53a6aaf7" providerId="AD" clId="Web-{9B856DDF-008D-1E26-A2DC-AE6DE7B161E4}" dt="2023-01-18T20:01:13.765" v="582"/>
          <ac:spMkLst>
            <pc:docMk/>
            <pc:sldMk cId="1029078320" sldId="303"/>
            <ac:spMk id="18" creationId="{4B9FAFB2-BEB5-4848-8018-BCAD99E2E1AA}"/>
          </ac:spMkLst>
        </pc:spChg>
        <pc:picChg chg="add mod">
          <ac:chgData name="Timothy Mahoney" userId="S::timothy.mahoney1@ingka.ikea.com::7e147517-f262-454a-9d34-86ff53a6aaf7" providerId="AD" clId="Web-{9B856DDF-008D-1E26-A2DC-AE6DE7B161E4}" dt="2023-01-18T20:01:24.843" v="585" actId="1076"/>
          <ac:picMkLst>
            <pc:docMk/>
            <pc:sldMk cId="1029078320" sldId="303"/>
            <ac:picMk id="9" creationId="{4D9CD775-9867-2739-B4FA-3866A4037592}"/>
          </ac:picMkLst>
        </pc:picChg>
      </pc:sldChg>
      <pc:sldChg chg="add del">
        <pc:chgData name="Timothy Mahoney" userId="S::timothy.mahoney1@ingka.ikea.com::7e147517-f262-454a-9d34-86ff53a6aaf7" providerId="AD" clId="Web-{9B856DDF-008D-1E26-A2DC-AE6DE7B161E4}" dt="2023-01-18T20:50:14.894" v="840"/>
        <pc:sldMkLst>
          <pc:docMk/>
          <pc:sldMk cId="3247798430" sldId="304"/>
        </pc:sldMkLst>
      </pc:sldChg>
      <pc:sldChg chg="add del">
        <pc:chgData name="Timothy Mahoney" userId="S::timothy.mahoney1@ingka.ikea.com::7e147517-f262-454a-9d34-86ff53a6aaf7" providerId="AD" clId="Web-{9B856DDF-008D-1E26-A2DC-AE6DE7B161E4}" dt="2023-01-18T20:50:01.472" v="839"/>
        <pc:sldMkLst>
          <pc:docMk/>
          <pc:sldMk cId="107357541" sldId="305"/>
        </pc:sldMkLst>
      </pc:sldChg>
      <pc:sldChg chg="add del">
        <pc:chgData name="Timothy Mahoney" userId="S::timothy.mahoney1@ingka.ikea.com::7e147517-f262-454a-9d34-86ff53a6aaf7" providerId="AD" clId="Web-{9B856DDF-008D-1E26-A2DC-AE6DE7B161E4}" dt="2023-01-18T20:48:40.267" v="824"/>
        <pc:sldMkLst>
          <pc:docMk/>
          <pc:sldMk cId="978091386" sldId="306"/>
        </pc:sldMkLst>
      </pc:sldChg>
      <pc:sldChg chg="add del">
        <pc:chgData name="Timothy Mahoney" userId="S::timothy.mahoney1@ingka.ikea.com::7e147517-f262-454a-9d34-86ff53a6aaf7" providerId="AD" clId="Web-{9B856DDF-008D-1E26-A2DC-AE6DE7B161E4}" dt="2023-01-18T20:47:47.313" v="815"/>
        <pc:sldMkLst>
          <pc:docMk/>
          <pc:sldMk cId="1880261109" sldId="307"/>
        </pc:sldMkLst>
      </pc:sldChg>
      <pc:sldChg chg="add del">
        <pc:chgData name="Timothy Mahoney" userId="S::timothy.mahoney1@ingka.ikea.com::7e147517-f262-454a-9d34-86ff53a6aaf7" providerId="AD" clId="Web-{9B856DDF-008D-1E26-A2DC-AE6DE7B161E4}" dt="2023-01-18T20:47:10.359" v="808"/>
        <pc:sldMkLst>
          <pc:docMk/>
          <pc:sldMk cId="425791807" sldId="308"/>
        </pc:sldMkLst>
      </pc:sldChg>
      <pc:sldChg chg="delSp add del">
        <pc:chgData name="Timothy Mahoney" userId="S::timothy.mahoney1@ingka.ikea.com::7e147517-f262-454a-9d34-86ff53a6aaf7" providerId="AD" clId="Web-{9B856DDF-008D-1E26-A2DC-AE6DE7B161E4}" dt="2023-01-18T20:46:04.171" v="800"/>
        <pc:sldMkLst>
          <pc:docMk/>
          <pc:sldMk cId="2511543993" sldId="309"/>
        </pc:sldMkLst>
        <pc:spChg chg="del">
          <ac:chgData name="Timothy Mahoney" userId="S::timothy.mahoney1@ingka.ikea.com::7e147517-f262-454a-9d34-86ff53a6aaf7" providerId="AD" clId="Web-{9B856DDF-008D-1E26-A2DC-AE6DE7B161E4}" dt="2023-01-18T20:45:04.279" v="784"/>
          <ac:spMkLst>
            <pc:docMk/>
            <pc:sldMk cId="2511543993" sldId="309"/>
            <ac:spMk id="13" creationId="{0646D024-B897-695D-8F07-250CB53CC0AD}"/>
          </ac:spMkLst>
        </pc:spChg>
      </pc:sldChg>
      <pc:sldChg chg="add del">
        <pc:chgData name="Timothy Mahoney" userId="S::timothy.mahoney1@ingka.ikea.com::7e147517-f262-454a-9d34-86ff53a6aaf7" providerId="AD" clId="Web-{9B856DDF-008D-1E26-A2DC-AE6DE7B161E4}" dt="2023-01-18T20:44:56.451" v="783"/>
        <pc:sldMkLst>
          <pc:docMk/>
          <pc:sldMk cId="1152727097" sldId="310"/>
        </pc:sldMkLst>
      </pc:sldChg>
      <pc:sldChg chg="add del">
        <pc:chgData name="Timothy Mahoney" userId="S::timothy.mahoney1@ingka.ikea.com::7e147517-f262-454a-9d34-86ff53a6aaf7" providerId="AD" clId="Web-{9B856DDF-008D-1E26-A2DC-AE6DE7B161E4}" dt="2023-01-18T20:36:36.320" v="725"/>
        <pc:sldMkLst>
          <pc:docMk/>
          <pc:sldMk cId="4096837219" sldId="311"/>
        </pc:sldMkLst>
      </pc:sldChg>
      <pc:sldChg chg="add del">
        <pc:chgData name="Timothy Mahoney" userId="S::timothy.mahoney1@ingka.ikea.com::7e147517-f262-454a-9d34-86ff53a6aaf7" providerId="AD" clId="Web-{9B856DDF-008D-1E26-A2DC-AE6DE7B161E4}" dt="2023-01-18T20:41:15.104" v="776"/>
        <pc:sldMkLst>
          <pc:docMk/>
          <pc:sldMk cId="841179415" sldId="312"/>
        </pc:sldMkLst>
      </pc:sldChg>
      <pc:sldChg chg="delSp add del">
        <pc:chgData name="Timothy Mahoney" userId="S::timothy.mahoney1@ingka.ikea.com::7e147517-f262-454a-9d34-86ff53a6aaf7" providerId="AD" clId="Web-{9B856DDF-008D-1E26-A2DC-AE6DE7B161E4}" dt="2023-01-18T20:38:15.743" v="744"/>
        <pc:sldMkLst>
          <pc:docMk/>
          <pc:sldMk cId="1807112766" sldId="313"/>
        </pc:sldMkLst>
        <pc:spChg chg="del">
          <ac:chgData name="Timothy Mahoney" userId="S::timothy.mahoney1@ingka.ikea.com::7e147517-f262-454a-9d34-86ff53a6aaf7" providerId="AD" clId="Web-{9B856DDF-008D-1E26-A2DC-AE6DE7B161E4}" dt="2023-01-18T20:36:45.413" v="726"/>
          <ac:spMkLst>
            <pc:docMk/>
            <pc:sldMk cId="1807112766" sldId="313"/>
            <ac:spMk id="12" creationId="{4DD47865-4C86-E991-F064-FDE4262D0C0F}"/>
          </ac:spMkLst>
        </pc:spChg>
      </pc:sldChg>
      <pc:sldChg chg="add del">
        <pc:chgData name="Timothy Mahoney" userId="S::timothy.mahoney1@ingka.ikea.com::7e147517-f262-454a-9d34-86ff53a6aaf7" providerId="AD" clId="Web-{9B856DDF-008D-1E26-A2DC-AE6DE7B161E4}" dt="2023-01-18T20:35:53.850" v="716"/>
        <pc:sldMkLst>
          <pc:docMk/>
          <pc:sldMk cId="3568968254" sldId="314"/>
        </pc:sldMkLst>
      </pc:sldChg>
      <pc:sldChg chg="addSp delSp modSp new mod setBg">
        <pc:chgData name="Timothy Mahoney" userId="S::timothy.mahoney1@ingka.ikea.com::7e147517-f262-454a-9d34-86ff53a6aaf7" providerId="AD" clId="Web-{9B856DDF-008D-1E26-A2DC-AE6DE7B161E4}" dt="2023-01-18T20:35:47.475" v="715" actId="20577"/>
        <pc:sldMkLst>
          <pc:docMk/>
          <pc:sldMk cId="1065938958" sldId="315"/>
        </pc:sldMkLst>
        <pc:spChg chg="del">
          <ac:chgData name="Timothy Mahoney" userId="S::timothy.mahoney1@ingka.ikea.com::7e147517-f262-454a-9d34-86ff53a6aaf7" providerId="AD" clId="Web-{9B856DDF-008D-1E26-A2DC-AE6DE7B161E4}" dt="2023-01-18T20:35:32.522" v="712"/>
          <ac:spMkLst>
            <pc:docMk/>
            <pc:sldMk cId="1065938958" sldId="315"/>
            <ac:spMk id="2" creationId="{1ABD7C5B-ED31-E831-64E9-EBD2EF3C8476}"/>
          </ac:spMkLst>
        </pc:spChg>
        <pc:spChg chg="del">
          <ac:chgData name="Timothy Mahoney" userId="S::timothy.mahoney1@ingka.ikea.com::7e147517-f262-454a-9d34-86ff53a6aaf7" providerId="AD" clId="Web-{9B856DDF-008D-1E26-A2DC-AE6DE7B161E4}" dt="2023-01-18T20:35:34.287" v="713"/>
          <ac:spMkLst>
            <pc:docMk/>
            <pc:sldMk cId="1065938958" sldId="315"/>
            <ac:spMk id="3" creationId="{083800C9-6C74-8702-A02B-AE949EC19FFB}"/>
          </ac:spMkLst>
        </pc:spChg>
        <pc:spChg chg="add mod">
          <ac:chgData name="Timothy Mahoney" userId="S::timothy.mahoney1@ingka.ikea.com::7e147517-f262-454a-9d34-86ff53a6aaf7" providerId="AD" clId="Web-{9B856DDF-008D-1E26-A2DC-AE6DE7B161E4}" dt="2023-01-18T20:35:47.475" v="715" actId="20577"/>
          <ac:spMkLst>
            <pc:docMk/>
            <pc:sldMk cId="1065938958" sldId="315"/>
            <ac:spMk id="5" creationId="{F3729460-CF60-3B4A-BDF4-4A48042FEA1A}"/>
          </ac:spMkLst>
        </pc:spChg>
        <pc:spChg chg="add mod">
          <ac:chgData name="Timothy Mahoney" userId="S::timothy.mahoney1@ingka.ikea.com::7e147517-f262-454a-9d34-86ff53a6aaf7" providerId="AD" clId="Web-{9B856DDF-008D-1E26-A2DC-AE6DE7B161E4}" dt="2023-01-18T20:35:38.538" v="714"/>
          <ac:spMkLst>
            <pc:docMk/>
            <pc:sldMk cId="1065938958" sldId="315"/>
            <ac:spMk id="7" creationId="{8FB79B5A-FFEC-D3B0-CA80-F345619EA0F5}"/>
          </ac:spMkLst>
        </pc:spChg>
        <pc:spChg chg="add">
          <ac:chgData name="Timothy Mahoney" userId="S::timothy.mahoney1@ingka.ikea.com::7e147517-f262-454a-9d34-86ff53a6aaf7" providerId="AD" clId="Web-{9B856DDF-008D-1E26-A2DC-AE6DE7B161E4}" dt="2023-01-18T20:35:38.538" v="714"/>
          <ac:spMkLst>
            <pc:docMk/>
            <pc:sldMk cId="1065938958" sldId="315"/>
            <ac:spMk id="14" creationId="{C232B152-3720-4D3B-97ED-45CE5483F16F}"/>
          </ac:spMkLst>
        </pc:spChg>
        <pc:spChg chg="add">
          <ac:chgData name="Timothy Mahoney" userId="S::timothy.mahoney1@ingka.ikea.com::7e147517-f262-454a-9d34-86ff53a6aaf7" providerId="AD" clId="Web-{9B856DDF-008D-1E26-A2DC-AE6DE7B161E4}" dt="2023-01-18T20:35:38.538" v="714"/>
          <ac:spMkLst>
            <pc:docMk/>
            <pc:sldMk cId="1065938958" sldId="315"/>
            <ac:spMk id="16" creationId="{11BAB570-FF10-4E96-8A3F-FA9804702B89}"/>
          </ac:spMkLst>
        </pc:spChg>
        <pc:spChg chg="add">
          <ac:chgData name="Timothy Mahoney" userId="S::timothy.mahoney1@ingka.ikea.com::7e147517-f262-454a-9d34-86ff53a6aaf7" providerId="AD" clId="Web-{9B856DDF-008D-1E26-A2DC-AE6DE7B161E4}" dt="2023-01-18T20:35:38.538" v="714"/>
          <ac:spMkLst>
            <pc:docMk/>
            <pc:sldMk cId="1065938958" sldId="315"/>
            <ac:spMk id="18" creationId="{4B9FAFB2-BEB5-4848-8018-BCAD99E2E1AA}"/>
          </ac:spMkLst>
        </pc:spChg>
        <pc:picChg chg="add mod">
          <ac:chgData name="Timothy Mahoney" userId="S::timothy.mahoney1@ingka.ikea.com::7e147517-f262-454a-9d34-86ff53a6aaf7" providerId="AD" clId="Web-{9B856DDF-008D-1E26-A2DC-AE6DE7B161E4}" dt="2023-01-18T20:35:38.538" v="714"/>
          <ac:picMkLst>
            <pc:docMk/>
            <pc:sldMk cId="1065938958" sldId="315"/>
            <ac:picMk id="9" creationId="{04DA8A8A-E508-CA5A-F17F-52AE621EBF90}"/>
          </ac:picMkLst>
        </pc:picChg>
      </pc:sldChg>
      <pc:sldChg chg="addSp delSp modSp new mod ord setBg setClrOvrMap">
        <pc:chgData name="Timothy Mahoney" userId="S::timothy.mahoney1@ingka.ikea.com::7e147517-f262-454a-9d34-86ff53a6aaf7" providerId="AD" clId="Web-{9B856DDF-008D-1E26-A2DC-AE6DE7B161E4}" dt="2023-01-19T08:02:09.739" v="3162"/>
        <pc:sldMkLst>
          <pc:docMk/>
          <pc:sldMk cId="3002359906" sldId="316"/>
        </pc:sldMkLst>
        <pc:spChg chg="del">
          <ac:chgData name="Timothy Mahoney" userId="S::timothy.mahoney1@ingka.ikea.com::7e147517-f262-454a-9d34-86ff53a6aaf7" providerId="AD" clId="Web-{9B856DDF-008D-1E26-A2DC-AE6DE7B161E4}" dt="2023-01-18T20:36:23.773" v="721"/>
          <ac:spMkLst>
            <pc:docMk/>
            <pc:sldMk cId="3002359906" sldId="316"/>
            <ac:spMk id="2" creationId="{DCD3A966-8379-408E-55D7-AC46780E551C}"/>
          </ac:spMkLst>
        </pc:spChg>
        <pc:spChg chg="del">
          <ac:chgData name="Timothy Mahoney" userId="S::timothy.mahoney1@ingka.ikea.com::7e147517-f262-454a-9d34-86ff53a6aaf7" providerId="AD" clId="Web-{9B856DDF-008D-1E26-A2DC-AE6DE7B161E4}" dt="2023-01-18T20:36:25.648" v="722"/>
          <ac:spMkLst>
            <pc:docMk/>
            <pc:sldMk cId="3002359906" sldId="316"/>
            <ac:spMk id="3" creationId="{76D3C3AD-2475-515B-62F3-D551E2EB1DE6}"/>
          </ac:spMkLst>
        </pc:spChg>
        <pc:spChg chg="add mod">
          <ac:chgData name="Timothy Mahoney" userId="S::timothy.mahoney1@ingka.ikea.com::7e147517-f262-454a-9d34-86ff53a6aaf7" providerId="AD" clId="Web-{9B856DDF-008D-1E26-A2DC-AE6DE7B161E4}" dt="2023-01-19T08:02:09.739" v="3162"/>
          <ac:spMkLst>
            <pc:docMk/>
            <pc:sldMk cId="3002359906" sldId="316"/>
            <ac:spMk id="5" creationId="{BFF953E2-41FF-D19D-9040-4599FA15C5E9}"/>
          </ac:spMkLst>
        </pc:spChg>
        <pc:spChg chg="add mod">
          <ac:chgData name="Timothy Mahoney" userId="S::timothy.mahoney1@ingka.ikea.com::7e147517-f262-454a-9d34-86ff53a6aaf7" providerId="AD" clId="Web-{9B856DDF-008D-1E26-A2DC-AE6DE7B161E4}" dt="2023-01-19T08:02:09.739" v="3162"/>
          <ac:spMkLst>
            <pc:docMk/>
            <pc:sldMk cId="3002359906" sldId="316"/>
            <ac:spMk id="7" creationId="{CC6A23A0-8DD9-2FDA-FBC4-F8DE113FBB6D}"/>
          </ac:spMkLst>
        </pc:spChg>
        <pc:spChg chg="add del">
          <ac:chgData name="Timothy Mahoney" userId="S::timothy.mahoney1@ingka.ikea.com::7e147517-f262-454a-9d34-86ff53a6aaf7" providerId="AD" clId="Web-{9B856DDF-008D-1E26-A2DC-AE6DE7B161E4}" dt="2023-01-19T08:02:09.739" v="3162"/>
          <ac:spMkLst>
            <pc:docMk/>
            <pc:sldMk cId="3002359906" sldId="316"/>
            <ac:spMk id="14" creationId="{C232B152-3720-4D3B-97ED-45CE5483F16F}"/>
          </ac:spMkLst>
        </pc:spChg>
        <pc:spChg chg="add del">
          <ac:chgData name="Timothy Mahoney" userId="S::timothy.mahoney1@ingka.ikea.com::7e147517-f262-454a-9d34-86ff53a6aaf7" providerId="AD" clId="Web-{9B856DDF-008D-1E26-A2DC-AE6DE7B161E4}" dt="2023-01-19T08:02:09.739" v="3162"/>
          <ac:spMkLst>
            <pc:docMk/>
            <pc:sldMk cId="3002359906" sldId="316"/>
            <ac:spMk id="16" creationId="{11BAB570-FF10-4E96-8A3F-FA9804702B89}"/>
          </ac:spMkLst>
        </pc:spChg>
        <pc:spChg chg="add del">
          <ac:chgData name="Timothy Mahoney" userId="S::timothy.mahoney1@ingka.ikea.com::7e147517-f262-454a-9d34-86ff53a6aaf7" providerId="AD" clId="Web-{9B856DDF-008D-1E26-A2DC-AE6DE7B161E4}" dt="2023-01-19T08:02:09.739" v="3162"/>
          <ac:spMkLst>
            <pc:docMk/>
            <pc:sldMk cId="3002359906" sldId="316"/>
            <ac:spMk id="18" creationId="{4B9FAFB2-BEB5-4848-8018-BCAD99E2E1AA}"/>
          </ac:spMkLst>
        </pc:spChg>
        <pc:spChg chg="add">
          <ac:chgData name="Timothy Mahoney" userId="S::timothy.mahoney1@ingka.ikea.com::7e147517-f262-454a-9d34-86ff53a6aaf7" providerId="AD" clId="Web-{9B856DDF-008D-1E26-A2DC-AE6DE7B161E4}" dt="2023-01-19T08:02:09.739" v="3162"/>
          <ac:spMkLst>
            <pc:docMk/>
            <pc:sldMk cId="3002359906" sldId="316"/>
            <ac:spMk id="23" creationId="{5FDF4720-5445-47BE-89FE-E40D1AE6F619}"/>
          </ac:spMkLst>
        </pc:spChg>
        <pc:spChg chg="add">
          <ac:chgData name="Timothy Mahoney" userId="S::timothy.mahoney1@ingka.ikea.com::7e147517-f262-454a-9d34-86ff53a6aaf7" providerId="AD" clId="Web-{9B856DDF-008D-1E26-A2DC-AE6DE7B161E4}" dt="2023-01-19T08:02:09.739" v="3162"/>
          <ac:spMkLst>
            <pc:docMk/>
            <pc:sldMk cId="3002359906" sldId="316"/>
            <ac:spMk id="25" creationId="{AC8710B4-A815-4082-9E4F-F13A0007090C}"/>
          </ac:spMkLst>
        </pc:spChg>
        <pc:picChg chg="add mod ord">
          <ac:chgData name="Timothy Mahoney" userId="S::timothy.mahoney1@ingka.ikea.com::7e147517-f262-454a-9d34-86ff53a6aaf7" providerId="AD" clId="Web-{9B856DDF-008D-1E26-A2DC-AE6DE7B161E4}" dt="2023-01-19T08:02:09.739" v="3162"/>
          <ac:picMkLst>
            <pc:docMk/>
            <pc:sldMk cId="3002359906" sldId="316"/>
            <ac:picMk id="9" creationId="{29896F42-7DEF-A578-F0F2-48FE5A275F5C}"/>
          </ac:picMkLst>
        </pc:picChg>
      </pc:sldChg>
      <pc:sldChg chg="addSp delSp new ord">
        <pc:chgData name="Timothy Mahoney" userId="S::timothy.mahoney1@ingka.ikea.com::7e147517-f262-454a-9d34-86ff53a6aaf7" providerId="AD" clId="Web-{9B856DDF-008D-1E26-A2DC-AE6DE7B161E4}" dt="2023-01-18T20:38:12.524" v="743"/>
        <pc:sldMkLst>
          <pc:docMk/>
          <pc:sldMk cId="2500437490" sldId="317"/>
        </pc:sldMkLst>
        <pc:spChg chg="del">
          <ac:chgData name="Timothy Mahoney" userId="S::timothy.mahoney1@ingka.ikea.com::7e147517-f262-454a-9d34-86ff53a6aaf7" providerId="AD" clId="Web-{9B856DDF-008D-1E26-A2DC-AE6DE7B161E4}" dt="2023-01-18T20:37:45.633" v="740"/>
          <ac:spMkLst>
            <pc:docMk/>
            <pc:sldMk cId="2500437490" sldId="317"/>
            <ac:spMk id="2" creationId="{17D84C20-A04A-AEBE-212A-E1C9A7C9CF03}"/>
          </ac:spMkLst>
        </pc:spChg>
        <pc:spChg chg="del">
          <ac:chgData name="Timothy Mahoney" userId="S::timothy.mahoney1@ingka.ikea.com::7e147517-f262-454a-9d34-86ff53a6aaf7" providerId="AD" clId="Web-{9B856DDF-008D-1E26-A2DC-AE6DE7B161E4}" dt="2023-01-18T20:37:48.211" v="741"/>
          <ac:spMkLst>
            <pc:docMk/>
            <pc:sldMk cId="2500437490" sldId="317"/>
            <ac:spMk id="3" creationId="{6C4B428A-45EE-E53C-E8F8-3A988A4F2375}"/>
          </ac:spMkLst>
        </pc:spChg>
        <pc:spChg chg="add">
          <ac:chgData name="Timothy Mahoney" userId="S::timothy.mahoney1@ingka.ikea.com::7e147517-f262-454a-9d34-86ff53a6aaf7" providerId="AD" clId="Web-{9B856DDF-008D-1E26-A2DC-AE6DE7B161E4}" dt="2023-01-18T20:37:41.258" v="728"/>
          <ac:spMkLst>
            <pc:docMk/>
            <pc:sldMk cId="2500437490" sldId="317"/>
            <ac:spMk id="5" creationId="{A585B7F8-4834-83DD-F677-A1211A0958EE}"/>
          </ac:spMkLst>
        </pc:spChg>
        <pc:spChg chg="add del">
          <ac:chgData name="Timothy Mahoney" userId="S::timothy.mahoney1@ingka.ikea.com::7e147517-f262-454a-9d34-86ff53a6aaf7" providerId="AD" clId="Web-{9B856DDF-008D-1E26-A2DC-AE6DE7B161E4}" dt="2023-01-18T20:38:02.039" v="742"/>
          <ac:spMkLst>
            <pc:docMk/>
            <pc:sldMk cId="2500437490" sldId="317"/>
            <ac:spMk id="7" creationId="{37D5A86B-C05F-5441-9006-1FEA18723FD3}"/>
          </ac:spMkLst>
        </pc:spChg>
        <pc:graphicFrameChg chg="add">
          <ac:chgData name="Timothy Mahoney" userId="S::timothy.mahoney1@ingka.ikea.com::7e147517-f262-454a-9d34-86ff53a6aaf7" providerId="AD" clId="Web-{9B856DDF-008D-1E26-A2DC-AE6DE7B161E4}" dt="2023-01-18T20:38:02.039" v="742"/>
          <ac:graphicFrameMkLst>
            <pc:docMk/>
            <pc:sldMk cId="2500437490" sldId="317"/>
            <ac:graphicFrameMk id="29" creationId="{AE9142EE-3EE6-D6E0-CB7E-7E02B2170DF4}"/>
          </ac:graphicFrameMkLst>
        </pc:graphicFrameChg>
        <pc:picChg chg="add">
          <ac:chgData name="Timothy Mahoney" userId="S::timothy.mahoney1@ingka.ikea.com::7e147517-f262-454a-9d34-86ff53a6aaf7" providerId="AD" clId="Web-{9B856DDF-008D-1E26-A2DC-AE6DE7B161E4}" dt="2023-01-18T20:37:41.289" v="730"/>
          <ac:picMkLst>
            <pc:docMk/>
            <pc:sldMk cId="2500437490" sldId="317"/>
            <ac:picMk id="9" creationId="{A81521F6-D319-2488-FE3F-C16B3A81793E}"/>
          </ac:picMkLst>
        </pc:picChg>
        <pc:picChg chg="add">
          <ac:chgData name="Timothy Mahoney" userId="S::timothy.mahoney1@ingka.ikea.com::7e147517-f262-454a-9d34-86ff53a6aaf7" providerId="AD" clId="Web-{9B856DDF-008D-1E26-A2DC-AE6DE7B161E4}" dt="2023-01-18T20:37:41.305" v="731"/>
          <ac:picMkLst>
            <pc:docMk/>
            <pc:sldMk cId="2500437490" sldId="317"/>
            <ac:picMk id="11" creationId="{34230443-19AD-972D-8A99-08689B318EB0}"/>
          </ac:picMkLst>
        </pc:picChg>
        <pc:picChg chg="add">
          <ac:chgData name="Timothy Mahoney" userId="S::timothy.mahoney1@ingka.ikea.com::7e147517-f262-454a-9d34-86ff53a6aaf7" providerId="AD" clId="Web-{9B856DDF-008D-1E26-A2DC-AE6DE7B161E4}" dt="2023-01-18T20:37:41.305" v="732"/>
          <ac:picMkLst>
            <pc:docMk/>
            <pc:sldMk cId="2500437490" sldId="317"/>
            <ac:picMk id="13" creationId="{9CBA014E-F9B4-9173-546E-026A5A93EE73}"/>
          </ac:picMkLst>
        </pc:picChg>
        <pc:picChg chg="add">
          <ac:chgData name="Timothy Mahoney" userId="S::timothy.mahoney1@ingka.ikea.com::7e147517-f262-454a-9d34-86ff53a6aaf7" providerId="AD" clId="Web-{9B856DDF-008D-1E26-A2DC-AE6DE7B161E4}" dt="2023-01-18T20:37:41.320" v="733"/>
          <ac:picMkLst>
            <pc:docMk/>
            <pc:sldMk cId="2500437490" sldId="317"/>
            <ac:picMk id="15" creationId="{43ADCDFB-DE77-86EB-8EF0-CD31B4DEAC47}"/>
          </ac:picMkLst>
        </pc:picChg>
        <pc:picChg chg="add">
          <ac:chgData name="Timothy Mahoney" userId="S::timothy.mahoney1@ingka.ikea.com::7e147517-f262-454a-9d34-86ff53a6aaf7" providerId="AD" clId="Web-{9B856DDF-008D-1E26-A2DC-AE6DE7B161E4}" dt="2023-01-18T20:37:41.336" v="734"/>
          <ac:picMkLst>
            <pc:docMk/>
            <pc:sldMk cId="2500437490" sldId="317"/>
            <ac:picMk id="17" creationId="{8FBC20BF-2CC3-CCCB-2AAB-7A55F4A79CF4}"/>
          </ac:picMkLst>
        </pc:picChg>
        <pc:picChg chg="add">
          <ac:chgData name="Timothy Mahoney" userId="S::timothy.mahoney1@ingka.ikea.com::7e147517-f262-454a-9d34-86ff53a6aaf7" providerId="AD" clId="Web-{9B856DDF-008D-1E26-A2DC-AE6DE7B161E4}" dt="2023-01-18T20:37:41.352" v="735"/>
          <ac:picMkLst>
            <pc:docMk/>
            <pc:sldMk cId="2500437490" sldId="317"/>
            <ac:picMk id="19" creationId="{59D50C7C-4967-36B0-9386-F6514B47C945}"/>
          </ac:picMkLst>
        </pc:picChg>
        <pc:picChg chg="add">
          <ac:chgData name="Timothy Mahoney" userId="S::timothy.mahoney1@ingka.ikea.com::7e147517-f262-454a-9d34-86ff53a6aaf7" providerId="AD" clId="Web-{9B856DDF-008D-1E26-A2DC-AE6DE7B161E4}" dt="2023-01-18T20:37:41.367" v="736"/>
          <ac:picMkLst>
            <pc:docMk/>
            <pc:sldMk cId="2500437490" sldId="317"/>
            <ac:picMk id="21" creationId="{7B571D95-5A49-C755-6F0C-C71183035BD3}"/>
          </ac:picMkLst>
        </pc:picChg>
        <pc:picChg chg="add">
          <ac:chgData name="Timothy Mahoney" userId="S::timothy.mahoney1@ingka.ikea.com::7e147517-f262-454a-9d34-86ff53a6aaf7" providerId="AD" clId="Web-{9B856DDF-008D-1E26-A2DC-AE6DE7B161E4}" dt="2023-01-18T20:37:41.383" v="737"/>
          <ac:picMkLst>
            <pc:docMk/>
            <pc:sldMk cId="2500437490" sldId="317"/>
            <ac:picMk id="23" creationId="{6FEC9CDB-E96A-32FD-1787-669F56CBDD07}"/>
          </ac:picMkLst>
        </pc:picChg>
        <pc:picChg chg="add">
          <ac:chgData name="Timothy Mahoney" userId="S::timothy.mahoney1@ingka.ikea.com::7e147517-f262-454a-9d34-86ff53a6aaf7" providerId="AD" clId="Web-{9B856DDF-008D-1E26-A2DC-AE6DE7B161E4}" dt="2023-01-18T20:37:41.399" v="738"/>
          <ac:picMkLst>
            <pc:docMk/>
            <pc:sldMk cId="2500437490" sldId="317"/>
            <ac:picMk id="25" creationId="{6537486A-34D6-2880-02B5-852D1D63B2AA}"/>
          </ac:picMkLst>
        </pc:picChg>
        <pc:picChg chg="add">
          <ac:chgData name="Timothy Mahoney" userId="S::timothy.mahoney1@ingka.ikea.com::7e147517-f262-454a-9d34-86ff53a6aaf7" providerId="AD" clId="Web-{9B856DDF-008D-1E26-A2DC-AE6DE7B161E4}" dt="2023-01-18T20:37:41.399" v="739"/>
          <ac:picMkLst>
            <pc:docMk/>
            <pc:sldMk cId="2500437490" sldId="317"/>
            <ac:picMk id="27" creationId="{2CF7218F-B461-A3B9-B319-D9E0ECED93A2}"/>
          </ac:picMkLst>
        </pc:picChg>
      </pc:sldChg>
      <pc:sldChg chg="addSp delSp modSp new mod setBg">
        <pc:chgData name="Timothy Mahoney" userId="S::timothy.mahoney1@ingka.ikea.com::7e147517-f262-454a-9d34-86ff53a6aaf7" providerId="AD" clId="Web-{9B856DDF-008D-1E26-A2DC-AE6DE7B161E4}" dt="2023-01-19T08:01:47.942" v="3159" actId="20577"/>
        <pc:sldMkLst>
          <pc:docMk/>
          <pc:sldMk cId="3926565234" sldId="318"/>
        </pc:sldMkLst>
        <pc:spChg chg="del">
          <ac:chgData name="Timothy Mahoney" userId="S::timothy.mahoney1@ingka.ikea.com::7e147517-f262-454a-9d34-86ff53a6aaf7" providerId="AD" clId="Web-{9B856DDF-008D-1E26-A2DC-AE6DE7B161E4}" dt="2023-01-18T20:38:32.931" v="749"/>
          <ac:spMkLst>
            <pc:docMk/>
            <pc:sldMk cId="3926565234" sldId="318"/>
            <ac:spMk id="2" creationId="{A7C2EE20-BFBF-BC72-D632-831EBADA6DAD}"/>
          </ac:spMkLst>
        </pc:spChg>
        <pc:spChg chg="del">
          <ac:chgData name="Timothy Mahoney" userId="S::timothy.mahoney1@ingka.ikea.com::7e147517-f262-454a-9d34-86ff53a6aaf7" providerId="AD" clId="Web-{9B856DDF-008D-1E26-A2DC-AE6DE7B161E4}" dt="2023-01-18T20:38:35.352" v="750"/>
          <ac:spMkLst>
            <pc:docMk/>
            <pc:sldMk cId="3926565234" sldId="318"/>
            <ac:spMk id="3" creationId="{A00A2155-5C01-D730-0A27-AD155275C74E}"/>
          </ac:spMkLst>
        </pc:spChg>
        <pc:spChg chg="add del">
          <ac:chgData name="Timothy Mahoney" userId="S::timothy.mahoney1@ingka.ikea.com::7e147517-f262-454a-9d34-86ff53a6aaf7" providerId="AD" clId="Web-{9B856DDF-008D-1E26-A2DC-AE6DE7B161E4}" dt="2023-01-18T20:38:52.024" v="752"/>
          <ac:spMkLst>
            <pc:docMk/>
            <pc:sldMk cId="3926565234" sldId="318"/>
            <ac:spMk id="5" creationId="{C4AB2CC0-9CC5-415F-8932-E72022EA7A78}"/>
          </ac:spMkLst>
        </pc:spChg>
        <pc:spChg chg="add del">
          <ac:chgData name="Timothy Mahoney" userId="S::timothy.mahoney1@ingka.ikea.com::7e147517-f262-454a-9d34-86ff53a6aaf7" providerId="AD" clId="Web-{9B856DDF-008D-1E26-A2DC-AE6DE7B161E4}" dt="2023-01-18T20:38:52.024" v="751"/>
          <ac:spMkLst>
            <pc:docMk/>
            <pc:sldMk cId="3926565234" sldId="318"/>
            <ac:spMk id="7" creationId="{D77CC021-81CF-6083-3F3B-07D062CCE5BF}"/>
          </ac:spMkLst>
        </pc:spChg>
        <pc:spChg chg="add del">
          <ac:chgData name="Timothy Mahoney" userId="S::timothy.mahoney1@ingka.ikea.com::7e147517-f262-454a-9d34-86ff53a6aaf7" providerId="AD" clId="Web-{9B856DDF-008D-1E26-A2DC-AE6DE7B161E4}" dt="2023-01-18T20:39:23.587" v="757"/>
          <ac:spMkLst>
            <pc:docMk/>
            <pc:sldMk cId="3926565234" sldId="318"/>
            <ac:spMk id="11" creationId="{1BD4D8E5-8B3B-6319-68CC-20259E0A52EE}"/>
          </ac:spMkLst>
        </pc:spChg>
        <pc:spChg chg="add mod">
          <ac:chgData name="Timothy Mahoney" userId="S::timothy.mahoney1@ingka.ikea.com::7e147517-f262-454a-9d34-86ff53a6aaf7" providerId="AD" clId="Web-{9B856DDF-008D-1E26-A2DC-AE6DE7B161E4}" dt="2023-01-19T08:01:47.942" v="3159" actId="20577"/>
          <ac:spMkLst>
            <pc:docMk/>
            <pc:sldMk cId="3926565234" sldId="318"/>
            <ac:spMk id="13" creationId="{BD3B9DB8-469D-710D-60C7-779D06C69780}"/>
          </ac:spMkLst>
        </pc:spChg>
        <pc:spChg chg="add mod">
          <ac:chgData name="Timothy Mahoney" userId="S::timothy.mahoney1@ingka.ikea.com::7e147517-f262-454a-9d34-86ff53a6aaf7" providerId="AD" clId="Web-{9B856DDF-008D-1E26-A2DC-AE6DE7B161E4}" dt="2023-01-18T20:41:01.932" v="775" actId="1076"/>
          <ac:spMkLst>
            <pc:docMk/>
            <pc:sldMk cId="3926565234" sldId="318"/>
            <ac:spMk id="16" creationId="{7A360D70-FBEA-3346-6DF2-A9D106E8D9C4}"/>
          </ac:spMkLst>
        </pc:spChg>
        <pc:spChg chg="add">
          <ac:chgData name="Timothy Mahoney" userId="S::timothy.mahoney1@ingka.ikea.com::7e147517-f262-454a-9d34-86ff53a6aaf7" providerId="AD" clId="Web-{9B856DDF-008D-1E26-A2DC-AE6DE7B161E4}" dt="2023-01-18T20:39:27.087" v="758"/>
          <ac:spMkLst>
            <pc:docMk/>
            <pc:sldMk cId="3926565234" sldId="318"/>
            <ac:spMk id="20" creationId="{C232B152-3720-4D3B-97ED-45CE5483F16F}"/>
          </ac:spMkLst>
        </pc:spChg>
        <pc:spChg chg="add">
          <ac:chgData name="Timothy Mahoney" userId="S::timothy.mahoney1@ingka.ikea.com::7e147517-f262-454a-9d34-86ff53a6aaf7" providerId="AD" clId="Web-{9B856DDF-008D-1E26-A2DC-AE6DE7B161E4}" dt="2023-01-18T20:39:27.087" v="758"/>
          <ac:spMkLst>
            <pc:docMk/>
            <pc:sldMk cId="3926565234" sldId="318"/>
            <ac:spMk id="22" creationId="{11BAB570-FF10-4E96-8A3F-FA9804702B89}"/>
          </ac:spMkLst>
        </pc:spChg>
        <pc:spChg chg="add">
          <ac:chgData name="Timothy Mahoney" userId="S::timothy.mahoney1@ingka.ikea.com::7e147517-f262-454a-9d34-86ff53a6aaf7" providerId="AD" clId="Web-{9B856DDF-008D-1E26-A2DC-AE6DE7B161E4}" dt="2023-01-18T20:39:27.087" v="758"/>
          <ac:spMkLst>
            <pc:docMk/>
            <pc:sldMk cId="3926565234" sldId="318"/>
            <ac:spMk id="24" creationId="{4B9FAFB2-BEB5-4848-8018-BCAD99E2E1AA}"/>
          </ac:spMkLst>
        </pc:spChg>
        <pc:picChg chg="add del">
          <ac:chgData name="Timothy Mahoney" userId="S::timothy.mahoney1@ingka.ikea.com::7e147517-f262-454a-9d34-86ff53a6aaf7" providerId="AD" clId="Web-{9B856DDF-008D-1E26-A2DC-AE6DE7B161E4}" dt="2023-01-18T20:39:01.384" v="753"/>
          <ac:picMkLst>
            <pc:docMk/>
            <pc:sldMk cId="3926565234" sldId="318"/>
            <ac:picMk id="9" creationId="{360393B2-7496-C474-0454-61729BAC2079}"/>
          </ac:picMkLst>
        </pc:picChg>
        <pc:picChg chg="add mod">
          <ac:chgData name="Timothy Mahoney" userId="S::timothy.mahoney1@ingka.ikea.com::7e147517-f262-454a-9d34-86ff53a6aaf7" providerId="AD" clId="Web-{9B856DDF-008D-1E26-A2DC-AE6DE7B161E4}" dt="2023-01-18T20:39:27.087" v="758"/>
          <ac:picMkLst>
            <pc:docMk/>
            <pc:sldMk cId="3926565234" sldId="318"/>
            <ac:picMk id="15" creationId="{1F088D5B-5E68-3FA1-635A-7EDBA70549BE}"/>
          </ac:picMkLst>
        </pc:picChg>
      </pc:sldChg>
      <pc:sldChg chg="addSp delSp modSp new mod setBg">
        <pc:chgData name="Timothy Mahoney" userId="S::timothy.mahoney1@ingka.ikea.com::7e147517-f262-454a-9d34-86ff53a6aaf7" providerId="AD" clId="Web-{9B856DDF-008D-1E26-A2DC-AE6DE7B161E4}" dt="2023-01-18T20:44:46.264" v="782"/>
        <pc:sldMkLst>
          <pc:docMk/>
          <pc:sldMk cId="3337490773" sldId="319"/>
        </pc:sldMkLst>
        <pc:spChg chg="del">
          <ac:chgData name="Timothy Mahoney" userId="S::timothy.mahoney1@ingka.ikea.com::7e147517-f262-454a-9d34-86ff53a6aaf7" providerId="AD" clId="Web-{9B856DDF-008D-1E26-A2DC-AE6DE7B161E4}" dt="2023-01-18T20:44:10.201" v="780"/>
          <ac:spMkLst>
            <pc:docMk/>
            <pc:sldMk cId="3337490773" sldId="319"/>
            <ac:spMk id="2" creationId="{AC2FAC11-E93D-BF93-843F-47B57DFB7A2B}"/>
          </ac:spMkLst>
        </pc:spChg>
        <pc:spChg chg="del">
          <ac:chgData name="Timothy Mahoney" userId="S::timothy.mahoney1@ingka.ikea.com::7e147517-f262-454a-9d34-86ff53a6aaf7" providerId="AD" clId="Web-{9B856DDF-008D-1E26-A2DC-AE6DE7B161E4}" dt="2023-01-18T20:44:11.669" v="781"/>
          <ac:spMkLst>
            <pc:docMk/>
            <pc:sldMk cId="3337490773" sldId="319"/>
            <ac:spMk id="3" creationId="{B5A0B449-7666-2984-A098-703AFA9A1E8A}"/>
          </ac:spMkLst>
        </pc:spChg>
        <pc:spChg chg="add mod">
          <ac:chgData name="Timothy Mahoney" userId="S::timothy.mahoney1@ingka.ikea.com::7e147517-f262-454a-9d34-86ff53a6aaf7" providerId="AD" clId="Web-{9B856DDF-008D-1E26-A2DC-AE6DE7B161E4}" dt="2023-01-18T20:44:46.264" v="782"/>
          <ac:spMkLst>
            <pc:docMk/>
            <pc:sldMk cId="3337490773" sldId="319"/>
            <ac:spMk id="5" creationId="{279F88FF-7215-0401-18AA-4CE9C137B41C}"/>
          </ac:spMkLst>
        </pc:spChg>
        <pc:spChg chg="add">
          <ac:chgData name="Timothy Mahoney" userId="S::timothy.mahoney1@ingka.ikea.com::7e147517-f262-454a-9d34-86ff53a6aaf7" providerId="AD" clId="Web-{9B856DDF-008D-1E26-A2DC-AE6DE7B161E4}" dt="2023-01-18T20:44:46.264" v="782"/>
          <ac:spMkLst>
            <pc:docMk/>
            <pc:sldMk cId="3337490773" sldId="319"/>
            <ac:spMk id="14" creationId="{7F57BEA8-497D-4AA8-8A18-BDCD696B25FE}"/>
          </ac:spMkLst>
        </pc:spChg>
        <pc:picChg chg="add mod">
          <ac:chgData name="Timothy Mahoney" userId="S::timothy.mahoney1@ingka.ikea.com::7e147517-f262-454a-9d34-86ff53a6aaf7" providerId="AD" clId="Web-{9B856DDF-008D-1E26-A2DC-AE6DE7B161E4}" dt="2023-01-18T20:44:46.264" v="782"/>
          <ac:picMkLst>
            <pc:docMk/>
            <pc:sldMk cId="3337490773" sldId="319"/>
            <ac:picMk id="7" creationId="{57089A75-1671-AF96-EDF0-6D504CD3BBF4}"/>
          </ac:picMkLst>
        </pc:picChg>
        <pc:cxnChg chg="add">
          <ac:chgData name="Timothy Mahoney" userId="S::timothy.mahoney1@ingka.ikea.com::7e147517-f262-454a-9d34-86ff53a6aaf7" providerId="AD" clId="Web-{9B856DDF-008D-1E26-A2DC-AE6DE7B161E4}" dt="2023-01-18T20:44:46.264" v="782"/>
          <ac:cxnSpMkLst>
            <pc:docMk/>
            <pc:sldMk cId="3337490773" sldId="319"/>
            <ac:cxnSpMk id="12" creationId="{D2E961F1-4A28-4A5F-BBD4-6E400E5E6C75}"/>
          </ac:cxnSpMkLst>
        </pc:cxnChg>
        <pc:cxnChg chg="add">
          <ac:chgData name="Timothy Mahoney" userId="S::timothy.mahoney1@ingka.ikea.com::7e147517-f262-454a-9d34-86ff53a6aaf7" providerId="AD" clId="Web-{9B856DDF-008D-1E26-A2DC-AE6DE7B161E4}" dt="2023-01-18T20:44:46.264" v="782"/>
          <ac:cxnSpMkLst>
            <pc:docMk/>
            <pc:sldMk cId="3337490773" sldId="319"/>
            <ac:cxnSpMk id="16" creationId="{A82415D3-DDE5-4D63-8CB3-23A5EC581B27}"/>
          </ac:cxnSpMkLst>
        </pc:cxnChg>
        <pc:cxnChg chg="add">
          <ac:chgData name="Timothy Mahoney" userId="S::timothy.mahoney1@ingka.ikea.com::7e147517-f262-454a-9d34-86ff53a6aaf7" providerId="AD" clId="Web-{9B856DDF-008D-1E26-A2DC-AE6DE7B161E4}" dt="2023-01-18T20:44:46.264" v="782"/>
          <ac:cxnSpMkLst>
            <pc:docMk/>
            <pc:sldMk cId="3337490773" sldId="319"/>
            <ac:cxnSpMk id="18" creationId="{AD7193FB-6AE6-4B3B-8F89-56B55DD63B4D}"/>
          </ac:cxnSpMkLst>
        </pc:cxnChg>
      </pc:sldChg>
      <pc:sldChg chg="addSp delSp modSp new mod setBg setClrOvrMap">
        <pc:chgData name="Timothy Mahoney" userId="S::timothy.mahoney1@ingka.ikea.com::7e147517-f262-454a-9d34-86ff53a6aaf7" providerId="AD" clId="Web-{9B856DDF-008D-1E26-A2DC-AE6DE7B161E4}" dt="2023-01-19T08:31:01.733" v="3311" actId="20577"/>
        <pc:sldMkLst>
          <pc:docMk/>
          <pc:sldMk cId="1820311629" sldId="320"/>
        </pc:sldMkLst>
        <pc:spChg chg="del">
          <ac:chgData name="Timothy Mahoney" userId="S::timothy.mahoney1@ingka.ikea.com::7e147517-f262-454a-9d34-86ff53a6aaf7" providerId="AD" clId="Web-{9B856DDF-008D-1E26-A2DC-AE6DE7B161E4}" dt="2023-01-18T20:45:23.530" v="795"/>
          <ac:spMkLst>
            <pc:docMk/>
            <pc:sldMk cId="1820311629" sldId="320"/>
            <ac:spMk id="2" creationId="{448DA2F5-F9AF-67AA-BF97-159DC0B8AC88}"/>
          </ac:spMkLst>
        </pc:spChg>
        <pc:spChg chg="del">
          <ac:chgData name="Timothy Mahoney" userId="S::timothy.mahoney1@ingka.ikea.com::7e147517-f262-454a-9d34-86ff53a6aaf7" providerId="AD" clId="Web-{9B856DDF-008D-1E26-A2DC-AE6DE7B161E4}" dt="2023-01-18T20:45:26.608" v="796"/>
          <ac:spMkLst>
            <pc:docMk/>
            <pc:sldMk cId="1820311629" sldId="320"/>
            <ac:spMk id="3" creationId="{4E5CA49E-4E77-CFE2-C756-69532F7DEE8D}"/>
          </ac:spMkLst>
        </pc:spChg>
        <pc:spChg chg="add mod">
          <ac:chgData name="Timothy Mahoney" userId="S::timothy.mahoney1@ingka.ikea.com::7e147517-f262-454a-9d34-86ff53a6aaf7" providerId="AD" clId="Web-{9B856DDF-008D-1E26-A2DC-AE6DE7B161E4}" dt="2023-01-18T20:45:50.936" v="799"/>
          <ac:spMkLst>
            <pc:docMk/>
            <pc:sldMk cId="1820311629" sldId="320"/>
            <ac:spMk id="5" creationId="{46236757-40A7-C933-A619-749A9B7A8831}"/>
          </ac:spMkLst>
        </pc:spChg>
        <pc:spChg chg="add mod">
          <ac:chgData name="Timothy Mahoney" userId="S::timothy.mahoney1@ingka.ikea.com::7e147517-f262-454a-9d34-86ff53a6aaf7" providerId="AD" clId="Web-{9B856DDF-008D-1E26-A2DC-AE6DE7B161E4}" dt="2023-01-19T08:31:01.733" v="3311" actId="20577"/>
          <ac:spMkLst>
            <pc:docMk/>
            <pc:sldMk cId="1820311629" sldId="320"/>
            <ac:spMk id="7" creationId="{A80375D1-360F-1749-2C32-4920F45A88D9}"/>
          </ac:spMkLst>
        </pc:spChg>
        <pc:spChg chg="add">
          <ac:chgData name="Timothy Mahoney" userId="S::timothy.mahoney1@ingka.ikea.com::7e147517-f262-454a-9d34-86ff53a6aaf7" providerId="AD" clId="Web-{9B856DDF-008D-1E26-A2DC-AE6DE7B161E4}" dt="2023-01-18T20:45:50.936" v="799"/>
          <ac:spMkLst>
            <pc:docMk/>
            <pc:sldMk cId="1820311629" sldId="320"/>
            <ac:spMk id="26" creationId="{07977D39-626F-40D7-B00F-16E02602DD5A}"/>
          </ac:spMkLst>
        </pc:spChg>
        <pc:spChg chg="add">
          <ac:chgData name="Timothy Mahoney" userId="S::timothy.mahoney1@ingka.ikea.com::7e147517-f262-454a-9d34-86ff53a6aaf7" providerId="AD" clId="Web-{9B856DDF-008D-1E26-A2DC-AE6DE7B161E4}" dt="2023-01-18T20:45:50.936" v="799"/>
          <ac:spMkLst>
            <pc:docMk/>
            <pc:sldMk cId="1820311629" sldId="320"/>
            <ac:spMk id="28" creationId="{B905CDE4-B751-4B3E-B625-6E59F8903414}"/>
          </ac:spMkLst>
        </pc:spChg>
        <pc:spChg chg="add">
          <ac:chgData name="Timothy Mahoney" userId="S::timothy.mahoney1@ingka.ikea.com::7e147517-f262-454a-9d34-86ff53a6aaf7" providerId="AD" clId="Web-{9B856DDF-008D-1E26-A2DC-AE6DE7B161E4}" dt="2023-01-18T20:45:50.936" v="799"/>
          <ac:spMkLst>
            <pc:docMk/>
            <pc:sldMk cId="1820311629" sldId="320"/>
            <ac:spMk id="30" creationId="{08108C16-F4C0-44AA-999D-17BD39219B24}"/>
          </ac:spMkLst>
        </pc:spChg>
        <pc:spChg chg="add">
          <ac:chgData name="Timothy Mahoney" userId="S::timothy.mahoney1@ingka.ikea.com::7e147517-f262-454a-9d34-86ff53a6aaf7" providerId="AD" clId="Web-{9B856DDF-008D-1E26-A2DC-AE6DE7B161E4}" dt="2023-01-18T20:45:50.936" v="799"/>
          <ac:spMkLst>
            <pc:docMk/>
            <pc:sldMk cId="1820311629" sldId="320"/>
            <ac:spMk id="32" creationId="{CDC29AC1-2821-4FCC-B597-88DAF39C36FE}"/>
          </ac:spMkLst>
        </pc:spChg>
        <pc:spChg chg="add">
          <ac:chgData name="Timothy Mahoney" userId="S::timothy.mahoney1@ingka.ikea.com::7e147517-f262-454a-9d34-86ff53a6aaf7" providerId="AD" clId="Web-{9B856DDF-008D-1E26-A2DC-AE6DE7B161E4}" dt="2023-01-18T20:45:50.936" v="799"/>
          <ac:spMkLst>
            <pc:docMk/>
            <pc:sldMk cId="1820311629" sldId="320"/>
            <ac:spMk id="34" creationId="{C8F10CB3-3B5E-4C7A-98CF-B87454DDFA39}"/>
          </ac:spMkLst>
        </pc:spChg>
        <pc:picChg chg="add del">
          <ac:chgData name="Timothy Mahoney" userId="S::timothy.mahoney1@ingka.ikea.com::7e147517-f262-454a-9d34-86ff53a6aaf7" providerId="AD" clId="Web-{9B856DDF-008D-1E26-A2DC-AE6DE7B161E4}" dt="2023-01-18T20:45:43.858" v="797"/>
          <ac:picMkLst>
            <pc:docMk/>
            <pc:sldMk cId="1820311629" sldId="320"/>
            <ac:picMk id="9" creationId="{B6968FA0-D023-AD42-05FC-8D26FD6697E6}"/>
          </ac:picMkLst>
        </pc:picChg>
        <pc:picChg chg="add del">
          <ac:chgData name="Timothy Mahoney" userId="S::timothy.mahoney1@ingka.ikea.com::7e147517-f262-454a-9d34-86ff53a6aaf7" providerId="AD" clId="Web-{9B856DDF-008D-1E26-A2DC-AE6DE7B161E4}" dt="2023-01-18T20:45:44.764" v="798"/>
          <ac:picMkLst>
            <pc:docMk/>
            <pc:sldMk cId="1820311629" sldId="320"/>
            <ac:picMk id="11" creationId="{2BD35C54-850E-8F3F-6D8C-F35557F4DE14}"/>
          </ac:picMkLst>
        </pc:picChg>
        <pc:picChg chg="add mod">
          <ac:chgData name="Timothy Mahoney" userId="S::timothy.mahoney1@ingka.ikea.com::7e147517-f262-454a-9d34-86ff53a6aaf7" providerId="AD" clId="Web-{9B856DDF-008D-1E26-A2DC-AE6DE7B161E4}" dt="2023-01-18T20:45:50.936" v="799"/>
          <ac:picMkLst>
            <pc:docMk/>
            <pc:sldMk cId="1820311629" sldId="320"/>
            <ac:picMk id="13" creationId="{45E01FEF-2C59-B474-8AD8-D44489C36891}"/>
          </ac:picMkLst>
        </pc:picChg>
        <pc:picChg chg="add mod ord">
          <ac:chgData name="Timothy Mahoney" userId="S::timothy.mahoney1@ingka.ikea.com::7e147517-f262-454a-9d34-86ff53a6aaf7" providerId="AD" clId="Web-{9B856DDF-008D-1E26-A2DC-AE6DE7B161E4}" dt="2023-01-18T20:45:50.936" v="799"/>
          <ac:picMkLst>
            <pc:docMk/>
            <pc:sldMk cId="1820311629" sldId="320"/>
            <ac:picMk id="15" creationId="{D36DA196-53C7-E4E0-88C1-313B5F2AF500}"/>
          </ac:picMkLst>
        </pc:picChg>
        <pc:picChg chg="add mod ord">
          <ac:chgData name="Timothy Mahoney" userId="S::timothy.mahoney1@ingka.ikea.com::7e147517-f262-454a-9d34-86ff53a6aaf7" providerId="AD" clId="Web-{9B856DDF-008D-1E26-A2DC-AE6DE7B161E4}" dt="2023-01-18T20:45:50.936" v="799"/>
          <ac:picMkLst>
            <pc:docMk/>
            <pc:sldMk cId="1820311629" sldId="320"/>
            <ac:picMk id="17" creationId="{6DDF1768-D2EE-E492-5B96-98260DD238F7}"/>
          </ac:picMkLst>
        </pc:picChg>
        <pc:picChg chg="add mod ord">
          <ac:chgData name="Timothy Mahoney" userId="S::timothy.mahoney1@ingka.ikea.com::7e147517-f262-454a-9d34-86ff53a6aaf7" providerId="AD" clId="Web-{9B856DDF-008D-1E26-A2DC-AE6DE7B161E4}" dt="2023-01-18T20:45:50.936" v="799"/>
          <ac:picMkLst>
            <pc:docMk/>
            <pc:sldMk cId="1820311629" sldId="320"/>
            <ac:picMk id="19" creationId="{65E029F3-22BD-349B-C4C6-035768302D5D}"/>
          </ac:picMkLst>
        </pc:picChg>
        <pc:picChg chg="add mod">
          <ac:chgData name="Timothy Mahoney" userId="S::timothy.mahoney1@ingka.ikea.com::7e147517-f262-454a-9d34-86ff53a6aaf7" providerId="AD" clId="Web-{9B856DDF-008D-1E26-A2DC-AE6DE7B161E4}" dt="2023-01-18T20:45:50.936" v="799"/>
          <ac:picMkLst>
            <pc:docMk/>
            <pc:sldMk cId="1820311629" sldId="320"/>
            <ac:picMk id="21" creationId="{A18E0CE3-9ED0-B52D-DC72-DF8CCFD40066}"/>
          </ac:picMkLst>
        </pc:picChg>
      </pc:sldChg>
      <pc:sldChg chg="addSp delSp modSp new mod setBg setClrOvrMap">
        <pc:chgData name="Timothy Mahoney" userId="S::timothy.mahoney1@ingka.ikea.com::7e147517-f262-454a-9d34-86ff53a6aaf7" providerId="AD" clId="Web-{9B856DDF-008D-1E26-A2DC-AE6DE7B161E4}" dt="2023-01-18T20:46:59.531" v="807"/>
        <pc:sldMkLst>
          <pc:docMk/>
          <pc:sldMk cId="1615881154" sldId="321"/>
        </pc:sldMkLst>
        <pc:spChg chg="del">
          <ac:chgData name="Timothy Mahoney" userId="S::timothy.mahoney1@ingka.ikea.com::7e147517-f262-454a-9d34-86ff53a6aaf7" providerId="AD" clId="Web-{9B856DDF-008D-1E26-A2DC-AE6DE7B161E4}" dt="2023-01-18T20:46:35.671" v="806"/>
          <ac:spMkLst>
            <pc:docMk/>
            <pc:sldMk cId="1615881154" sldId="321"/>
            <ac:spMk id="2" creationId="{5DE71F7C-560B-744A-BC09-90E8BC16AE0E}"/>
          </ac:spMkLst>
        </pc:spChg>
        <pc:spChg chg="mod ord">
          <ac:chgData name="Timothy Mahoney" userId="S::timothy.mahoney1@ingka.ikea.com::7e147517-f262-454a-9d34-86ff53a6aaf7" providerId="AD" clId="Web-{9B856DDF-008D-1E26-A2DC-AE6DE7B161E4}" dt="2023-01-18T20:46:59.531" v="807"/>
          <ac:spMkLst>
            <pc:docMk/>
            <pc:sldMk cId="1615881154" sldId="321"/>
            <ac:spMk id="3" creationId="{AD012DD6-AB23-47F1-D370-561B4F4628A2}"/>
          </ac:spMkLst>
        </pc:spChg>
        <pc:spChg chg="add mod">
          <ac:chgData name="Timothy Mahoney" userId="S::timothy.mahoney1@ingka.ikea.com::7e147517-f262-454a-9d34-86ff53a6aaf7" providerId="AD" clId="Web-{9B856DDF-008D-1E26-A2DC-AE6DE7B161E4}" dt="2023-01-18T20:46:59.531" v="807"/>
          <ac:spMkLst>
            <pc:docMk/>
            <pc:sldMk cId="1615881154" sldId="321"/>
            <ac:spMk id="5" creationId="{7EF899C5-80F7-F5A3-3D7D-31332E8AFBE5}"/>
          </ac:spMkLst>
        </pc:spChg>
        <pc:spChg chg="add del">
          <ac:chgData name="Timothy Mahoney" userId="S::timothy.mahoney1@ingka.ikea.com::7e147517-f262-454a-9d34-86ff53a6aaf7" providerId="AD" clId="Web-{9B856DDF-008D-1E26-A2DC-AE6DE7B161E4}" dt="2023-01-18T20:46:59.531" v="807"/>
          <ac:spMkLst>
            <pc:docMk/>
            <pc:sldMk cId="1615881154" sldId="321"/>
            <ac:spMk id="7" creationId="{DE5E5A6C-FC7B-2EA6-1279-3C12A9F9EE56}"/>
          </ac:spMkLst>
        </pc:spChg>
        <pc:spChg chg="add">
          <ac:chgData name="Timothy Mahoney" userId="S::timothy.mahoney1@ingka.ikea.com::7e147517-f262-454a-9d34-86ff53a6aaf7" providerId="AD" clId="Web-{9B856DDF-008D-1E26-A2DC-AE6DE7B161E4}" dt="2023-01-18T20:46:59.531" v="807"/>
          <ac:spMkLst>
            <pc:docMk/>
            <pc:sldMk cId="1615881154" sldId="321"/>
            <ac:spMk id="16" creationId="{C62225A2-D3F0-45D1-9C47-B10375316553}"/>
          </ac:spMkLst>
        </pc:spChg>
        <pc:spChg chg="add">
          <ac:chgData name="Timothy Mahoney" userId="S::timothy.mahoney1@ingka.ikea.com::7e147517-f262-454a-9d34-86ff53a6aaf7" providerId="AD" clId="Web-{9B856DDF-008D-1E26-A2DC-AE6DE7B161E4}" dt="2023-01-18T20:46:59.531" v="807"/>
          <ac:spMkLst>
            <pc:docMk/>
            <pc:sldMk cId="1615881154" sldId="321"/>
            <ac:spMk id="18" creationId="{1B9FBFA8-6AF4-4091-9C8B-DEC6D89338F0}"/>
          </ac:spMkLst>
        </pc:spChg>
        <pc:picChg chg="add mod">
          <ac:chgData name="Timothy Mahoney" userId="S::timothy.mahoney1@ingka.ikea.com::7e147517-f262-454a-9d34-86ff53a6aaf7" providerId="AD" clId="Web-{9B856DDF-008D-1E26-A2DC-AE6DE7B161E4}" dt="2023-01-18T20:46:59.531" v="807"/>
          <ac:picMkLst>
            <pc:docMk/>
            <pc:sldMk cId="1615881154" sldId="321"/>
            <ac:picMk id="9" creationId="{3462E7F4-87A7-B32C-2FD1-48497F454FEC}"/>
          </ac:picMkLst>
        </pc:picChg>
        <pc:picChg chg="add mod">
          <ac:chgData name="Timothy Mahoney" userId="S::timothy.mahoney1@ingka.ikea.com::7e147517-f262-454a-9d34-86ff53a6aaf7" providerId="AD" clId="Web-{9B856DDF-008D-1E26-A2DC-AE6DE7B161E4}" dt="2023-01-18T20:46:59.531" v="807"/>
          <ac:picMkLst>
            <pc:docMk/>
            <pc:sldMk cId="1615881154" sldId="321"/>
            <ac:picMk id="11" creationId="{669BD0C5-376A-61A5-F7B1-8620B891647D}"/>
          </ac:picMkLst>
        </pc:picChg>
      </pc:sldChg>
      <pc:sldChg chg="addSp delSp modSp new mod setBg setClrOvrMap">
        <pc:chgData name="Timothy Mahoney" userId="S::timothy.mahoney1@ingka.ikea.com::7e147517-f262-454a-9d34-86ff53a6aaf7" providerId="AD" clId="Web-{9B856DDF-008D-1E26-A2DC-AE6DE7B161E4}" dt="2023-01-18T20:47:39.094" v="814"/>
        <pc:sldMkLst>
          <pc:docMk/>
          <pc:sldMk cId="3829024268" sldId="322"/>
        </pc:sldMkLst>
        <pc:spChg chg="mod">
          <ac:chgData name="Timothy Mahoney" userId="S::timothy.mahoney1@ingka.ikea.com::7e147517-f262-454a-9d34-86ff53a6aaf7" providerId="AD" clId="Web-{9B856DDF-008D-1E26-A2DC-AE6DE7B161E4}" dt="2023-01-18T20:47:39.094" v="814"/>
          <ac:spMkLst>
            <pc:docMk/>
            <pc:sldMk cId="3829024268" sldId="322"/>
            <ac:spMk id="2" creationId="{3233C2CA-6E2F-5ADD-014F-A65A610CBC8E}"/>
          </ac:spMkLst>
        </pc:spChg>
        <pc:spChg chg="mod">
          <ac:chgData name="Timothy Mahoney" userId="S::timothy.mahoney1@ingka.ikea.com::7e147517-f262-454a-9d34-86ff53a6aaf7" providerId="AD" clId="Web-{9B856DDF-008D-1E26-A2DC-AE6DE7B161E4}" dt="2023-01-18T20:47:39.094" v="814"/>
          <ac:spMkLst>
            <pc:docMk/>
            <pc:sldMk cId="3829024268" sldId="322"/>
            <ac:spMk id="3" creationId="{74392A85-2D65-21F7-B5DA-D70BAF9F8B82}"/>
          </ac:spMkLst>
        </pc:spChg>
        <pc:spChg chg="add del">
          <ac:chgData name="Timothy Mahoney" userId="S::timothy.mahoney1@ingka.ikea.com::7e147517-f262-454a-9d34-86ff53a6aaf7" providerId="AD" clId="Web-{9B856DDF-008D-1E26-A2DC-AE6DE7B161E4}" dt="2023-01-18T20:47:39.094" v="814"/>
          <ac:spMkLst>
            <pc:docMk/>
            <pc:sldMk cId="3829024268" sldId="322"/>
            <ac:spMk id="7" creationId="{7AD437F3-138C-5FBB-8A3A-1CC3E009A314}"/>
          </ac:spMkLst>
        </pc:spChg>
        <pc:spChg chg="add del">
          <ac:chgData name="Timothy Mahoney" userId="S::timothy.mahoney1@ingka.ikea.com::7e147517-f262-454a-9d34-86ff53a6aaf7" providerId="AD" clId="Web-{9B856DDF-008D-1E26-A2DC-AE6DE7B161E4}" dt="2023-01-18T20:47:39.094" v="814"/>
          <ac:spMkLst>
            <pc:docMk/>
            <pc:sldMk cId="3829024268" sldId="322"/>
            <ac:spMk id="9" creationId="{8402C591-E55A-F04D-43F4-D8DC882A2502}"/>
          </ac:spMkLst>
        </pc:spChg>
        <pc:spChg chg="add">
          <ac:chgData name="Timothy Mahoney" userId="S::timothy.mahoney1@ingka.ikea.com::7e147517-f262-454a-9d34-86ff53a6aaf7" providerId="AD" clId="Web-{9B856DDF-008D-1E26-A2DC-AE6DE7B161E4}" dt="2023-01-18T20:47:39.094" v="814"/>
          <ac:spMkLst>
            <pc:docMk/>
            <pc:sldMk cId="3829024268" sldId="322"/>
            <ac:spMk id="16" creationId="{A86541C6-61B1-4DAA-B57A-EAF3F24F0491}"/>
          </ac:spMkLst>
        </pc:spChg>
        <pc:spChg chg="add">
          <ac:chgData name="Timothy Mahoney" userId="S::timothy.mahoney1@ingka.ikea.com::7e147517-f262-454a-9d34-86ff53a6aaf7" providerId="AD" clId="Web-{9B856DDF-008D-1E26-A2DC-AE6DE7B161E4}" dt="2023-01-18T20:47:39.094" v="814"/>
          <ac:spMkLst>
            <pc:docMk/>
            <pc:sldMk cId="3829024268" sldId="322"/>
            <ac:spMk id="18" creationId="{71750011-2006-46BB-AFDE-C6E461752333}"/>
          </ac:spMkLst>
        </pc:spChg>
        <pc:picChg chg="add mod">
          <ac:chgData name="Timothy Mahoney" userId="S::timothy.mahoney1@ingka.ikea.com::7e147517-f262-454a-9d34-86ff53a6aaf7" providerId="AD" clId="Web-{9B856DDF-008D-1E26-A2DC-AE6DE7B161E4}" dt="2023-01-18T20:47:39.094" v="814"/>
          <ac:picMkLst>
            <pc:docMk/>
            <pc:sldMk cId="3829024268" sldId="322"/>
            <ac:picMk id="5" creationId="{884722D8-E8B7-014D-719E-F0FD5BBE3FE6}"/>
          </ac:picMkLst>
        </pc:picChg>
        <pc:picChg chg="add mod">
          <ac:chgData name="Timothy Mahoney" userId="S::timothy.mahoney1@ingka.ikea.com::7e147517-f262-454a-9d34-86ff53a6aaf7" providerId="AD" clId="Web-{9B856DDF-008D-1E26-A2DC-AE6DE7B161E4}" dt="2023-01-18T20:47:39.094" v="814"/>
          <ac:picMkLst>
            <pc:docMk/>
            <pc:sldMk cId="3829024268" sldId="322"/>
            <ac:picMk id="11" creationId="{CDB31B25-1CE1-55A6-EBAF-E1BDCFA11C58}"/>
          </ac:picMkLst>
        </pc:picChg>
      </pc:sldChg>
      <pc:sldChg chg="addSp delSp modSp new mod setBg setClrOvrMap">
        <pc:chgData name="Timothy Mahoney" userId="S::timothy.mahoney1@ingka.ikea.com::7e147517-f262-454a-9d34-86ff53a6aaf7" providerId="AD" clId="Web-{9B856DDF-008D-1E26-A2DC-AE6DE7B161E4}" dt="2023-01-18T20:48:23.829" v="823" actId="14100"/>
        <pc:sldMkLst>
          <pc:docMk/>
          <pc:sldMk cId="2211027896" sldId="323"/>
        </pc:sldMkLst>
        <pc:spChg chg="del">
          <ac:chgData name="Timothy Mahoney" userId="S::timothy.mahoney1@ingka.ikea.com::7e147517-f262-454a-9d34-86ff53a6aaf7" providerId="AD" clId="Web-{9B856DDF-008D-1E26-A2DC-AE6DE7B161E4}" dt="2023-01-18T20:48:04.876" v="819"/>
          <ac:spMkLst>
            <pc:docMk/>
            <pc:sldMk cId="2211027896" sldId="323"/>
            <ac:spMk id="2" creationId="{30D17EF1-5DE7-954F-92B9-1BE002FCCCD5}"/>
          </ac:spMkLst>
        </pc:spChg>
        <pc:spChg chg="del">
          <ac:chgData name="Timothy Mahoney" userId="S::timothy.mahoney1@ingka.ikea.com::7e147517-f262-454a-9d34-86ff53a6aaf7" providerId="AD" clId="Web-{9B856DDF-008D-1E26-A2DC-AE6DE7B161E4}" dt="2023-01-18T20:48:10.751" v="820"/>
          <ac:spMkLst>
            <pc:docMk/>
            <pc:sldMk cId="2211027896" sldId="323"/>
            <ac:spMk id="3" creationId="{D9B74DF5-E3DF-A124-475F-A402F9E87DDC}"/>
          </ac:spMkLst>
        </pc:spChg>
        <pc:spChg chg="add mod">
          <ac:chgData name="Timothy Mahoney" userId="S::timothy.mahoney1@ingka.ikea.com::7e147517-f262-454a-9d34-86ff53a6aaf7" providerId="AD" clId="Web-{9B856DDF-008D-1E26-A2DC-AE6DE7B161E4}" dt="2023-01-18T20:48:23.829" v="823" actId="14100"/>
          <ac:spMkLst>
            <pc:docMk/>
            <pc:sldMk cId="2211027896" sldId="323"/>
            <ac:spMk id="5" creationId="{F4B96885-1AA9-5A2B-643D-99305594055F}"/>
          </ac:spMkLst>
        </pc:spChg>
        <pc:spChg chg="add mod">
          <ac:chgData name="Timothy Mahoney" userId="S::timothy.mahoney1@ingka.ikea.com::7e147517-f262-454a-9d34-86ff53a6aaf7" providerId="AD" clId="Web-{9B856DDF-008D-1E26-A2DC-AE6DE7B161E4}" dt="2023-01-18T20:48:14.954" v="821"/>
          <ac:spMkLst>
            <pc:docMk/>
            <pc:sldMk cId="2211027896" sldId="323"/>
            <ac:spMk id="7" creationId="{71927B90-9BD7-74D0-71A9-327A3037FBC1}"/>
          </ac:spMkLst>
        </pc:spChg>
        <pc:spChg chg="add">
          <ac:chgData name="Timothy Mahoney" userId="S::timothy.mahoney1@ingka.ikea.com::7e147517-f262-454a-9d34-86ff53a6aaf7" providerId="AD" clId="Web-{9B856DDF-008D-1E26-A2DC-AE6DE7B161E4}" dt="2023-01-18T20:48:14.954" v="821"/>
          <ac:spMkLst>
            <pc:docMk/>
            <pc:sldMk cId="2211027896" sldId="323"/>
            <ac:spMk id="12" creationId="{025E2AA9-10C9-4A14-BEA3-064CD0131100}"/>
          </ac:spMkLst>
        </pc:spChg>
        <pc:spChg chg="add">
          <ac:chgData name="Timothy Mahoney" userId="S::timothy.mahoney1@ingka.ikea.com::7e147517-f262-454a-9d34-86ff53a6aaf7" providerId="AD" clId="Web-{9B856DDF-008D-1E26-A2DC-AE6DE7B161E4}" dt="2023-01-18T20:48:14.954" v="821"/>
          <ac:spMkLst>
            <pc:docMk/>
            <pc:sldMk cId="2211027896" sldId="323"/>
            <ac:spMk id="14" creationId="{F076F371-EE61-49EA-AA2A-3582C3AC9BCD}"/>
          </ac:spMkLst>
        </pc:spChg>
      </pc:sldChg>
      <pc:sldChg chg="addSp delSp modSp new mod setBg setClrOvrMap">
        <pc:chgData name="Timothy Mahoney" userId="S::timothy.mahoney1@ingka.ikea.com::7e147517-f262-454a-9d34-86ff53a6aaf7" providerId="AD" clId="Web-{9B856DDF-008D-1E26-A2DC-AE6DE7B161E4}" dt="2023-01-19T08:02:59.677" v="3165"/>
        <pc:sldMkLst>
          <pc:docMk/>
          <pc:sldMk cId="3912440912" sldId="324"/>
        </pc:sldMkLst>
        <pc:spChg chg="del">
          <ac:chgData name="Timothy Mahoney" userId="S::timothy.mahoney1@ingka.ikea.com::7e147517-f262-454a-9d34-86ff53a6aaf7" providerId="AD" clId="Web-{9B856DDF-008D-1E26-A2DC-AE6DE7B161E4}" dt="2023-01-18T20:48:57.532" v="829"/>
          <ac:spMkLst>
            <pc:docMk/>
            <pc:sldMk cId="3912440912" sldId="324"/>
            <ac:spMk id="2" creationId="{9253831A-092A-F2A2-71BD-F45796C89618}"/>
          </ac:spMkLst>
        </pc:spChg>
        <pc:spChg chg="del">
          <ac:chgData name="Timothy Mahoney" userId="S::timothy.mahoney1@ingka.ikea.com::7e147517-f262-454a-9d34-86ff53a6aaf7" providerId="AD" clId="Web-{9B856DDF-008D-1E26-A2DC-AE6DE7B161E4}" dt="2023-01-18T20:49:04.939" v="830"/>
          <ac:spMkLst>
            <pc:docMk/>
            <pc:sldMk cId="3912440912" sldId="324"/>
            <ac:spMk id="3" creationId="{B06CF32B-78A8-A6A8-8344-3A6593A6076A}"/>
          </ac:spMkLst>
        </pc:spChg>
        <pc:spChg chg="add mod ord">
          <ac:chgData name="Timothy Mahoney" userId="S::timothy.mahoney1@ingka.ikea.com::7e147517-f262-454a-9d34-86ff53a6aaf7" providerId="AD" clId="Web-{9B856DDF-008D-1E26-A2DC-AE6DE7B161E4}" dt="2023-01-19T08:02:59.677" v="3165"/>
          <ac:spMkLst>
            <pc:docMk/>
            <pc:sldMk cId="3912440912" sldId="324"/>
            <ac:spMk id="5" creationId="{2EF22892-E5ED-A49C-E637-B17E3876F854}"/>
          </ac:spMkLst>
        </pc:spChg>
        <pc:spChg chg="add mod">
          <ac:chgData name="Timothy Mahoney" userId="S::timothy.mahoney1@ingka.ikea.com::7e147517-f262-454a-9d34-86ff53a6aaf7" providerId="AD" clId="Web-{9B856DDF-008D-1E26-A2DC-AE6DE7B161E4}" dt="2023-01-19T08:02:59.677" v="3165"/>
          <ac:spMkLst>
            <pc:docMk/>
            <pc:sldMk cId="3912440912" sldId="324"/>
            <ac:spMk id="7" creationId="{1989CA33-A2E5-B785-F846-67755827C033}"/>
          </ac:spMkLst>
        </pc:spChg>
        <pc:spChg chg="add del">
          <ac:chgData name="Timothy Mahoney" userId="S::timothy.mahoney1@ingka.ikea.com::7e147517-f262-454a-9d34-86ff53a6aaf7" providerId="AD" clId="Web-{9B856DDF-008D-1E26-A2DC-AE6DE7B161E4}" dt="2023-01-18T20:49:52.816" v="838"/>
          <ac:spMkLst>
            <pc:docMk/>
            <pc:sldMk cId="3912440912" sldId="324"/>
            <ac:spMk id="12" creationId="{DFF2AC85-FAA0-4844-813F-83C04D7382E2}"/>
          </ac:spMkLst>
        </pc:spChg>
        <pc:spChg chg="add del">
          <ac:chgData name="Timothy Mahoney" userId="S::timothy.mahoney1@ingka.ikea.com::7e147517-f262-454a-9d34-86ff53a6aaf7" providerId="AD" clId="Web-{9B856DDF-008D-1E26-A2DC-AE6DE7B161E4}" dt="2023-01-18T20:49:52.816" v="838"/>
          <ac:spMkLst>
            <pc:docMk/>
            <pc:sldMk cId="3912440912" sldId="324"/>
            <ac:spMk id="14" creationId="{89CC0F1E-BAA2-47B1-8F83-7ECB9FD9E009}"/>
          </ac:spMkLst>
        </pc:spChg>
        <pc:spChg chg="add del">
          <ac:chgData name="Timothy Mahoney" userId="S::timothy.mahoney1@ingka.ikea.com::7e147517-f262-454a-9d34-86ff53a6aaf7" providerId="AD" clId="Web-{9B856DDF-008D-1E26-A2DC-AE6DE7B161E4}" dt="2023-01-19T08:02:59.677" v="3165"/>
          <ac:spMkLst>
            <pc:docMk/>
            <pc:sldMk cId="3912440912" sldId="324"/>
            <ac:spMk id="19" creationId="{5FDF4720-5445-47BE-89FE-E40D1AE6F619}"/>
          </ac:spMkLst>
        </pc:spChg>
        <pc:spChg chg="add del">
          <ac:chgData name="Timothy Mahoney" userId="S::timothy.mahoney1@ingka.ikea.com::7e147517-f262-454a-9d34-86ff53a6aaf7" providerId="AD" clId="Web-{9B856DDF-008D-1E26-A2DC-AE6DE7B161E4}" dt="2023-01-19T08:02:59.677" v="3165"/>
          <ac:spMkLst>
            <pc:docMk/>
            <pc:sldMk cId="3912440912" sldId="324"/>
            <ac:spMk id="21" creationId="{AC8710B4-A815-4082-9E4F-F13A0007090C}"/>
          </ac:spMkLst>
        </pc:spChg>
        <pc:spChg chg="add del">
          <ac:chgData name="Timothy Mahoney" userId="S::timothy.mahoney1@ingka.ikea.com::7e147517-f262-454a-9d34-86ff53a6aaf7" providerId="AD" clId="Web-{9B856DDF-008D-1E26-A2DC-AE6DE7B161E4}" dt="2023-01-19T08:02:59.677" v="3164"/>
          <ac:spMkLst>
            <pc:docMk/>
            <pc:sldMk cId="3912440912" sldId="324"/>
            <ac:spMk id="26" creationId="{EF9B8DF2-C3F5-49A2-94D2-F7B65A0F1F15}"/>
          </ac:spMkLst>
        </pc:spChg>
        <pc:spChg chg="add">
          <ac:chgData name="Timothy Mahoney" userId="S::timothy.mahoney1@ingka.ikea.com::7e147517-f262-454a-9d34-86ff53a6aaf7" providerId="AD" clId="Web-{9B856DDF-008D-1E26-A2DC-AE6DE7B161E4}" dt="2023-01-19T08:02:59.677" v="3165"/>
          <ac:spMkLst>
            <pc:docMk/>
            <pc:sldMk cId="3912440912" sldId="324"/>
            <ac:spMk id="28" creationId="{CF62D2A7-8207-488C-9F46-316BA81A16C8}"/>
          </ac:spMkLst>
        </pc:spChg>
        <pc:picChg chg="add del mod">
          <ac:chgData name="Timothy Mahoney" userId="S::timothy.mahoney1@ingka.ikea.com::7e147517-f262-454a-9d34-86ff53a6aaf7" providerId="AD" clId="Web-{9B856DDF-008D-1E26-A2DC-AE6DE7B161E4}" dt="2023-01-18T20:49:29.736" v="835"/>
          <ac:picMkLst>
            <pc:docMk/>
            <pc:sldMk cId="3912440912" sldId="324"/>
            <ac:picMk id="9" creationId="{F4C0F157-7F8B-7397-CC58-68CD2BB3DD5D}"/>
          </ac:picMkLst>
        </pc:picChg>
        <pc:picChg chg="add mod ord">
          <ac:chgData name="Timothy Mahoney" userId="S::timothy.mahoney1@ingka.ikea.com::7e147517-f262-454a-9d34-86ff53a6aaf7" providerId="AD" clId="Web-{9B856DDF-008D-1E26-A2DC-AE6DE7B161E4}" dt="2023-01-19T08:02:59.677" v="3165"/>
          <ac:picMkLst>
            <pc:docMk/>
            <pc:sldMk cId="3912440912" sldId="324"/>
            <ac:picMk id="10" creationId="{AF3BB8B0-924F-AA1E-E1C7-E430DC2855FA}"/>
          </ac:picMkLst>
        </pc:picChg>
      </pc:sldChg>
      <pc:sldChg chg="addSp modSp new mod setBg setClrOvrMap">
        <pc:chgData name="Timothy Mahoney" userId="S::timothy.mahoney1@ingka.ikea.com::7e147517-f262-454a-9d34-86ff53a6aaf7" providerId="AD" clId="Web-{9B856DDF-008D-1E26-A2DC-AE6DE7B161E4}" dt="2023-01-18T21:02:50.514" v="1103"/>
        <pc:sldMkLst>
          <pc:docMk/>
          <pc:sldMk cId="4215790044" sldId="325"/>
        </pc:sldMkLst>
        <pc:spChg chg="mod">
          <ac:chgData name="Timothy Mahoney" userId="S::timothy.mahoney1@ingka.ikea.com::7e147517-f262-454a-9d34-86ff53a6aaf7" providerId="AD" clId="Web-{9B856DDF-008D-1E26-A2DC-AE6DE7B161E4}" dt="2023-01-18T21:02:50.514" v="1103"/>
          <ac:spMkLst>
            <pc:docMk/>
            <pc:sldMk cId="4215790044" sldId="325"/>
            <ac:spMk id="2" creationId="{70AA404F-0C59-B4A1-C0A9-647FA1674676}"/>
          </ac:spMkLst>
        </pc:spChg>
        <pc:spChg chg="mod">
          <ac:chgData name="Timothy Mahoney" userId="S::timothy.mahoney1@ingka.ikea.com::7e147517-f262-454a-9d34-86ff53a6aaf7" providerId="AD" clId="Web-{9B856DDF-008D-1E26-A2DC-AE6DE7B161E4}" dt="2023-01-18T21:02:50.514" v="1103"/>
          <ac:spMkLst>
            <pc:docMk/>
            <pc:sldMk cId="4215790044" sldId="325"/>
            <ac:spMk id="3" creationId="{01337DB4-4A9B-E479-EBEE-3BC9110547FA}"/>
          </ac:spMkLst>
        </pc:spChg>
        <pc:spChg chg="add">
          <ac:chgData name="Timothy Mahoney" userId="S::timothy.mahoney1@ingka.ikea.com::7e147517-f262-454a-9d34-86ff53a6aaf7" providerId="AD" clId="Web-{9B856DDF-008D-1E26-A2DC-AE6DE7B161E4}" dt="2023-01-18T21:02:50.514" v="1103"/>
          <ac:spMkLst>
            <pc:docMk/>
            <pc:sldMk cId="4215790044" sldId="325"/>
            <ac:spMk id="8" creationId="{025E2AA9-10C9-4A14-BEA3-064CD0131100}"/>
          </ac:spMkLst>
        </pc:spChg>
        <pc:spChg chg="add">
          <ac:chgData name="Timothy Mahoney" userId="S::timothy.mahoney1@ingka.ikea.com::7e147517-f262-454a-9d34-86ff53a6aaf7" providerId="AD" clId="Web-{9B856DDF-008D-1E26-A2DC-AE6DE7B161E4}" dt="2023-01-18T21:02:50.514" v="1103"/>
          <ac:spMkLst>
            <pc:docMk/>
            <pc:sldMk cId="4215790044" sldId="325"/>
            <ac:spMk id="10" creationId="{F076F371-EE61-49EA-AA2A-3582C3AC9BCD}"/>
          </ac:spMkLst>
        </pc:spChg>
      </pc:sldChg>
      <pc:sldChg chg="add">
        <pc:chgData name="Timothy Mahoney" userId="S::timothy.mahoney1@ingka.ikea.com::7e147517-f262-454a-9d34-86ff53a6aaf7" providerId="AD" clId="Web-{9B856DDF-008D-1E26-A2DC-AE6DE7B161E4}" dt="2023-01-18T21:59:07.512" v="1167"/>
        <pc:sldMkLst>
          <pc:docMk/>
          <pc:sldMk cId="4122880561" sldId="326"/>
        </pc:sldMkLst>
      </pc:sldChg>
      <pc:sldChg chg="modSp add">
        <pc:chgData name="Timothy Mahoney" userId="S::timothy.mahoney1@ingka.ikea.com::7e147517-f262-454a-9d34-86ff53a6aaf7" providerId="AD" clId="Web-{9B856DDF-008D-1E26-A2DC-AE6DE7B161E4}" dt="2023-01-18T22:56:17.062" v="2315" actId="20577"/>
        <pc:sldMkLst>
          <pc:docMk/>
          <pc:sldMk cId="3053840162" sldId="327"/>
        </pc:sldMkLst>
        <pc:spChg chg="mod">
          <ac:chgData name="Timothy Mahoney" userId="S::timothy.mahoney1@ingka.ikea.com::7e147517-f262-454a-9d34-86ff53a6aaf7" providerId="AD" clId="Web-{9B856DDF-008D-1E26-A2DC-AE6DE7B161E4}" dt="2023-01-18T22:56:17.062" v="2315" actId="20577"/>
          <ac:spMkLst>
            <pc:docMk/>
            <pc:sldMk cId="3053840162" sldId="327"/>
            <ac:spMk id="5" creationId="{FF4A1C09-1727-4347-C258-2FD6BB612883}"/>
          </ac:spMkLst>
        </pc:spChg>
      </pc:sldChg>
      <pc:sldChg chg="modSp add">
        <pc:chgData name="Timothy Mahoney" userId="S::timothy.mahoney1@ingka.ikea.com::7e147517-f262-454a-9d34-86ff53a6aaf7" providerId="AD" clId="Web-{9B856DDF-008D-1E26-A2DC-AE6DE7B161E4}" dt="2023-01-18T22:56:51.187" v="2383" actId="20577"/>
        <pc:sldMkLst>
          <pc:docMk/>
          <pc:sldMk cId="2405135925" sldId="328"/>
        </pc:sldMkLst>
        <pc:spChg chg="mod">
          <ac:chgData name="Timothy Mahoney" userId="S::timothy.mahoney1@ingka.ikea.com::7e147517-f262-454a-9d34-86ff53a6aaf7" providerId="AD" clId="Web-{9B856DDF-008D-1E26-A2DC-AE6DE7B161E4}" dt="2023-01-18T22:56:51.187" v="2383" actId="20577"/>
          <ac:spMkLst>
            <pc:docMk/>
            <pc:sldMk cId="2405135925" sldId="328"/>
            <ac:spMk id="5" creationId="{7B418686-D8C8-9BD9-A530-F24D653C36C4}"/>
          </ac:spMkLst>
        </pc:spChg>
      </pc:sldChg>
      <pc:sldChg chg="add">
        <pc:chgData name="Timothy Mahoney" userId="S::timothy.mahoney1@ingka.ikea.com::7e147517-f262-454a-9d34-86ff53a6aaf7" providerId="AD" clId="Web-{9B856DDF-008D-1E26-A2DC-AE6DE7B161E4}" dt="2023-01-18T21:59:08.027" v="1170"/>
        <pc:sldMkLst>
          <pc:docMk/>
          <pc:sldMk cId="672479775" sldId="329"/>
        </pc:sldMkLst>
      </pc:sldChg>
      <pc:sldChg chg="addSp delSp modSp add del">
        <pc:chgData name="Timothy Mahoney" userId="S::timothy.mahoney1@ingka.ikea.com::7e147517-f262-454a-9d34-86ff53a6aaf7" providerId="AD" clId="Web-{9B856DDF-008D-1E26-A2DC-AE6DE7B161E4}" dt="2023-01-18T22:52:18.571" v="2278"/>
        <pc:sldMkLst>
          <pc:docMk/>
          <pc:sldMk cId="2176856282" sldId="330"/>
        </pc:sldMkLst>
        <pc:spChg chg="add del">
          <ac:chgData name="Timothy Mahoney" userId="S::timothy.mahoney1@ingka.ikea.com::7e147517-f262-454a-9d34-86ff53a6aaf7" providerId="AD" clId="Web-{9B856DDF-008D-1E26-A2DC-AE6DE7B161E4}" dt="2023-01-18T22:50:34.383" v="2261"/>
          <ac:spMkLst>
            <pc:docMk/>
            <pc:sldMk cId="2176856282" sldId="330"/>
            <ac:spMk id="2" creationId="{89D5B9BB-0242-534D-6C2D-021705117933}"/>
          </ac:spMkLst>
        </pc:spChg>
        <pc:spChg chg="add del">
          <ac:chgData name="Timothy Mahoney" userId="S::timothy.mahoney1@ingka.ikea.com::7e147517-f262-454a-9d34-86ff53a6aaf7" providerId="AD" clId="Web-{9B856DDF-008D-1E26-A2DC-AE6DE7B161E4}" dt="2023-01-18T22:50:34.383" v="2262"/>
          <ac:spMkLst>
            <pc:docMk/>
            <pc:sldMk cId="2176856282" sldId="330"/>
            <ac:spMk id="3" creationId="{18FA736A-FEFD-BC68-3016-C436A9654A04}"/>
          </ac:spMkLst>
        </pc:spChg>
        <pc:spChg chg="add del mod">
          <ac:chgData name="Timothy Mahoney" userId="S::timothy.mahoney1@ingka.ikea.com::7e147517-f262-454a-9d34-86ff53a6aaf7" providerId="AD" clId="Web-{9B856DDF-008D-1E26-A2DC-AE6DE7B161E4}" dt="2023-01-18T22:50:34.383" v="2262"/>
          <ac:spMkLst>
            <pc:docMk/>
            <pc:sldMk cId="2176856282" sldId="330"/>
            <ac:spMk id="6" creationId="{981801E0-9045-A3F6-9EE2-67F3DC6E00C6}"/>
          </ac:spMkLst>
        </pc:spChg>
        <pc:spChg chg="add del mod">
          <ac:chgData name="Timothy Mahoney" userId="S::timothy.mahoney1@ingka.ikea.com::7e147517-f262-454a-9d34-86ff53a6aaf7" providerId="AD" clId="Web-{9B856DDF-008D-1E26-A2DC-AE6DE7B161E4}" dt="2023-01-18T22:50:34.383" v="2261"/>
          <ac:spMkLst>
            <pc:docMk/>
            <pc:sldMk cId="2176856282" sldId="330"/>
            <ac:spMk id="8" creationId="{6240FCA1-18C9-D8AB-8F8D-4AB8C1AB46AD}"/>
          </ac:spMkLst>
        </pc:spChg>
      </pc:sldChg>
      <pc:sldChg chg="add">
        <pc:chgData name="Timothy Mahoney" userId="S::timothy.mahoney1@ingka.ikea.com::7e147517-f262-454a-9d34-86ff53a6aaf7" providerId="AD" clId="Web-{9B856DDF-008D-1E26-A2DC-AE6DE7B161E4}" dt="2023-01-18T21:59:08.293" v="1172"/>
        <pc:sldMkLst>
          <pc:docMk/>
          <pc:sldMk cId="971041421" sldId="331"/>
        </pc:sldMkLst>
      </pc:sldChg>
      <pc:sldChg chg="add">
        <pc:chgData name="Timothy Mahoney" userId="S::timothy.mahoney1@ingka.ikea.com::7e147517-f262-454a-9d34-86ff53a6aaf7" providerId="AD" clId="Web-{9B856DDF-008D-1E26-A2DC-AE6DE7B161E4}" dt="2023-01-18T21:59:09.012" v="1173"/>
        <pc:sldMkLst>
          <pc:docMk/>
          <pc:sldMk cId="3541749491" sldId="332"/>
        </pc:sldMkLst>
      </pc:sldChg>
      <pc:sldChg chg="add">
        <pc:chgData name="Timothy Mahoney" userId="S::timothy.mahoney1@ingka.ikea.com::7e147517-f262-454a-9d34-86ff53a6aaf7" providerId="AD" clId="Web-{9B856DDF-008D-1E26-A2DC-AE6DE7B161E4}" dt="2023-01-18T21:59:09.215" v="1174"/>
        <pc:sldMkLst>
          <pc:docMk/>
          <pc:sldMk cId="2194089538" sldId="333"/>
        </pc:sldMkLst>
      </pc:sldChg>
      <pc:sldChg chg="add">
        <pc:chgData name="Timothy Mahoney" userId="S::timothy.mahoney1@ingka.ikea.com::7e147517-f262-454a-9d34-86ff53a6aaf7" providerId="AD" clId="Web-{9B856DDF-008D-1E26-A2DC-AE6DE7B161E4}" dt="2023-01-18T21:59:09.371" v="1175"/>
        <pc:sldMkLst>
          <pc:docMk/>
          <pc:sldMk cId="1095512909" sldId="334"/>
        </pc:sldMkLst>
      </pc:sldChg>
      <pc:sldChg chg="addSp delSp modSp add mod modClrScheme chgLayout">
        <pc:chgData name="Timothy Mahoney" userId="S::timothy.mahoney1@ingka.ikea.com::7e147517-f262-454a-9d34-86ff53a6aaf7" providerId="AD" clId="Web-{9B856DDF-008D-1E26-A2DC-AE6DE7B161E4}" dt="2023-01-19T08:15:08.453" v="3299" actId="20577"/>
        <pc:sldMkLst>
          <pc:docMk/>
          <pc:sldMk cId="446740001" sldId="335"/>
        </pc:sldMkLst>
        <pc:spChg chg="mod">
          <ac:chgData name="Timothy Mahoney" userId="S::timothy.mahoney1@ingka.ikea.com::7e147517-f262-454a-9d34-86ff53a6aaf7" providerId="AD" clId="Web-{9B856DDF-008D-1E26-A2DC-AE6DE7B161E4}" dt="2023-01-18T22:52:35.274" v="2279"/>
          <ac:spMkLst>
            <pc:docMk/>
            <pc:sldMk cId="446740001" sldId="335"/>
            <ac:spMk id="14" creationId="{92E65514-655C-1E7F-99AB-BCBB28B25DC9}"/>
          </ac:spMkLst>
        </pc:spChg>
        <pc:spChg chg="mod">
          <ac:chgData name="Timothy Mahoney" userId="S::timothy.mahoney1@ingka.ikea.com::7e147517-f262-454a-9d34-86ff53a6aaf7" providerId="AD" clId="Web-{9B856DDF-008D-1E26-A2DC-AE6DE7B161E4}" dt="2023-01-19T08:15:08.453" v="3299" actId="20577"/>
          <ac:spMkLst>
            <pc:docMk/>
            <pc:sldMk cId="446740001" sldId="335"/>
            <ac:spMk id="16" creationId="{13441E7E-AF4C-791E-195B-CB0362794754}"/>
          </ac:spMkLst>
        </pc:spChg>
        <pc:spChg chg="del">
          <ac:chgData name="Timothy Mahoney" userId="S::timothy.mahoney1@ingka.ikea.com::7e147517-f262-454a-9d34-86ff53a6aaf7" providerId="AD" clId="Web-{9B856DDF-008D-1E26-A2DC-AE6DE7B161E4}" dt="2023-01-18T22:52:35.274" v="2279"/>
          <ac:spMkLst>
            <pc:docMk/>
            <pc:sldMk cId="446740001" sldId="335"/>
            <ac:spMk id="18" creationId="{CB53DA41-C18A-9336-BFD1-DB3D3BA08D59}"/>
          </ac:spMkLst>
        </pc:spChg>
        <pc:spChg chg="add mod">
          <ac:chgData name="Timothy Mahoney" userId="S::timothy.mahoney1@ingka.ikea.com::7e147517-f262-454a-9d34-86ff53a6aaf7" providerId="AD" clId="Web-{9B856DDF-008D-1E26-A2DC-AE6DE7B161E4}" dt="2023-01-18T22:52:35.274" v="2279"/>
          <ac:spMkLst>
            <pc:docMk/>
            <pc:sldMk cId="446740001" sldId="335"/>
            <ac:spMk id="23" creationId="{2D4B7648-1345-D216-A238-4CFA6173BF56}"/>
          </ac:spMkLst>
        </pc:spChg>
        <pc:picChg chg="mod ord">
          <ac:chgData name="Timothy Mahoney" userId="S::timothy.mahoney1@ingka.ikea.com::7e147517-f262-454a-9d34-86ff53a6aaf7" providerId="AD" clId="Web-{9B856DDF-008D-1E26-A2DC-AE6DE7B161E4}" dt="2023-01-18T22:52:35.274" v="2279"/>
          <ac:picMkLst>
            <pc:docMk/>
            <pc:sldMk cId="446740001" sldId="335"/>
            <ac:picMk id="2" creationId="{7F7C9371-8AA3-99E5-5309-357C3F4E8FF0}"/>
          </ac:picMkLst>
        </pc:picChg>
      </pc:sldChg>
      <pc:sldChg chg="delSp modSp add del mod modClrScheme chgLayout">
        <pc:chgData name="Timothy Mahoney" userId="S::timothy.mahoney1@ingka.ikea.com::7e147517-f262-454a-9d34-86ff53a6aaf7" providerId="AD" clId="Web-{9B856DDF-008D-1E26-A2DC-AE6DE7B161E4}" dt="2023-01-18T22:55:07.828" v="2299"/>
        <pc:sldMkLst>
          <pc:docMk/>
          <pc:sldMk cId="2420784482" sldId="336"/>
        </pc:sldMkLst>
        <pc:spChg chg="mod ord">
          <ac:chgData name="Timothy Mahoney" userId="S::timothy.mahoney1@ingka.ikea.com::7e147517-f262-454a-9d34-86ff53a6aaf7" providerId="AD" clId="Web-{9B856DDF-008D-1E26-A2DC-AE6DE7B161E4}" dt="2023-01-18T22:53:39.227" v="2288"/>
          <ac:spMkLst>
            <pc:docMk/>
            <pc:sldMk cId="2420784482" sldId="336"/>
            <ac:spMk id="14" creationId="{92933D36-4961-FFC6-D2D7-03E4886292E1}"/>
          </ac:spMkLst>
        </pc:spChg>
        <pc:spChg chg="mod ord">
          <ac:chgData name="Timothy Mahoney" userId="S::timothy.mahoney1@ingka.ikea.com::7e147517-f262-454a-9d34-86ff53a6aaf7" providerId="AD" clId="Web-{9B856DDF-008D-1E26-A2DC-AE6DE7B161E4}" dt="2023-01-18T22:53:39.227" v="2288"/>
          <ac:spMkLst>
            <pc:docMk/>
            <pc:sldMk cId="2420784482" sldId="336"/>
            <ac:spMk id="16" creationId="{B01A01D4-BC26-F1F7-5CFD-2D6F64B4B918}"/>
          </ac:spMkLst>
        </pc:spChg>
        <pc:spChg chg="del">
          <ac:chgData name="Timothy Mahoney" userId="S::timothy.mahoney1@ingka.ikea.com::7e147517-f262-454a-9d34-86ff53a6aaf7" providerId="AD" clId="Web-{9B856DDF-008D-1E26-A2DC-AE6DE7B161E4}" dt="2023-01-18T22:53:21.008" v="2287"/>
          <ac:spMkLst>
            <pc:docMk/>
            <pc:sldMk cId="2420784482" sldId="336"/>
            <ac:spMk id="18" creationId="{D47CCCEB-D3FE-368C-AA93-15D895841230}"/>
          </ac:spMkLst>
        </pc:spChg>
        <pc:picChg chg="mod">
          <ac:chgData name="Timothy Mahoney" userId="S::timothy.mahoney1@ingka.ikea.com::7e147517-f262-454a-9d34-86ff53a6aaf7" providerId="AD" clId="Web-{9B856DDF-008D-1E26-A2DC-AE6DE7B161E4}" dt="2023-01-18T22:52:53.758" v="2286" actId="1076"/>
          <ac:picMkLst>
            <pc:docMk/>
            <pc:sldMk cId="2420784482" sldId="336"/>
            <ac:picMk id="2" creationId="{B8821A89-063D-6C06-7BE9-116F88428027}"/>
          </ac:picMkLst>
        </pc:picChg>
      </pc:sldChg>
      <pc:sldChg chg="add">
        <pc:chgData name="Timothy Mahoney" userId="S::timothy.mahoney1@ingka.ikea.com::7e147517-f262-454a-9d34-86ff53a6aaf7" providerId="AD" clId="Web-{9B856DDF-008D-1E26-A2DC-AE6DE7B161E4}" dt="2023-01-18T21:59:09.824" v="1178"/>
        <pc:sldMkLst>
          <pc:docMk/>
          <pc:sldMk cId="540837565" sldId="337"/>
        </pc:sldMkLst>
      </pc:sldChg>
      <pc:sldChg chg="add">
        <pc:chgData name="Timothy Mahoney" userId="S::timothy.mahoney1@ingka.ikea.com::7e147517-f262-454a-9d34-86ff53a6aaf7" providerId="AD" clId="Web-{9B856DDF-008D-1E26-A2DC-AE6DE7B161E4}" dt="2023-01-18T21:59:09.902" v="1179"/>
        <pc:sldMkLst>
          <pc:docMk/>
          <pc:sldMk cId="4205475782" sldId="338"/>
        </pc:sldMkLst>
      </pc:sldChg>
      <pc:sldChg chg="add">
        <pc:chgData name="Timothy Mahoney" userId="S::timothy.mahoney1@ingka.ikea.com::7e147517-f262-454a-9d34-86ff53a6aaf7" providerId="AD" clId="Web-{9B856DDF-008D-1E26-A2DC-AE6DE7B161E4}" dt="2023-01-18T21:59:09.981" v="1180"/>
        <pc:sldMkLst>
          <pc:docMk/>
          <pc:sldMk cId="3167814514" sldId="339"/>
        </pc:sldMkLst>
      </pc:sldChg>
      <pc:sldChg chg="modSp add">
        <pc:chgData name="Timothy Mahoney" userId="S::timothy.mahoney1@ingka.ikea.com::7e147517-f262-454a-9d34-86ff53a6aaf7" providerId="AD" clId="Web-{9B856DDF-008D-1E26-A2DC-AE6DE7B161E4}" dt="2023-01-18T22:04:18.699" v="1244" actId="20577"/>
        <pc:sldMkLst>
          <pc:docMk/>
          <pc:sldMk cId="260498457" sldId="340"/>
        </pc:sldMkLst>
        <pc:spChg chg="mod">
          <ac:chgData name="Timothy Mahoney" userId="S::timothy.mahoney1@ingka.ikea.com::7e147517-f262-454a-9d34-86ff53a6aaf7" providerId="AD" clId="Web-{9B856DDF-008D-1E26-A2DC-AE6DE7B161E4}" dt="2023-01-18T22:04:18.699" v="1244" actId="20577"/>
          <ac:spMkLst>
            <pc:docMk/>
            <pc:sldMk cId="260498457" sldId="340"/>
            <ac:spMk id="10" creationId="{04C2A284-C65C-A63F-15D1-2E8BE08EB5D6}"/>
          </ac:spMkLst>
        </pc:spChg>
      </pc:sldChg>
      <pc:sldChg chg="modSp add">
        <pc:chgData name="Timothy Mahoney" userId="S::timothy.mahoney1@ingka.ikea.com::7e147517-f262-454a-9d34-86ff53a6aaf7" providerId="AD" clId="Web-{9B856DDF-008D-1E26-A2DC-AE6DE7B161E4}" dt="2023-01-18T22:03:28.762" v="1211" actId="20577"/>
        <pc:sldMkLst>
          <pc:docMk/>
          <pc:sldMk cId="3790684126" sldId="341"/>
        </pc:sldMkLst>
        <pc:spChg chg="mod">
          <ac:chgData name="Timothy Mahoney" userId="S::timothy.mahoney1@ingka.ikea.com::7e147517-f262-454a-9d34-86ff53a6aaf7" providerId="AD" clId="Web-{9B856DDF-008D-1E26-A2DC-AE6DE7B161E4}" dt="2023-01-18T22:03:28.762" v="1211" actId="20577"/>
          <ac:spMkLst>
            <pc:docMk/>
            <pc:sldMk cId="3790684126" sldId="341"/>
            <ac:spMk id="14" creationId="{1A4DCF14-8251-515B-83AE-658897753C8C}"/>
          </ac:spMkLst>
        </pc:spChg>
      </pc:sldChg>
      <pc:sldChg chg="add del">
        <pc:chgData name="Timothy Mahoney" userId="S::timothy.mahoney1@ingka.ikea.com::7e147517-f262-454a-9d34-86ff53a6aaf7" providerId="AD" clId="Web-{9B856DDF-008D-1E26-A2DC-AE6DE7B161E4}" dt="2023-01-18T22:02:36.324" v="1199"/>
        <pc:sldMkLst>
          <pc:docMk/>
          <pc:sldMk cId="1955904622" sldId="342"/>
        </pc:sldMkLst>
      </pc:sldChg>
      <pc:sldChg chg="add del">
        <pc:chgData name="Timothy Mahoney" userId="S::timothy.mahoney1@ingka.ikea.com::7e147517-f262-454a-9d34-86ff53a6aaf7" providerId="AD" clId="Web-{9B856DDF-008D-1E26-A2DC-AE6DE7B161E4}" dt="2023-01-18T22:02:33.715" v="1198"/>
        <pc:sldMkLst>
          <pc:docMk/>
          <pc:sldMk cId="2686954746" sldId="343"/>
        </pc:sldMkLst>
      </pc:sldChg>
      <pc:sldChg chg="add del">
        <pc:chgData name="Timothy Mahoney" userId="S::timothy.mahoney1@ingka.ikea.com::7e147517-f262-454a-9d34-86ff53a6aaf7" providerId="AD" clId="Web-{9B856DDF-008D-1E26-A2DC-AE6DE7B161E4}" dt="2023-01-18T22:02:31.699" v="1197"/>
        <pc:sldMkLst>
          <pc:docMk/>
          <pc:sldMk cId="1324973649" sldId="344"/>
        </pc:sldMkLst>
      </pc:sldChg>
      <pc:sldChg chg="add del">
        <pc:chgData name="Timothy Mahoney" userId="S::timothy.mahoney1@ingka.ikea.com::7e147517-f262-454a-9d34-86ff53a6aaf7" providerId="AD" clId="Web-{9B856DDF-008D-1E26-A2DC-AE6DE7B161E4}" dt="2023-01-18T22:02:24.246" v="1196"/>
        <pc:sldMkLst>
          <pc:docMk/>
          <pc:sldMk cId="2459246215" sldId="345"/>
        </pc:sldMkLst>
      </pc:sldChg>
      <pc:sldChg chg="add">
        <pc:chgData name="Timothy Mahoney" userId="S::timothy.mahoney1@ingka.ikea.com::7e147517-f262-454a-9d34-86ff53a6aaf7" providerId="AD" clId="Web-{9B856DDF-008D-1E26-A2DC-AE6DE7B161E4}" dt="2023-01-18T21:59:10.684" v="1187"/>
        <pc:sldMkLst>
          <pc:docMk/>
          <pc:sldMk cId="3188617285" sldId="346"/>
        </pc:sldMkLst>
      </pc:sldChg>
      <pc:sldChg chg="add del">
        <pc:chgData name="Timothy Mahoney" userId="S::timothy.mahoney1@ingka.ikea.com::7e147517-f262-454a-9d34-86ff53a6aaf7" providerId="AD" clId="Web-{9B856DDF-008D-1E26-A2DC-AE6DE7B161E4}" dt="2023-01-19T08:07:43.056" v="3190"/>
        <pc:sldMkLst>
          <pc:docMk/>
          <pc:sldMk cId="1455423363" sldId="347"/>
        </pc:sldMkLst>
      </pc:sldChg>
      <pc:sldChg chg="add">
        <pc:chgData name="Timothy Mahoney" userId="S::timothy.mahoney1@ingka.ikea.com::7e147517-f262-454a-9d34-86ff53a6aaf7" providerId="AD" clId="Web-{9B856DDF-008D-1E26-A2DC-AE6DE7B161E4}" dt="2023-01-18T21:59:10.793" v="1189"/>
        <pc:sldMkLst>
          <pc:docMk/>
          <pc:sldMk cId="2594916221" sldId="348"/>
        </pc:sldMkLst>
      </pc:sldChg>
      <pc:sldChg chg="addSp delSp new ord">
        <pc:chgData name="Timothy Mahoney" userId="S::timothy.mahoney1@ingka.ikea.com::7e147517-f262-454a-9d34-86ff53a6aaf7" providerId="AD" clId="Web-{9B856DDF-008D-1E26-A2DC-AE6DE7B161E4}" dt="2023-01-18T22:02:18.793" v="1195"/>
        <pc:sldMkLst>
          <pc:docMk/>
          <pc:sldMk cId="1268030198" sldId="349"/>
        </pc:sldMkLst>
        <pc:spChg chg="del">
          <ac:chgData name="Timothy Mahoney" userId="S::timothy.mahoney1@ingka.ikea.com::7e147517-f262-454a-9d34-86ff53a6aaf7" providerId="AD" clId="Web-{9B856DDF-008D-1E26-A2DC-AE6DE7B161E4}" dt="2023-01-18T22:01:45.918" v="1193"/>
          <ac:spMkLst>
            <pc:docMk/>
            <pc:sldMk cId="1268030198" sldId="349"/>
            <ac:spMk id="2" creationId="{54142796-6042-3B31-3A91-8D0F9DE50373}"/>
          </ac:spMkLst>
        </pc:spChg>
        <pc:spChg chg="del">
          <ac:chgData name="Timothy Mahoney" userId="S::timothy.mahoney1@ingka.ikea.com::7e147517-f262-454a-9d34-86ff53a6aaf7" providerId="AD" clId="Web-{9B856DDF-008D-1E26-A2DC-AE6DE7B161E4}" dt="2023-01-18T22:01:48.684" v="1194"/>
          <ac:spMkLst>
            <pc:docMk/>
            <pc:sldMk cId="1268030198" sldId="349"/>
            <ac:spMk id="3" creationId="{50FABF29-F218-CE34-BAE3-E1D69607ACF9}"/>
          </ac:spMkLst>
        </pc:spChg>
        <pc:spChg chg="add">
          <ac:chgData name="Timothy Mahoney" userId="S::timothy.mahoney1@ingka.ikea.com::7e147517-f262-454a-9d34-86ff53a6aaf7" providerId="AD" clId="Web-{9B856DDF-008D-1E26-A2DC-AE6DE7B161E4}" dt="2023-01-18T22:01:40.809" v="1191"/>
          <ac:spMkLst>
            <pc:docMk/>
            <pc:sldMk cId="1268030198" sldId="349"/>
            <ac:spMk id="5" creationId="{DE675ED7-C739-C6D5-ADAE-0D40DEAF57FA}"/>
          </ac:spMkLst>
        </pc:spChg>
        <pc:spChg chg="add">
          <ac:chgData name="Timothy Mahoney" userId="S::timothy.mahoney1@ingka.ikea.com::7e147517-f262-454a-9d34-86ff53a6aaf7" providerId="AD" clId="Web-{9B856DDF-008D-1E26-A2DC-AE6DE7B161E4}" dt="2023-01-18T22:01:40.824" v="1192"/>
          <ac:spMkLst>
            <pc:docMk/>
            <pc:sldMk cId="1268030198" sldId="349"/>
            <ac:spMk id="7" creationId="{F4D27362-F8E1-0BE0-1D3B-CA5B02659E39}"/>
          </ac:spMkLst>
        </pc:spChg>
      </pc:sldChg>
      <pc:sldChg chg="addSp modSp new mod ord setBg">
        <pc:chgData name="Timothy Mahoney" userId="S::timothy.mahoney1@ingka.ikea.com::7e147517-f262-454a-9d34-86ff53a6aaf7" providerId="AD" clId="Web-{9B856DDF-008D-1E26-A2DC-AE6DE7B161E4}" dt="2023-01-18T22:49:48.352" v="2258" actId="20577"/>
        <pc:sldMkLst>
          <pc:docMk/>
          <pc:sldMk cId="1076091784" sldId="350"/>
        </pc:sldMkLst>
        <pc:spChg chg="mod">
          <ac:chgData name="Timothy Mahoney" userId="S::timothy.mahoney1@ingka.ikea.com::7e147517-f262-454a-9d34-86ff53a6aaf7" providerId="AD" clId="Web-{9B856DDF-008D-1E26-A2DC-AE6DE7B161E4}" dt="2023-01-18T22:49:02.883" v="2241"/>
          <ac:spMkLst>
            <pc:docMk/>
            <pc:sldMk cId="1076091784" sldId="350"/>
            <ac:spMk id="2" creationId="{C0885D3A-52DB-5997-F1BC-78A970EF6EF9}"/>
          </ac:spMkLst>
        </pc:spChg>
        <pc:spChg chg="mod">
          <ac:chgData name="Timothy Mahoney" userId="S::timothy.mahoney1@ingka.ikea.com::7e147517-f262-454a-9d34-86ff53a6aaf7" providerId="AD" clId="Web-{9B856DDF-008D-1E26-A2DC-AE6DE7B161E4}" dt="2023-01-18T22:49:48.352" v="2258" actId="20577"/>
          <ac:spMkLst>
            <pc:docMk/>
            <pc:sldMk cId="1076091784" sldId="350"/>
            <ac:spMk id="3" creationId="{0CC5B8EF-9E0C-5185-2DA5-EF62AAA6BAAA}"/>
          </ac:spMkLst>
        </pc:spChg>
        <pc:spChg chg="add">
          <ac:chgData name="Timothy Mahoney" userId="S::timothy.mahoney1@ingka.ikea.com::7e147517-f262-454a-9d34-86ff53a6aaf7" providerId="AD" clId="Web-{9B856DDF-008D-1E26-A2DC-AE6DE7B161E4}" dt="2023-01-18T22:49:02.883" v="2241"/>
          <ac:spMkLst>
            <pc:docMk/>
            <pc:sldMk cId="1076091784" sldId="350"/>
            <ac:spMk id="9" creationId="{36D30126-6314-4A93-B27E-5C66CF781924}"/>
          </ac:spMkLst>
        </pc:spChg>
        <pc:spChg chg="add">
          <ac:chgData name="Timothy Mahoney" userId="S::timothy.mahoney1@ingka.ikea.com::7e147517-f262-454a-9d34-86ff53a6aaf7" providerId="AD" clId="Web-{9B856DDF-008D-1E26-A2DC-AE6DE7B161E4}" dt="2023-01-18T22:49:02.883" v="2241"/>
          <ac:spMkLst>
            <pc:docMk/>
            <pc:sldMk cId="1076091784" sldId="350"/>
            <ac:spMk id="11" creationId="{4038CB10-1F5C-4D54-9DF7-12586DE5B007}"/>
          </ac:spMkLst>
        </pc:spChg>
        <pc:spChg chg="add">
          <ac:chgData name="Timothy Mahoney" userId="S::timothy.mahoney1@ingka.ikea.com::7e147517-f262-454a-9d34-86ff53a6aaf7" providerId="AD" clId="Web-{9B856DDF-008D-1E26-A2DC-AE6DE7B161E4}" dt="2023-01-18T22:49:02.883" v="2241"/>
          <ac:spMkLst>
            <pc:docMk/>
            <pc:sldMk cId="1076091784" sldId="350"/>
            <ac:spMk id="13" creationId="{73ED6512-6858-4552-B699-9A97FE9A4EA2}"/>
          </ac:spMkLst>
        </pc:spChg>
        <pc:picChg chg="add mod ord">
          <ac:chgData name="Timothy Mahoney" userId="S::timothy.mahoney1@ingka.ikea.com::7e147517-f262-454a-9d34-86ff53a6aaf7" providerId="AD" clId="Web-{9B856DDF-008D-1E26-A2DC-AE6DE7B161E4}" dt="2023-01-18T22:49:02.883" v="2241"/>
          <ac:picMkLst>
            <pc:docMk/>
            <pc:sldMk cId="1076091784" sldId="350"/>
            <ac:picMk id="4" creationId="{5498EB1F-EB39-2AF5-59AF-B39BC67FC05F}"/>
          </ac:picMkLst>
        </pc:picChg>
      </pc:sldChg>
      <pc:sldChg chg="addSp delSp modSp new mod setBg">
        <pc:chgData name="Timothy Mahoney" userId="S::timothy.mahoney1@ingka.ikea.com::7e147517-f262-454a-9d34-86ff53a6aaf7" providerId="AD" clId="Web-{9B856DDF-008D-1E26-A2DC-AE6DE7B161E4}" dt="2023-01-18T22:14:57.192" v="1342" actId="1076"/>
        <pc:sldMkLst>
          <pc:docMk/>
          <pc:sldMk cId="2512725974" sldId="351"/>
        </pc:sldMkLst>
        <pc:spChg chg="mod">
          <ac:chgData name="Timothy Mahoney" userId="S::timothy.mahoney1@ingka.ikea.com::7e147517-f262-454a-9d34-86ff53a6aaf7" providerId="AD" clId="Web-{9B856DDF-008D-1E26-A2DC-AE6DE7B161E4}" dt="2023-01-18T22:12:07.270" v="1335"/>
          <ac:spMkLst>
            <pc:docMk/>
            <pc:sldMk cId="2512725974" sldId="351"/>
            <ac:spMk id="2" creationId="{2A29B97A-D39B-5872-B79B-76DBC123DACC}"/>
          </ac:spMkLst>
        </pc:spChg>
        <pc:spChg chg="del">
          <ac:chgData name="Timothy Mahoney" userId="S::timothy.mahoney1@ingka.ikea.com::7e147517-f262-454a-9d34-86ff53a6aaf7" providerId="AD" clId="Web-{9B856DDF-008D-1E26-A2DC-AE6DE7B161E4}" dt="2023-01-18T22:11:58.989" v="1334"/>
          <ac:spMkLst>
            <pc:docMk/>
            <pc:sldMk cId="2512725974" sldId="351"/>
            <ac:spMk id="3" creationId="{61AF1518-55EC-8CA3-E279-19B23D6C6D94}"/>
          </ac:spMkLst>
        </pc:spChg>
        <pc:spChg chg="add del">
          <ac:chgData name="Timothy Mahoney" userId="S::timothy.mahoney1@ingka.ikea.com::7e147517-f262-454a-9d34-86ff53a6aaf7" providerId="AD" clId="Web-{9B856DDF-008D-1E26-A2DC-AE6DE7B161E4}" dt="2023-01-18T22:14:48.286" v="1337"/>
          <ac:spMkLst>
            <pc:docMk/>
            <pc:sldMk cId="2512725974" sldId="351"/>
            <ac:spMk id="8" creationId="{C050982E-E8C4-20A7-907E-4451ADCFEE42}"/>
          </ac:spMkLst>
        </pc:spChg>
        <pc:spChg chg="add">
          <ac:chgData name="Timothy Mahoney" userId="S::timothy.mahoney1@ingka.ikea.com::7e147517-f262-454a-9d34-86ff53a6aaf7" providerId="AD" clId="Web-{9B856DDF-008D-1E26-A2DC-AE6DE7B161E4}" dt="2023-01-18T22:12:07.270" v="1335"/>
          <ac:spMkLst>
            <pc:docMk/>
            <pc:sldMk cId="2512725974" sldId="351"/>
            <ac:spMk id="11" creationId="{C232B152-3720-4D3B-97ED-45CE5483F16F}"/>
          </ac:spMkLst>
        </pc:spChg>
        <pc:spChg chg="add">
          <ac:chgData name="Timothy Mahoney" userId="S::timothy.mahoney1@ingka.ikea.com::7e147517-f262-454a-9d34-86ff53a6aaf7" providerId="AD" clId="Web-{9B856DDF-008D-1E26-A2DC-AE6DE7B161E4}" dt="2023-01-18T22:12:07.270" v="1335"/>
          <ac:spMkLst>
            <pc:docMk/>
            <pc:sldMk cId="2512725974" sldId="351"/>
            <ac:spMk id="13" creationId="{11BAB570-FF10-4E96-8A3F-FA9804702B89}"/>
          </ac:spMkLst>
        </pc:spChg>
        <pc:spChg chg="add">
          <ac:chgData name="Timothy Mahoney" userId="S::timothy.mahoney1@ingka.ikea.com::7e147517-f262-454a-9d34-86ff53a6aaf7" providerId="AD" clId="Web-{9B856DDF-008D-1E26-A2DC-AE6DE7B161E4}" dt="2023-01-18T22:12:07.270" v="1335"/>
          <ac:spMkLst>
            <pc:docMk/>
            <pc:sldMk cId="2512725974" sldId="351"/>
            <ac:spMk id="15" creationId="{4B9FAFB2-BEB5-4848-8018-BCAD99E2E1AA}"/>
          </ac:spMkLst>
        </pc:spChg>
        <pc:picChg chg="add del mod ord">
          <ac:chgData name="Timothy Mahoney" userId="S::timothy.mahoney1@ingka.ikea.com::7e147517-f262-454a-9d34-86ff53a6aaf7" providerId="AD" clId="Web-{9B856DDF-008D-1E26-A2DC-AE6DE7B161E4}" dt="2023-01-18T22:12:28.020" v="1336"/>
          <ac:picMkLst>
            <pc:docMk/>
            <pc:sldMk cId="2512725974" sldId="351"/>
            <ac:picMk id="4" creationId="{0A056F8D-7F80-3D69-5522-5C1A995A58BD}"/>
          </ac:picMkLst>
        </pc:picChg>
        <pc:picChg chg="add mod ord">
          <ac:chgData name="Timothy Mahoney" userId="S::timothy.mahoney1@ingka.ikea.com::7e147517-f262-454a-9d34-86ff53a6aaf7" providerId="AD" clId="Web-{9B856DDF-008D-1E26-A2DC-AE6DE7B161E4}" dt="2023-01-18T22:14:57.192" v="1342" actId="1076"/>
          <ac:picMkLst>
            <pc:docMk/>
            <pc:sldMk cId="2512725974" sldId="351"/>
            <ac:picMk id="5" creationId="{3502CCEB-B0B8-B69E-FC01-1D1B28D30A12}"/>
          </ac:picMkLst>
        </pc:picChg>
      </pc:sldChg>
      <pc:sldChg chg="addSp delSp modSp new mod setBg setClrOvrMap">
        <pc:chgData name="Timothy Mahoney" userId="S::timothy.mahoney1@ingka.ikea.com::7e147517-f262-454a-9d34-86ff53a6aaf7" providerId="AD" clId="Web-{9B856DDF-008D-1E26-A2DC-AE6DE7B161E4}" dt="2023-01-18T22:43:11.009" v="2026"/>
        <pc:sldMkLst>
          <pc:docMk/>
          <pc:sldMk cId="3527502071" sldId="352"/>
        </pc:sldMkLst>
        <pc:spChg chg="mod">
          <ac:chgData name="Timothy Mahoney" userId="S::timothy.mahoney1@ingka.ikea.com::7e147517-f262-454a-9d34-86ff53a6aaf7" providerId="AD" clId="Web-{9B856DDF-008D-1E26-A2DC-AE6DE7B161E4}" dt="2023-01-18T22:43:11.009" v="2026"/>
          <ac:spMkLst>
            <pc:docMk/>
            <pc:sldMk cId="3527502071" sldId="352"/>
            <ac:spMk id="2" creationId="{1742E0C3-9F38-6D70-B72F-55E971F3D044}"/>
          </ac:spMkLst>
        </pc:spChg>
        <pc:spChg chg="del mod">
          <ac:chgData name="Timothy Mahoney" userId="S::timothy.mahoney1@ingka.ikea.com::7e147517-f262-454a-9d34-86ff53a6aaf7" providerId="AD" clId="Web-{9B856DDF-008D-1E26-A2DC-AE6DE7B161E4}" dt="2023-01-18T22:43:11.009" v="2026"/>
          <ac:spMkLst>
            <pc:docMk/>
            <pc:sldMk cId="3527502071" sldId="352"/>
            <ac:spMk id="3" creationId="{12A4519D-0423-4FC1-40B7-1E355454B901}"/>
          </ac:spMkLst>
        </pc:spChg>
        <pc:spChg chg="add">
          <ac:chgData name="Timothy Mahoney" userId="S::timothy.mahoney1@ingka.ikea.com::7e147517-f262-454a-9d34-86ff53a6aaf7" providerId="AD" clId="Web-{9B856DDF-008D-1E26-A2DC-AE6DE7B161E4}" dt="2023-01-18T22:43:11.009" v="2026"/>
          <ac:spMkLst>
            <pc:docMk/>
            <pc:sldMk cId="3527502071" sldId="352"/>
            <ac:spMk id="9" creationId="{A3EFF7B1-6CB7-47D1-AD37-B870CA2B2151}"/>
          </ac:spMkLst>
        </pc:spChg>
        <pc:spChg chg="add">
          <ac:chgData name="Timothy Mahoney" userId="S::timothy.mahoney1@ingka.ikea.com::7e147517-f262-454a-9d34-86ff53a6aaf7" providerId="AD" clId="Web-{9B856DDF-008D-1E26-A2DC-AE6DE7B161E4}" dt="2023-01-18T22:43:11.009" v="2026"/>
          <ac:spMkLst>
            <pc:docMk/>
            <pc:sldMk cId="3527502071" sldId="352"/>
            <ac:spMk id="11" creationId="{7FA2962B-21B6-4689-A95D-A8FF6ADE47F1}"/>
          </ac:spMkLst>
        </pc:spChg>
        <pc:spChg chg="add">
          <ac:chgData name="Timothy Mahoney" userId="S::timothy.mahoney1@ingka.ikea.com::7e147517-f262-454a-9d34-86ff53a6aaf7" providerId="AD" clId="Web-{9B856DDF-008D-1E26-A2DC-AE6DE7B161E4}" dt="2023-01-18T22:43:11.009" v="2026"/>
          <ac:spMkLst>
            <pc:docMk/>
            <pc:sldMk cId="3527502071" sldId="352"/>
            <ac:spMk id="27" creationId="{A00D2CE1-35C1-46E6-BD59-CEE668BD90F4}"/>
          </ac:spMkLst>
        </pc:spChg>
        <pc:spChg chg="add">
          <ac:chgData name="Timothy Mahoney" userId="S::timothy.mahoney1@ingka.ikea.com::7e147517-f262-454a-9d34-86ff53a6aaf7" providerId="AD" clId="Web-{9B856DDF-008D-1E26-A2DC-AE6DE7B161E4}" dt="2023-01-18T22:43:11.009" v="2026"/>
          <ac:spMkLst>
            <pc:docMk/>
            <pc:sldMk cId="3527502071" sldId="352"/>
            <ac:spMk id="35" creationId="{E18403B7-F2C7-4C07-8522-21C31910902C}"/>
          </ac:spMkLst>
        </pc:spChg>
        <pc:grpChg chg="add">
          <ac:chgData name="Timothy Mahoney" userId="S::timothy.mahoney1@ingka.ikea.com::7e147517-f262-454a-9d34-86ff53a6aaf7" providerId="AD" clId="Web-{9B856DDF-008D-1E26-A2DC-AE6DE7B161E4}" dt="2023-01-18T22:43:11.009" v="2026"/>
          <ac:grpSpMkLst>
            <pc:docMk/>
            <pc:sldMk cId="3527502071" sldId="352"/>
            <ac:grpSpMk id="13" creationId="{A745280D-ED36-41FE-8EB1-CE597C99CFE8}"/>
          </ac:grpSpMkLst>
        </pc:grpChg>
        <pc:grpChg chg="add">
          <ac:chgData name="Timothy Mahoney" userId="S::timothy.mahoney1@ingka.ikea.com::7e147517-f262-454a-9d34-86ff53a6aaf7" providerId="AD" clId="Web-{9B856DDF-008D-1E26-A2DC-AE6DE7B161E4}" dt="2023-01-18T22:43:11.009" v="2026"/>
          <ac:grpSpMkLst>
            <pc:docMk/>
            <pc:sldMk cId="3527502071" sldId="352"/>
            <ac:grpSpMk id="19" creationId="{80E95A5C-1E97-41C3-9DEC-245FF6DEBF1F}"/>
          </ac:grpSpMkLst>
        </pc:grpChg>
        <pc:grpChg chg="add">
          <ac:chgData name="Timothy Mahoney" userId="S::timothy.mahoney1@ingka.ikea.com::7e147517-f262-454a-9d34-86ff53a6aaf7" providerId="AD" clId="Web-{9B856DDF-008D-1E26-A2DC-AE6DE7B161E4}" dt="2023-01-18T22:43:11.009" v="2026"/>
          <ac:grpSpMkLst>
            <pc:docMk/>
            <pc:sldMk cId="3527502071" sldId="352"/>
            <ac:grpSpMk id="29" creationId="{A58DCE86-9AE1-46D1-96D6-04B8B3EDF6FA}"/>
          </ac:grpSpMkLst>
        </pc:grpChg>
        <pc:grpChg chg="add">
          <ac:chgData name="Timothy Mahoney" userId="S::timothy.mahoney1@ingka.ikea.com::7e147517-f262-454a-9d34-86ff53a6aaf7" providerId="AD" clId="Web-{9B856DDF-008D-1E26-A2DC-AE6DE7B161E4}" dt="2023-01-18T22:43:11.009" v="2026"/>
          <ac:grpSpMkLst>
            <pc:docMk/>
            <pc:sldMk cId="3527502071" sldId="352"/>
            <ac:grpSpMk id="37" creationId="{23B58CC6-A99E-43AF-A467-256F19287FB8}"/>
          </ac:grpSpMkLst>
        </pc:grpChg>
        <pc:graphicFrameChg chg="add">
          <ac:chgData name="Timothy Mahoney" userId="S::timothy.mahoney1@ingka.ikea.com::7e147517-f262-454a-9d34-86ff53a6aaf7" providerId="AD" clId="Web-{9B856DDF-008D-1E26-A2DC-AE6DE7B161E4}" dt="2023-01-18T22:43:11.009" v="2026"/>
          <ac:graphicFrameMkLst>
            <pc:docMk/>
            <pc:sldMk cId="3527502071" sldId="352"/>
            <ac:graphicFrameMk id="5" creationId="{55E65371-B92A-59E8-178D-0E9AAAA1F887}"/>
          </ac:graphicFrameMkLst>
        </pc:graphicFrameChg>
      </pc:sldChg>
      <pc:sldChg chg="addSp delSp modSp new mod setBg setClrOvrMap">
        <pc:chgData name="Timothy Mahoney" userId="S::timothy.mahoney1@ingka.ikea.com::7e147517-f262-454a-9d34-86ff53a6aaf7" providerId="AD" clId="Web-{9B856DDF-008D-1E26-A2DC-AE6DE7B161E4}" dt="2023-01-18T22:43:18.540" v="2027"/>
        <pc:sldMkLst>
          <pc:docMk/>
          <pc:sldMk cId="1006593748" sldId="353"/>
        </pc:sldMkLst>
        <pc:spChg chg="mod">
          <ac:chgData name="Timothy Mahoney" userId="S::timothy.mahoney1@ingka.ikea.com::7e147517-f262-454a-9d34-86ff53a6aaf7" providerId="AD" clId="Web-{9B856DDF-008D-1E26-A2DC-AE6DE7B161E4}" dt="2023-01-18T22:43:18.540" v="2027"/>
          <ac:spMkLst>
            <pc:docMk/>
            <pc:sldMk cId="1006593748" sldId="353"/>
            <ac:spMk id="2" creationId="{DF879E58-E452-2157-4E78-A53FA6333371}"/>
          </ac:spMkLst>
        </pc:spChg>
        <pc:spChg chg="del mod">
          <ac:chgData name="Timothy Mahoney" userId="S::timothy.mahoney1@ingka.ikea.com::7e147517-f262-454a-9d34-86ff53a6aaf7" providerId="AD" clId="Web-{9B856DDF-008D-1E26-A2DC-AE6DE7B161E4}" dt="2023-01-18T22:43:18.540" v="2027"/>
          <ac:spMkLst>
            <pc:docMk/>
            <pc:sldMk cId="1006593748" sldId="353"/>
            <ac:spMk id="3" creationId="{6F30524B-70BA-C153-9ED9-5F3A4C4F680E}"/>
          </ac:spMkLst>
        </pc:spChg>
        <pc:spChg chg="add">
          <ac:chgData name="Timothy Mahoney" userId="S::timothy.mahoney1@ingka.ikea.com::7e147517-f262-454a-9d34-86ff53a6aaf7" providerId="AD" clId="Web-{9B856DDF-008D-1E26-A2DC-AE6DE7B161E4}" dt="2023-01-18T22:43:18.540" v="2027"/>
          <ac:spMkLst>
            <pc:docMk/>
            <pc:sldMk cId="1006593748" sldId="353"/>
            <ac:spMk id="9" creationId="{A3EFF7B1-6CB7-47D1-AD37-B870CA2B2151}"/>
          </ac:spMkLst>
        </pc:spChg>
        <pc:spChg chg="add">
          <ac:chgData name="Timothy Mahoney" userId="S::timothy.mahoney1@ingka.ikea.com::7e147517-f262-454a-9d34-86ff53a6aaf7" providerId="AD" clId="Web-{9B856DDF-008D-1E26-A2DC-AE6DE7B161E4}" dt="2023-01-18T22:43:18.540" v="2027"/>
          <ac:spMkLst>
            <pc:docMk/>
            <pc:sldMk cId="1006593748" sldId="353"/>
            <ac:spMk id="11" creationId="{7FA2962B-21B6-4689-A95D-A8FF6ADE47F1}"/>
          </ac:spMkLst>
        </pc:spChg>
        <pc:spChg chg="add">
          <ac:chgData name="Timothy Mahoney" userId="S::timothy.mahoney1@ingka.ikea.com::7e147517-f262-454a-9d34-86ff53a6aaf7" providerId="AD" clId="Web-{9B856DDF-008D-1E26-A2DC-AE6DE7B161E4}" dt="2023-01-18T22:43:18.540" v="2027"/>
          <ac:spMkLst>
            <pc:docMk/>
            <pc:sldMk cId="1006593748" sldId="353"/>
            <ac:spMk id="27" creationId="{A00D2CE1-35C1-46E6-BD59-CEE668BD90F4}"/>
          </ac:spMkLst>
        </pc:spChg>
        <pc:spChg chg="add">
          <ac:chgData name="Timothy Mahoney" userId="S::timothy.mahoney1@ingka.ikea.com::7e147517-f262-454a-9d34-86ff53a6aaf7" providerId="AD" clId="Web-{9B856DDF-008D-1E26-A2DC-AE6DE7B161E4}" dt="2023-01-18T22:43:18.540" v="2027"/>
          <ac:spMkLst>
            <pc:docMk/>
            <pc:sldMk cId="1006593748" sldId="353"/>
            <ac:spMk id="35" creationId="{E18403B7-F2C7-4C07-8522-21C31910902C}"/>
          </ac:spMkLst>
        </pc:spChg>
        <pc:grpChg chg="add">
          <ac:chgData name="Timothy Mahoney" userId="S::timothy.mahoney1@ingka.ikea.com::7e147517-f262-454a-9d34-86ff53a6aaf7" providerId="AD" clId="Web-{9B856DDF-008D-1E26-A2DC-AE6DE7B161E4}" dt="2023-01-18T22:43:18.540" v="2027"/>
          <ac:grpSpMkLst>
            <pc:docMk/>
            <pc:sldMk cId="1006593748" sldId="353"/>
            <ac:grpSpMk id="13" creationId="{A745280D-ED36-41FE-8EB1-CE597C99CFE8}"/>
          </ac:grpSpMkLst>
        </pc:grpChg>
        <pc:grpChg chg="add">
          <ac:chgData name="Timothy Mahoney" userId="S::timothy.mahoney1@ingka.ikea.com::7e147517-f262-454a-9d34-86ff53a6aaf7" providerId="AD" clId="Web-{9B856DDF-008D-1E26-A2DC-AE6DE7B161E4}" dt="2023-01-18T22:43:18.540" v="2027"/>
          <ac:grpSpMkLst>
            <pc:docMk/>
            <pc:sldMk cId="1006593748" sldId="353"/>
            <ac:grpSpMk id="19" creationId="{80E95A5C-1E97-41C3-9DEC-245FF6DEBF1F}"/>
          </ac:grpSpMkLst>
        </pc:grpChg>
        <pc:grpChg chg="add">
          <ac:chgData name="Timothy Mahoney" userId="S::timothy.mahoney1@ingka.ikea.com::7e147517-f262-454a-9d34-86ff53a6aaf7" providerId="AD" clId="Web-{9B856DDF-008D-1E26-A2DC-AE6DE7B161E4}" dt="2023-01-18T22:43:18.540" v="2027"/>
          <ac:grpSpMkLst>
            <pc:docMk/>
            <pc:sldMk cId="1006593748" sldId="353"/>
            <ac:grpSpMk id="29" creationId="{A58DCE86-9AE1-46D1-96D6-04B8B3EDF6FA}"/>
          </ac:grpSpMkLst>
        </pc:grpChg>
        <pc:grpChg chg="add">
          <ac:chgData name="Timothy Mahoney" userId="S::timothy.mahoney1@ingka.ikea.com::7e147517-f262-454a-9d34-86ff53a6aaf7" providerId="AD" clId="Web-{9B856DDF-008D-1E26-A2DC-AE6DE7B161E4}" dt="2023-01-18T22:43:18.540" v="2027"/>
          <ac:grpSpMkLst>
            <pc:docMk/>
            <pc:sldMk cId="1006593748" sldId="353"/>
            <ac:grpSpMk id="37" creationId="{23B58CC6-A99E-43AF-A467-256F19287FB8}"/>
          </ac:grpSpMkLst>
        </pc:grpChg>
        <pc:graphicFrameChg chg="add">
          <ac:chgData name="Timothy Mahoney" userId="S::timothy.mahoney1@ingka.ikea.com::7e147517-f262-454a-9d34-86ff53a6aaf7" providerId="AD" clId="Web-{9B856DDF-008D-1E26-A2DC-AE6DE7B161E4}" dt="2023-01-18T22:43:18.540" v="2027"/>
          <ac:graphicFrameMkLst>
            <pc:docMk/>
            <pc:sldMk cId="1006593748" sldId="353"/>
            <ac:graphicFrameMk id="5" creationId="{BC2BD913-1A53-5144-785E-61824839B7E2}"/>
          </ac:graphicFrameMkLst>
        </pc:graphicFrameChg>
      </pc:sldChg>
      <pc:sldChg chg="addSp delSp modSp new mod ord setBg setClrOvrMap">
        <pc:chgData name="Timothy Mahoney" userId="S::timothy.mahoney1@ingka.ikea.com::7e147517-f262-454a-9d34-86ff53a6aaf7" providerId="AD" clId="Web-{9B856DDF-008D-1E26-A2DC-AE6DE7B161E4}" dt="2023-01-18T22:40:55.931" v="1967"/>
        <pc:sldMkLst>
          <pc:docMk/>
          <pc:sldMk cId="3041624755" sldId="354"/>
        </pc:sldMkLst>
        <pc:spChg chg="del">
          <ac:chgData name="Timothy Mahoney" userId="S::timothy.mahoney1@ingka.ikea.com::7e147517-f262-454a-9d34-86ff53a6aaf7" providerId="AD" clId="Web-{9B856DDF-008D-1E26-A2DC-AE6DE7B161E4}" dt="2023-01-18T22:40:34.431" v="1964"/>
          <ac:spMkLst>
            <pc:docMk/>
            <pc:sldMk cId="3041624755" sldId="354"/>
            <ac:spMk id="2" creationId="{1407D21F-4CD7-DFC0-D055-3113A3A183CA}"/>
          </ac:spMkLst>
        </pc:spChg>
        <pc:spChg chg="del">
          <ac:chgData name="Timothy Mahoney" userId="S::timothy.mahoney1@ingka.ikea.com::7e147517-f262-454a-9d34-86ff53a6aaf7" providerId="AD" clId="Web-{9B856DDF-008D-1E26-A2DC-AE6DE7B161E4}" dt="2023-01-18T22:40:32.774" v="1963"/>
          <ac:spMkLst>
            <pc:docMk/>
            <pc:sldMk cId="3041624755" sldId="354"/>
            <ac:spMk id="3" creationId="{E40B68B0-A19A-87A8-7557-924265FD2664}"/>
          </ac:spMkLst>
        </pc:spChg>
        <pc:spChg chg="add mod">
          <ac:chgData name="Timothy Mahoney" userId="S::timothy.mahoney1@ingka.ikea.com::7e147517-f262-454a-9d34-86ff53a6aaf7" providerId="AD" clId="Web-{9B856DDF-008D-1E26-A2DC-AE6DE7B161E4}" dt="2023-01-18T22:40:55.931" v="1967"/>
          <ac:spMkLst>
            <pc:docMk/>
            <pc:sldMk cId="3041624755" sldId="354"/>
            <ac:spMk id="5" creationId="{02DE8B5C-FBB2-0C11-5A74-B5223865944F}"/>
          </ac:spMkLst>
        </pc:spChg>
        <pc:spChg chg="add del">
          <ac:chgData name="Timothy Mahoney" userId="S::timothy.mahoney1@ingka.ikea.com::7e147517-f262-454a-9d34-86ff53a6aaf7" providerId="AD" clId="Web-{9B856DDF-008D-1E26-A2DC-AE6DE7B161E4}" dt="2023-01-18T22:40:55.931" v="1967"/>
          <ac:spMkLst>
            <pc:docMk/>
            <pc:sldMk cId="3041624755" sldId="354"/>
            <ac:spMk id="7" creationId="{88FC34B4-0655-6612-F87C-34D1B303842A}"/>
          </ac:spMkLst>
        </pc:spChg>
        <pc:spChg chg="add">
          <ac:chgData name="Timothy Mahoney" userId="S::timothy.mahoney1@ingka.ikea.com::7e147517-f262-454a-9d34-86ff53a6aaf7" providerId="AD" clId="Web-{9B856DDF-008D-1E26-A2DC-AE6DE7B161E4}" dt="2023-01-18T22:40:55.931" v="1967"/>
          <ac:spMkLst>
            <pc:docMk/>
            <pc:sldMk cId="3041624755" sldId="354"/>
            <ac:spMk id="13" creationId="{A3EFF7B1-6CB7-47D1-AD37-B870CA2B2151}"/>
          </ac:spMkLst>
        </pc:spChg>
        <pc:spChg chg="add">
          <ac:chgData name="Timothy Mahoney" userId="S::timothy.mahoney1@ingka.ikea.com::7e147517-f262-454a-9d34-86ff53a6aaf7" providerId="AD" clId="Web-{9B856DDF-008D-1E26-A2DC-AE6DE7B161E4}" dt="2023-01-18T22:40:55.931" v="1967"/>
          <ac:spMkLst>
            <pc:docMk/>
            <pc:sldMk cId="3041624755" sldId="354"/>
            <ac:spMk id="15" creationId="{7FA2962B-21B6-4689-A95D-A8FF6ADE47F1}"/>
          </ac:spMkLst>
        </pc:spChg>
        <pc:spChg chg="add">
          <ac:chgData name="Timothy Mahoney" userId="S::timothy.mahoney1@ingka.ikea.com::7e147517-f262-454a-9d34-86ff53a6aaf7" providerId="AD" clId="Web-{9B856DDF-008D-1E26-A2DC-AE6DE7B161E4}" dt="2023-01-18T22:40:55.931" v="1967"/>
          <ac:spMkLst>
            <pc:docMk/>
            <pc:sldMk cId="3041624755" sldId="354"/>
            <ac:spMk id="31" creationId="{A00D2CE1-35C1-46E6-BD59-CEE668BD90F4}"/>
          </ac:spMkLst>
        </pc:spChg>
        <pc:spChg chg="add">
          <ac:chgData name="Timothy Mahoney" userId="S::timothy.mahoney1@ingka.ikea.com::7e147517-f262-454a-9d34-86ff53a6aaf7" providerId="AD" clId="Web-{9B856DDF-008D-1E26-A2DC-AE6DE7B161E4}" dt="2023-01-18T22:40:55.931" v="1967"/>
          <ac:spMkLst>
            <pc:docMk/>
            <pc:sldMk cId="3041624755" sldId="354"/>
            <ac:spMk id="39" creationId="{E18403B7-F2C7-4C07-8522-21C31910902C}"/>
          </ac:spMkLst>
        </pc:spChg>
        <pc:grpChg chg="add">
          <ac:chgData name="Timothy Mahoney" userId="S::timothy.mahoney1@ingka.ikea.com::7e147517-f262-454a-9d34-86ff53a6aaf7" providerId="AD" clId="Web-{9B856DDF-008D-1E26-A2DC-AE6DE7B161E4}" dt="2023-01-18T22:40:55.931" v="1967"/>
          <ac:grpSpMkLst>
            <pc:docMk/>
            <pc:sldMk cId="3041624755" sldId="354"/>
            <ac:grpSpMk id="17" creationId="{A745280D-ED36-41FE-8EB1-CE597C99CFE8}"/>
          </ac:grpSpMkLst>
        </pc:grpChg>
        <pc:grpChg chg="add">
          <ac:chgData name="Timothy Mahoney" userId="S::timothy.mahoney1@ingka.ikea.com::7e147517-f262-454a-9d34-86ff53a6aaf7" providerId="AD" clId="Web-{9B856DDF-008D-1E26-A2DC-AE6DE7B161E4}" dt="2023-01-18T22:40:55.931" v="1967"/>
          <ac:grpSpMkLst>
            <pc:docMk/>
            <pc:sldMk cId="3041624755" sldId="354"/>
            <ac:grpSpMk id="23" creationId="{80E95A5C-1E97-41C3-9DEC-245FF6DEBF1F}"/>
          </ac:grpSpMkLst>
        </pc:grpChg>
        <pc:grpChg chg="add">
          <ac:chgData name="Timothy Mahoney" userId="S::timothy.mahoney1@ingka.ikea.com::7e147517-f262-454a-9d34-86ff53a6aaf7" providerId="AD" clId="Web-{9B856DDF-008D-1E26-A2DC-AE6DE7B161E4}" dt="2023-01-18T22:40:55.931" v="1967"/>
          <ac:grpSpMkLst>
            <pc:docMk/>
            <pc:sldMk cId="3041624755" sldId="354"/>
            <ac:grpSpMk id="33" creationId="{A58DCE86-9AE1-46D1-96D6-04B8B3EDF6FA}"/>
          </ac:grpSpMkLst>
        </pc:grpChg>
        <pc:grpChg chg="add">
          <ac:chgData name="Timothy Mahoney" userId="S::timothy.mahoney1@ingka.ikea.com::7e147517-f262-454a-9d34-86ff53a6aaf7" providerId="AD" clId="Web-{9B856DDF-008D-1E26-A2DC-AE6DE7B161E4}" dt="2023-01-18T22:40:55.931" v="1967"/>
          <ac:grpSpMkLst>
            <pc:docMk/>
            <pc:sldMk cId="3041624755" sldId="354"/>
            <ac:grpSpMk id="41" creationId="{23B58CC6-A99E-43AF-A467-256F19287FB8}"/>
          </ac:grpSpMkLst>
        </pc:grpChg>
        <pc:graphicFrameChg chg="add">
          <ac:chgData name="Timothy Mahoney" userId="S::timothy.mahoney1@ingka.ikea.com::7e147517-f262-454a-9d34-86ff53a6aaf7" providerId="AD" clId="Web-{9B856DDF-008D-1E26-A2DC-AE6DE7B161E4}" dt="2023-01-18T22:40:55.931" v="1967"/>
          <ac:graphicFrameMkLst>
            <pc:docMk/>
            <pc:sldMk cId="3041624755" sldId="354"/>
            <ac:graphicFrameMk id="9" creationId="{46D5E320-CBEC-944F-EBE5-CBE9BA0134E0}"/>
          </ac:graphicFrameMkLst>
        </pc:graphicFrameChg>
      </pc:sldChg>
      <pc:sldChg chg="addSp delSp modSp new mod setBg setClrOvrMap">
        <pc:chgData name="Timothy Mahoney" userId="S::timothy.mahoney1@ingka.ikea.com::7e147517-f262-454a-9d34-86ff53a6aaf7" providerId="AD" clId="Web-{9B856DDF-008D-1E26-A2DC-AE6DE7B161E4}" dt="2023-01-18T22:42:15.181" v="2023"/>
        <pc:sldMkLst>
          <pc:docMk/>
          <pc:sldMk cId="1912924742" sldId="355"/>
        </pc:sldMkLst>
        <pc:spChg chg="mod">
          <ac:chgData name="Timothy Mahoney" userId="S::timothy.mahoney1@ingka.ikea.com::7e147517-f262-454a-9d34-86ff53a6aaf7" providerId="AD" clId="Web-{9B856DDF-008D-1E26-A2DC-AE6DE7B161E4}" dt="2023-01-18T22:42:15.181" v="2023"/>
          <ac:spMkLst>
            <pc:docMk/>
            <pc:sldMk cId="1912924742" sldId="355"/>
            <ac:spMk id="2" creationId="{56A3E1C2-A402-EF1A-67C3-B8A053A036E5}"/>
          </ac:spMkLst>
        </pc:spChg>
        <pc:spChg chg="del mod">
          <ac:chgData name="Timothy Mahoney" userId="S::timothy.mahoney1@ingka.ikea.com::7e147517-f262-454a-9d34-86ff53a6aaf7" providerId="AD" clId="Web-{9B856DDF-008D-1E26-A2DC-AE6DE7B161E4}" dt="2023-01-18T22:42:15.181" v="2023"/>
          <ac:spMkLst>
            <pc:docMk/>
            <pc:sldMk cId="1912924742" sldId="355"/>
            <ac:spMk id="3" creationId="{FFF088EE-6E2D-C091-F34A-82059B46C28F}"/>
          </ac:spMkLst>
        </pc:spChg>
        <pc:spChg chg="add">
          <ac:chgData name="Timothy Mahoney" userId="S::timothy.mahoney1@ingka.ikea.com::7e147517-f262-454a-9d34-86ff53a6aaf7" providerId="AD" clId="Web-{9B856DDF-008D-1E26-A2DC-AE6DE7B161E4}" dt="2023-01-18T22:42:15.181" v="2023"/>
          <ac:spMkLst>
            <pc:docMk/>
            <pc:sldMk cId="1912924742" sldId="355"/>
            <ac:spMk id="9" creationId="{A3EFF7B1-6CB7-47D1-AD37-B870CA2B2151}"/>
          </ac:spMkLst>
        </pc:spChg>
        <pc:spChg chg="add">
          <ac:chgData name="Timothy Mahoney" userId="S::timothy.mahoney1@ingka.ikea.com::7e147517-f262-454a-9d34-86ff53a6aaf7" providerId="AD" clId="Web-{9B856DDF-008D-1E26-A2DC-AE6DE7B161E4}" dt="2023-01-18T22:42:15.181" v="2023"/>
          <ac:spMkLst>
            <pc:docMk/>
            <pc:sldMk cId="1912924742" sldId="355"/>
            <ac:spMk id="11" creationId="{7FA2962B-21B6-4689-A95D-A8FF6ADE47F1}"/>
          </ac:spMkLst>
        </pc:spChg>
        <pc:spChg chg="add">
          <ac:chgData name="Timothy Mahoney" userId="S::timothy.mahoney1@ingka.ikea.com::7e147517-f262-454a-9d34-86ff53a6aaf7" providerId="AD" clId="Web-{9B856DDF-008D-1E26-A2DC-AE6DE7B161E4}" dt="2023-01-18T22:42:15.181" v="2023"/>
          <ac:spMkLst>
            <pc:docMk/>
            <pc:sldMk cId="1912924742" sldId="355"/>
            <ac:spMk id="27" creationId="{A00D2CE1-35C1-46E6-BD59-CEE668BD90F4}"/>
          </ac:spMkLst>
        </pc:spChg>
        <pc:spChg chg="add">
          <ac:chgData name="Timothy Mahoney" userId="S::timothy.mahoney1@ingka.ikea.com::7e147517-f262-454a-9d34-86ff53a6aaf7" providerId="AD" clId="Web-{9B856DDF-008D-1E26-A2DC-AE6DE7B161E4}" dt="2023-01-18T22:42:15.181" v="2023"/>
          <ac:spMkLst>
            <pc:docMk/>
            <pc:sldMk cId="1912924742" sldId="355"/>
            <ac:spMk id="35" creationId="{E18403B7-F2C7-4C07-8522-21C31910902C}"/>
          </ac:spMkLst>
        </pc:spChg>
        <pc:grpChg chg="add">
          <ac:chgData name="Timothy Mahoney" userId="S::timothy.mahoney1@ingka.ikea.com::7e147517-f262-454a-9d34-86ff53a6aaf7" providerId="AD" clId="Web-{9B856DDF-008D-1E26-A2DC-AE6DE7B161E4}" dt="2023-01-18T22:42:15.181" v="2023"/>
          <ac:grpSpMkLst>
            <pc:docMk/>
            <pc:sldMk cId="1912924742" sldId="355"/>
            <ac:grpSpMk id="13" creationId="{A745280D-ED36-41FE-8EB1-CE597C99CFE8}"/>
          </ac:grpSpMkLst>
        </pc:grpChg>
        <pc:grpChg chg="add">
          <ac:chgData name="Timothy Mahoney" userId="S::timothy.mahoney1@ingka.ikea.com::7e147517-f262-454a-9d34-86ff53a6aaf7" providerId="AD" clId="Web-{9B856DDF-008D-1E26-A2DC-AE6DE7B161E4}" dt="2023-01-18T22:42:15.181" v="2023"/>
          <ac:grpSpMkLst>
            <pc:docMk/>
            <pc:sldMk cId="1912924742" sldId="355"/>
            <ac:grpSpMk id="19" creationId="{80E95A5C-1E97-41C3-9DEC-245FF6DEBF1F}"/>
          </ac:grpSpMkLst>
        </pc:grpChg>
        <pc:grpChg chg="add">
          <ac:chgData name="Timothy Mahoney" userId="S::timothy.mahoney1@ingka.ikea.com::7e147517-f262-454a-9d34-86ff53a6aaf7" providerId="AD" clId="Web-{9B856DDF-008D-1E26-A2DC-AE6DE7B161E4}" dt="2023-01-18T22:42:15.181" v="2023"/>
          <ac:grpSpMkLst>
            <pc:docMk/>
            <pc:sldMk cId="1912924742" sldId="355"/>
            <ac:grpSpMk id="29" creationId="{A58DCE86-9AE1-46D1-96D6-04B8B3EDF6FA}"/>
          </ac:grpSpMkLst>
        </pc:grpChg>
        <pc:grpChg chg="add">
          <ac:chgData name="Timothy Mahoney" userId="S::timothy.mahoney1@ingka.ikea.com::7e147517-f262-454a-9d34-86ff53a6aaf7" providerId="AD" clId="Web-{9B856DDF-008D-1E26-A2DC-AE6DE7B161E4}" dt="2023-01-18T22:42:15.181" v="2023"/>
          <ac:grpSpMkLst>
            <pc:docMk/>
            <pc:sldMk cId="1912924742" sldId="355"/>
            <ac:grpSpMk id="37" creationId="{23B58CC6-A99E-43AF-A467-256F19287FB8}"/>
          </ac:grpSpMkLst>
        </pc:grpChg>
        <pc:graphicFrameChg chg="add">
          <ac:chgData name="Timothy Mahoney" userId="S::timothy.mahoney1@ingka.ikea.com::7e147517-f262-454a-9d34-86ff53a6aaf7" providerId="AD" clId="Web-{9B856DDF-008D-1E26-A2DC-AE6DE7B161E4}" dt="2023-01-18T22:42:15.181" v="2023"/>
          <ac:graphicFrameMkLst>
            <pc:docMk/>
            <pc:sldMk cId="1912924742" sldId="355"/>
            <ac:graphicFrameMk id="5" creationId="{4E13F665-EFCE-C52E-A842-93301A50FDFB}"/>
          </ac:graphicFrameMkLst>
        </pc:graphicFrameChg>
      </pc:sldChg>
      <pc:sldChg chg="addSp delSp modSp new mod setBg setClrOvrMap">
        <pc:chgData name="Timothy Mahoney" userId="S::timothy.mahoney1@ingka.ikea.com::7e147517-f262-454a-9d34-86ff53a6aaf7" providerId="AD" clId="Web-{9B856DDF-008D-1E26-A2DC-AE6DE7B161E4}" dt="2023-01-18T23:01:08.297" v="2485"/>
        <pc:sldMkLst>
          <pc:docMk/>
          <pc:sldMk cId="909691734" sldId="356"/>
        </pc:sldMkLst>
        <pc:spChg chg="mod">
          <ac:chgData name="Timothy Mahoney" userId="S::timothy.mahoney1@ingka.ikea.com::7e147517-f262-454a-9d34-86ff53a6aaf7" providerId="AD" clId="Web-{9B856DDF-008D-1E26-A2DC-AE6DE7B161E4}" dt="2023-01-18T23:01:08.297" v="2485"/>
          <ac:spMkLst>
            <pc:docMk/>
            <pc:sldMk cId="909691734" sldId="356"/>
            <ac:spMk id="2" creationId="{4024A5F7-BBAD-FE13-E99A-CF6DE2714A84}"/>
          </ac:spMkLst>
        </pc:spChg>
        <pc:spChg chg="del mod">
          <ac:chgData name="Timothy Mahoney" userId="S::timothy.mahoney1@ingka.ikea.com::7e147517-f262-454a-9d34-86ff53a6aaf7" providerId="AD" clId="Web-{9B856DDF-008D-1E26-A2DC-AE6DE7B161E4}" dt="2023-01-18T23:01:08.297" v="2485"/>
          <ac:spMkLst>
            <pc:docMk/>
            <pc:sldMk cId="909691734" sldId="356"/>
            <ac:spMk id="3" creationId="{7DC3B679-A366-88E4-B2FC-A8CD99934922}"/>
          </ac:spMkLst>
        </pc:spChg>
        <pc:spChg chg="add">
          <ac:chgData name="Timothy Mahoney" userId="S::timothy.mahoney1@ingka.ikea.com::7e147517-f262-454a-9d34-86ff53a6aaf7" providerId="AD" clId="Web-{9B856DDF-008D-1E26-A2DC-AE6DE7B161E4}" dt="2023-01-18T23:01:08.297" v="2485"/>
          <ac:spMkLst>
            <pc:docMk/>
            <pc:sldMk cId="909691734" sldId="356"/>
            <ac:spMk id="9" creationId="{A3EFF7B1-6CB7-47D1-AD37-B870CA2B2151}"/>
          </ac:spMkLst>
        </pc:spChg>
        <pc:spChg chg="add">
          <ac:chgData name="Timothy Mahoney" userId="S::timothy.mahoney1@ingka.ikea.com::7e147517-f262-454a-9d34-86ff53a6aaf7" providerId="AD" clId="Web-{9B856DDF-008D-1E26-A2DC-AE6DE7B161E4}" dt="2023-01-18T23:01:08.297" v="2485"/>
          <ac:spMkLst>
            <pc:docMk/>
            <pc:sldMk cId="909691734" sldId="356"/>
            <ac:spMk id="11" creationId="{7FA2962B-21B6-4689-A95D-A8FF6ADE47F1}"/>
          </ac:spMkLst>
        </pc:spChg>
        <pc:spChg chg="add">
          <ac:chgData name="Timothy Mahoney" userId="S::timothy.mahoney1@ingka.ikea.com::7e147517-f262-454a-9d34-86ff53a6aaf7" providerId="AD" clId="Web-{9B856DDF-008D-1E26-A2DC-AE6DE7B161E4}" dt="2023-01-18T23:01:08.297" v="2485"/>
          <ac:spMkLst>
            <pc:docMk/>
            <pc:sldMk cId="909691734" sldId="356"/>
            <ac:spMk id="27" creationId="{A00D2CE1-35C1-46E6-BD59-CEE668BD90F4}"/>
          </ac:spMkLst>
        </pc:spChg>
        <pc:spChg chg="add">
          <ac:chgData name="Timothy Mahoney" userId="S::timothy.mahoney1@ingka.ikea.com::7e147517-f262-454a-9d34-86ff53a6aaf7" providerId="AD" clId="Web-{9B856DDF-008D-1E26-A2DC-AE6DE7B161E4}" dt="2023-01-18T23:01:08.297" v="2485"/>
          <ac:spMkLst>
            <pc:docMk/>
            <pc:sldMk cId="909691734" sldId="356"/>
            <ac:spMk id="35" creationId="{E18403B7-F2C7-4C07-8522-21C31910902C}"/>
          </ac:spMkLst>
        </pc:spChg>
        <pc:grpChg chg="add">
          <ac:chgData name="Timothy Mahoney" userId="S::timothy.mahoney1@ingka.ikea.com::7e147517-f262-454a-9d34-86ff53a6aaf7" providerId="AD" clId="Web-{9B856DDF-008D-1E26-A2DC-AE6DE7B161E4}" dt="2023-01-18T23:01:08.297" v="2485"/>
          <ac:grpSpMkLst>
            <pc:docMk/>
            <pc:sldMk cId="909691734" sldId="356"/>
            <ac:grpSpMk id="13" creationId="{A745280D-ED36-41FE-8EB1-CE597C99CFE8}"/>
          </ac:grpSpMkLst>
        </pc:grpChg>
        <pc:grpChg chg="add">
          <ac:chgData name="Timothy Mahoney" userId="S::timothy.mahoney1@ingka.ikea.com::7e147517-f262-454a-9d34-86ff53a6aaf7" providerId="AD" clId="Web-{9B856DDF-008D-1E26-A2DC-AE6DE7B161E4}" dt="2023-01-18T23:01:08.297" v="2485"/>
          <ac:grpSpMkLst>
            <pc:docMk/>
            <pc:sldMk cId="909691734" sldId="356"/>
            <ac:grpSpMk id="19" creationId="{80E95A5C-1E97-41C3-9DEC-245FF6DEBF1F}"/>
          </ac:grpSpMkLst>
        </pc:grpChg>
        <pc:grpChg chg="add">
          <ac:chgData name="Timothy Mahoney" userId="S::timothy.mahoney1@ingka.ikea.com::7e147517-f262-454a-9d34-86ff53a6aaf7" providerId="AD" clId="Web-{9B856DDF-008D-1E26-A2DC-AE6DE7B161E4}" dt="2023-01-18T23:01:08.297" v="2485"/>
          <ac:grpSpMkLst>
            <pc:docMk/>
            <pc:sldMk cId="909691734" sldId="356"/>
            <ac:grpSpMk id="29" creationId="{A58DCE86-9AE1-46D1-96D6-04B8B3EDF6FA}"/>
          </ac:grpSpMkLst>
        </pc:grpChg>
        <pc:grpChg chg="add">
          <ac:chgData name="Timothy Mahoney" userId="S::timothy.mahoney1@ingka.ikea.com::7e147517-f262-454a-9d34-86ff53a6aaf7" providerId="AD" clId="Web-{9B856DDF-008D-1E26-A2DC-AE6DE7B161E4}" dt="2023-01-18T23:01:08.297" v="2485"/>
          <ac:grpSpMkLst>
            <pc:docMk/>
            <pc:sldMk cId="909691734" sldId="356"/>
            <ac:grpSpMk id="37" creationId="{23B58CC6-A99E-43AF-A467-256F19287FB8}"/>
          </ac:grpSpMkLst>
        </pc:grpChg>
        <pc:graphicFrameChg chg="add">
          <ac:chgData name="Timothy Mahoney" userId="S::timothy.mahoney1@ingka.ikea.com::7e147517-f262-454a-9d34-86ff53a6aaf7" providerId="AD" clId="Web-{9B856DDF-008D-1E26-A2DC-AE6DE7B161E4}" dt="2023-01-18T23:01:08.297" v="2485"/>
          <ac:graphicFrameMkLst>
            <pc:docMk/>
            <pc:sldMk cId="909691734" sldId="356"/>
            <ac:graphicFrameMk id="5" creationId="{D1F0FB8B-F805-4865-230F-1CCE27DBFA05}"/>
          </ac:graphicFrameMkLst>
        </pc:graphicFrameChg>
      </pc:sldChg>
      <pc:sldChg chg="addSp delSp new ord">
        <pc:chgData name="Timothy Mahoney" userId="S::timothy.mahoney1@ingka.ikea.com::7e147517-f262-454a-9d34-86ff53a6aaf7" providerId="AD" clId="Web-{9B856DDF-008D-1E26-A2DC-AE6DE7B161E4}" dt="2023-01-18T22:52:15.633" v="2277"/>
        <pc:sldMkLst>
          <pc:docMk/>
          <pc:sldMk cId="1915294605" sldId="357"/>
        </pc:sldMkLst>
        <pc:spChg chg="del">
          <ac:chgData name="Timothy Mahoney" userId="S::timothy.mahoney1@ingka.ikea.com::7e147517-f262-454a-9d34-86ff53a6aaf7" providerId="AD" clId="Web-{9B856DDF-008D-1E26-A2DC-AE6DE7B161E4}" dt="2023-01-18T22:51:48.914" v="2274"/>
          <ac:spMkLst>
            <pc:docMk/>
            <pc:sldMk cId="1915294605" sldId="357"/>
            <ac:spMk id="2" creationId="{4DCCBD7C-EDC2-BCE5-DC5F-9C175D039EC6}"/>
          </ac:spMkLst>
        </pc:spChg>
        <pc:spChg chg="del">
          <ac:chgData name="Timothy Mahoney" userId="S::timothy.mahoney1@ingka.ikea.com::7e147517-f262-454a-9d34-86ff53a6aaf7" providerId="AD" clId="Web-{9B856DDF-008D-1E26-A2DC-AE6DE7B161E4}" dt="2023-01-18T22:51:51.336" v="2275"/>
          <ac:spMkLst>
            <pc:docMk/>
            <pc:sldMk cId="1915294605" sldId="357"/>
            <ac:spMk id="3" creationId="{8A0DFCB7-BE66-0764-1CFF-9181CFF82994}"/>
          </ac:spMkLst>
        </pc:spChg>
        <pc:spChg chg="add del">
          <ac:chgData name="Timothy Mahoney" userId="S::timothy.mahoney1@ingka.ikea.com::7e147517-f262-454a-9d34-86ff53a6aaf7" providerId="AD" clId="Web-{9B856DDF-008D-1E26-A2DC-AE6DE7B161E4}" dt="2023-01-18T22:52:07.539" v="2276"/>
          <ac:spMkLst>
            <pc:docMk/>
            <pc:sldMk cId="1915294605" sldId="357"/>
            <ac:spMk id="5" creationId="{35246DB1-C42B-83FF-9F9A-0F22A176D529}"/>
          </ac:spMkLst>
        </pc:spChg>
        <pc:spChg chg="add">
          <ac:chgData name="Timothy Mahoney" userId="S::timothy.mahoney1@ingka.ikea.com::7e147517-f262-454a-9d34-86ff53a6aaf7" providerId="AD" clId="Web-{9B856DDF-008D-1E26-A2DC-AE6DE7B161E4}" dt="2023-01-18T22:51:45.305" v="2273"/>
          <ac:spMkLst>
            <pc:docMk/>
            <pc:sldMk cId="1915294605" sldId="357"/>
            <ac:spMk id="7" creationId="{392E4B6E-4520-4B92-3266-16506339986E}"/>
          </ac:spMkLst>
        </pc:spChg>
        <pc:graphicFrameChg chg="add">
          <ac:chgData name="Timothy Mahoney" userId="S::timothy.mahoney1@ingka.ikea.com::7e147517-f262-454a-9d34-86ff53a6aaf7" providerId="AD" clId="Web-{9B856DDF-008D-1E26-A2DC-AE6DE7B161E4}" dt="2023-01-18T22:52:07.539" v="2276"/>
          <ac:graphicFrameMkLst>
            <pc:docMk/>
            <pc:sldMk cId="1915294605" sldId="357"/>
            <ac:graphicFrameMk id="9" creationId="{C20A9700-B36E-F6F2-4D83-1971406EF9E9}"/>
          </ac:graphicFrameMkLst>
        </pc:graphicFrameChg>
      </pc:sldChg>
      <pc:sldChg chg="addSp delSp new del">
        <pc:chgData name="Timothy Mahoney" userId="S::timothy.mahoney1@ingka.ikea.com::7e147517-f262-454a-9d34-86ff53a6aaf7" providerId="AD" clId="Web-{9B856DDF-008D-1E26-A2DC-AE6DE7B161E4}" dt="2023-01-18T22:51:12.258" v="2270"/>
        <pc:sldMkLst>
          <pc:docMk/>
          <pc:sldMk cId="3065277503" sldId="357"/>
        </pc:sldMkLst>
        <pc:spChg chg="add del">
          <ac:chgData name="Timothy Mahoney" userId="S::timothy.mahoney1@ingka.ikea.com::7e147517-f262-454a-9d34-86ff53a6aaf7" providerId="AD" clId="Web-{9B856DDF-008D-1E26-A2DC-AE6DE7B161E4}" dt="2023-01-18T22:51:11.289" v="2269"/>
          <ac:spMkLst>
            <pc:docMk/>
            <pc:sldMk cId="3065277503" sldId="357"/>
            <ac:spMk id="2" creationId="{89E32E36-6B53-C924-A479-27501EA2A991}"/>
          </ac:spMkLst>
        </pc:spChg>
        <pc:spChg chg="add del">
          <ac:chgData name="Timothy Mahoney" userId="S::timothy.mahoney1@ingka.ikea.com::7e147517-f262-454a-9d34-86ff53a6aaf7" providerId="AD" clId="Web-{9B856DDF-008D-1E26-A2DC-AE6DE7B161E4}" dt="2023-01-18T22:51:06.993" v="2267"/>
          <ac:spMkLst>
            <pc:docMk/>
            <pc:sldMk cId="3065277503" sldId="357"/>
            <ac:spMk id="5" creationId="{DABCF950-2678-F643-7E5D-25DD67201D0C}"/>
          </ac:spMkLst>
        </pc:spChg>
        <pc:spChg chg="add del">
          <ac:chgData name="Timothy Mahoney" userId="S::timothy.mahoney1@ingka.ikea.com::7e147517-f262-454a-9d34-86ff53a6aaf7" providerId="AD" clId="Web-{9B856DDF-008D-1E26-A2DC-AE6DE7B161E4}" dt="2023-01-18T22:51:06.993" v="2266"/>
          <ac:spMkLst>
            <pc:docMk/>
            <pc:sldMk cId="3065277503" sldId="357"/>
            <ac:spMk id="7" creationId="{D16F0C47-A39A-22C7-85F4-1CFD891C61BA}"/>
          </ac:spMkLst>
        </pc:spChg>
      </pc:sldChg>
      <pc:sldChg chg="addSp delSp modSp new mod ord setBg">
        <pc:chgData name="Timothy Mahoney" userId="S::timothy.mahoney1@ingka.ikea.com::7e147517-f262-454a-9d34-86ff53a6aaf7" providerId="AD" clId="Web-{9B856DDF-008D-1E26-A2DC-AE6DE7B161E4}" dt="2023-01-18T22:55:05" v="2298"/>
        <pc:sldMkLst>
          <pc:docMk/>
          <pc:sldMk cId="648208075" sldId="358"/>
        </pc:sldMkLst>
        <pc:spChg chg="del">
          <ac:chgData name="Timothy Mahoney" userId="S::timothy.mahoney1@ingka.ikea.com::7e147517-f262-454a-9d34-86ff53a6aaf7" providerId="AD" clId="Web-{9B856DDF-008D-1E26-A2DC-AE6DE7B161E4}" dt="2023-01-18T22:54:43.438" v="2293"/>
          <ac:spMkLst>
            <pc:docMk/>
            <pc:sldMk cId="648208075" sldId="358"/>
            <ac:spMk id="2" creationId="{AC88BFEC-1960-6904-7F20-4C58F3A257C7}"/>
          </ac:spMkLst>
        </pc:spChg>
        <pc:spChg chg="del">
          <ac:chgData name="Timothy Mahoney" userId="S::timothy.mahoney1@ingka.ikea.com::7e147517-f262-454a-9d34-86ff53a6aaf7" providerId="AD" clId="Web-{9B856DDF-008D-1E26-A2DC-AE6DE7B161E4}" dt="2023-01-18T22:54:45.438" v="2294"/>
          <ac:spMkLst>
            <pc:docMk/>
            <pc:sldMk cId="648208075" sldId="358"/>
            <ac:spMk id="3" creationId="{AFEBC6D2-8B82-CAE3-A0B0-ACD9502C8022}"/>
          </ac:spMkLst>
        </pc:spChg>
        <pc:spChg chg="add mod">
          <ac:chgData name="Timothy Mahoney" userId="S::timothy.mahoney1@ingka.ikea.com::7e147517-f262-454a-9d34-86ff53a6aaf7" providerId="AD" clId="Web-{9B856DDF-008D-1E26-A2DC-AE6DE7B161E4}" dt="2023-01-18T22:54:54.219" v="2297"/>
          <ac:spMkLst>
            <pc:docMk/>
            <pc:sldMk cId="648208075" sldId="358"/>
            <ac:spMk id="5" creationId="{A4A63207-2BD1-6E18-A1A5-760D5A1FF9F1}"/>
          </ac:spMkLst>
        </pc:spChg>
        <pc:spChg chg="add mod ord">
          <ac:chgData name="Timothy Mahoney" userId="S::timothy.mahoney1@ingka.ikea.com::7e147517-f262-454a-9d34-86ff53a6aaf7" providerId="AD" clId="Web-{9B856DDF-008D-1E26-A2DC-AE6DE7B161E4}" dt="2023-01-18T22:54:54.219" v="2297"/>
          <ac:spMkLst>
            <pc:docMk/>
            <pc:sldMk cId="648208075" sldId="358"/>
            <ac:spMk id="7" creationId="{DF5DF0AA-551C-020E-415C-D1F86C0D8659}"/>
          </ac:spMkLst>
        </pc:spChg>
        <pc:spChg chg="add del">
          <ac:chgData name="Timothy Mahoney" userId="S::timothy.mahoney1@ingka.ikea.com::7e147517-f262-454a-9d34-86ff53a6aaf7" providerId="AD" clId="Web-{9B856DDF-008D-1E26-A2DC-AE6DE7B161E4}" dt="2023-01-18T22:54:54.203" v="2296"/>
          <ac:spMkLst>
            <pc:docMk/>
            <pc:sldMk cId="648208075" sldId="358"/>
            <ac:spMk id="14" creationId="{73AD41DB-DF9F-49BC-85AE-6AB1840AD517}"/>
          </ac:spMkLst>
        </pc:spChg>
        <pc:spChg chg="add">
          <ac:chgData name="Timothy Mahoney" userId="S::timothy.mahoney1@ingka.ikea.com::7e147517-f262-454a-9d34-86ff53a6aaf7" providerId="AD" clId="Web-{9B856DDF-008D-1E26-A2DC-AE6DE7B161E4}" dt="2023-01-18T22:54:54.219" v="2297"/>
          <ac:spMkLst>
            <pc:docMk/>
            <pc:sldMk cId="648208075" sldId="358"/>
            <ac:spMk id="25" creationId="{D7A453D2-15D8-4403-815F-291FA16340D9}"/>
          </ac:spMkLst>
        </pc:spChg>
        <pc:spChg chg="add">
          <ac:chgData name="Timothy Mahoney" userId="S::timothy.mahoney1@ingka.ikea.com::7e147517-f262-454a-9d34-86ff53a6aaf7" providerId="AD" clId="Web-{9B856DDF-008D-1E26-A2DC-AE6DE7B161E4}" dt="2023-01-18T22:54:54.219" v="2297"/>
          <ac:spMkLst>
            <pc:docMk/>
            <pc:sldMk cId="648208075" sldId="358"/>
            <ac:spMk id="26" creationId="{B8114C98-A349-4111-A123-E8EAB86ABE30}"/>
          </ac:spMkLst>
        </pc:spChg>
        <pc:spChg chg="add">
          <ac:chgData name="Timothy Mahoney" userId="S::timothy.mahoney1@ingka.ikea.com::7e147517-f262-454a-9d34-86ff53a6aaf7" providerId="AD" clId="Web-{9B856DDF-008D-1E26-A2DC-AE6DE7B161E4}" dt="2023-01-18T22:54:54.219" v="2297"/>
          <ac:spMkLst>
            <pc:docMk/>
            <pc:sldMk cId="648208075" sldId="358"/>
            <ac:spMk id="27" creationId="{8161EA6B-09CA-445B-AB0D-8DF76FA92DEF}"/>
          </ac:spMkLst>
        </pc:spChg>
        <pc:spChg chg="add">
          <ac:chgData name="Timothy Mahoney" userId="S::timothy.mahoney1@ingka.ikea.com::7e147517-f262-454a-9d34-86ff53a6aaf7" providerId="AD" clId="Web-{9B856DDF-008D-1E26-A2DC-AE6DE7B161E4}" dt="2023-01-18T22:54:54.219" v="2297"/>
          <ac:spMkLst>
            <pc:docMk/>
            <pc:sldMk cId="648208075" sldId="358"/>
            <ac:spMk id="34" creationId="{E2D3D3F2-ABBB-4453-B1C5-1BEBF7E4DD56}"/>
          </ac:spMkLst>
        </pc:spChg>
        <pc:spChg chg="add">
          <ac:chgData name="Timothy Mahoney" userId="S::timothy.mahoney1@ingka.ikea.com::7e147517-f262-454a-9d34-86ff53a6aaf7" providerId="AD" clId="Web-{9B856DDF-008D-1E26-A2DC-AE6DE7B161E4}" dt="2023-01-18T22:54:54.219" v="2297"/>
          <ac:spMkLst>
            <pc:docMk/>
            <pc:sldMk cId="648208075" sldId="358"/>
            <ac:spMk id="48" creationId="{773AEA78-C03B-40B7-9D11-DC022119D577}"/>
          </ac:spMkLst>
        </pc:spChg>
        <pc:grpChg chg="add del">
          <ac:chgData name="Timothy Mahoney" userId="S::timothy.mahoney1@ingka.ikea.com::7e147517-f262-454a-9d34-86ff53a6aaf7" providerId="AD" clId="Web-{9B856DDF-008D-1E26-A2DC-AE6DE7B161E4}" dt="2023-01-18T22:54:54.203" v="2296"/>
          <ac:grpSpMkLst>
            <pc:docMk/>
            <pc:sldMk cId="648208075" sldId="358"/>
            <ac:grpSpMk id="16" creationId="{A4AE1828-51FD-4AD7-BCF6-9AF5C696CE5D}"/>
          </ac:grpSpMkLst>
        </pc:grpChg>
        <pc:grpChg chg="add">
          <ac:chgData name="Timothy Mahoney" userId="S::timothy.mahoney1@ingka.ikea.com::7e147517-f262-454a-9d34-86ff53a6aaf7" providerId="AD" clId="Web-{9B856DDF-008D-1E26-A2DC-AE6DE7B161E4}" dt="2023-01-18T22:54:54.219" v="2297"/>
          <ac:grpSpMkLst>
            <pc:docMk/>
            <pc:sldMk cId="648208075" sldId="358"/>
            <ac:grpSpMk id="18" creationId="{913B067F-3154-4968-A886-DF93A787EC44}"/>
          </ac:grpSpMkLst>
        </pc:grpChg>
        <pc:grpChg chg="add">
          <ac:chgData name="Timothy Mahoney" userId="S::timothy.mahoney1@ingka.ikea.com::7e147517-f262-454a-9d34-86ff53a6aaf7" providerId="AD" clId="Web-{9B856DDF-008D-1E26-A2DC-AE6DE7B161E4}" dt="2023-01-18T22:54:54.219" v="2297"/>
          <ac:grpSpMkLst>
            <pc:docMk/>
            <pc:sldMk cId="648208075" sldId="358"/>
            <ac:grpSpMk id="28" creationId="{670FB431-AE18-414D-92F4-1D12D1991152}"/>
          </ac:grpSpMkLst>
        </pc:grpChg>
        <pc:grpChg chg="add">
          <ac:chgData name="Timothy Mahoney" userId="S::timothy.mahoney1@ingka.ikea.com::7e147517-f262-454a-9d34-86ff53a6aaf7" providerId="AD" clId="Web-{9B856DDF-008D-1E26-A2DC-AE6DE7B161E4}" dt="2023-01-18T22:54:54.219" v="2297"/>
          <ac:grpSpMkLst>
            <pc:docMk/>
            <pc:sldMk cId="648208075" sldId="358"/>
            <ac:grpSpMk id="36" creationId="{8214E4A5-A0D2-42C4-8D14-D2A7E495F041}"/>
          </ac:grpSpMkLst>
        </pc:grpChg>
        <pc:grpChg chg="add">
          <ac:chgData name="Timothy Mahoney" userId="S::timothy.mahoney1@ingka.ikea.com::7e147517-f262-454a-9d34-86ff53a6aaf7" providerId="AD" clId="Web-{9B856DDF-008D-1E26-A2DC-AE6DE7B161E4}" dt="2023-01-18T22:54:54.219" v="2297"/>
          <ac:grpSpMkLst>
            <pc:docMk/>
            <pc:sldMk cId="648208075" sldId="358"/>
            <ac:grpSpMk id="42" creationId="{1F4E1649-4D1F-4A91-AF97-A254BFDD524D}"/>
          </ac:grpSpMkLst>
        </pc:grpChg>
        <pc:picChg chg="add mod">
          <ac:chgData name="Timothy Mahoney" userId="S::timothy.mahoney1@ingka.ikea.com::7e147517-f262-454a-9d34-86ff53a6aaf7" providerId="AD" clId="Web-{9B856DDF-008D-1E26-A2DC-AE6DE7B161E4}" dt="2023-01-18T22:54:54.219" v="2297"/>
          <ac:picMkLst>
            <pc:docMk/>
            <pc:sldMk cId="648208075" sldId="358"/>
            <ac:picMk id="9" creationId="{43B2650A-A13D-D346-5BD5-06BC64AE0D07}"/>
          </ac:picMkLst>
        </pc:picChg>
      </pc:sldChg>
      <pc:sldChg chg="modSp new">
        <pc:chgData name="Timothy Mahoney" userId="S::timothy.mahoney1@ingka.ikea.com::7e147517-f262-454a-9d34-86ff53a6aaf7" providerId="AD" clId="Web-{9B856DDF-008D-1E26-A2DC-AE6DE7B161E4}" dt="2023-01-19T07:57:28.672" v="3118" actId="20577"/>
        <pc:sldMkLst>
          <pc:docMk/>
          <pc:sldMk cId="3661263238" sldId="359"/>
        </pc:sldMkLst>
        <pc:spChg chg="mod">
          <ac:chgData name="Timothy Mahoney" userId="S::timothy.mahoney1@ingka.ikea.com::7e147517-f262-454a-9d34-86ff53a6aaf7" providerId="AD" clId="Web-{9B856DDF-008D-1E26-A2DC-AE6DE7B161E4}" dt="2023-01-19T07:33:40.604" v="2495" actId="20577"/>
          <ac:spMkLst>
            <pc:docMk/>
            <pc:sldMk cId="3661263238" sldId="359"/>
            <ac:spMk id="2" creationId="{6A4A4BC5-C049-C2B7-3732-157D35DB7A7B}"/>
          </ac:spMkLst>
        </pc:spChg>
        <pc:spChg chg="mod">
          <ac:chgData name="Timothy Mahoney" userId="S::timothy.mahoney1@ingka.ikea.com::7e147517-f262-454a-9d34-86ff53a6aaf7" providerId="AD" clId="Web-{9B856DDF-008D-1E26-A2DC-AE6DE7B161E4}" dt="2023-01-19T07:57:28.672" v="3118" actId="20577"/>
          <ac:spMkLst>
            <pc:docMk/>
            <pc:sldMk cId="3661263238" sldId="359"/>
            <ac:spMk id="3" creationId="{010686C4-3841-D70D-DA7C-6D0FF8553466}"/>
          </ac:spMkLst>
        </pc:spChg>
      </pc:sldChg>
      <pc:sldChg chg="addSp modSp new mod setBg setClrOvrMap">
        <pc:chgData name="Timothy Mahoney" userId="S::timothy.mahoney1@ingka.ikea.com::7e147517-f262-454a-9d34-86ff53a6aaf7" providerId="AD" clId="Web-{9B856DDF-008D-1E26-A2DC-AE6DE7B161E4}" dt="2023-01-19T07:45:20.224" v="2688"/>
        <pc:sldMkLst>
          <pc:docMk/>
          <pc:sldMk cId="1793349873" sldId="360"/>
        </pc:sldMkLst>
        <pc:spChg chg="mod">
          <ac:chgData name="Timothy Mahoney" userId="S::timothy.mahoney1@ingka.ikea.com::7e147517-f262-454a-9d34-86ff53a6aaf7" providerId="AD" clId="Web-{9B856DDF-008D-1E26-A2DC-AE6DE7B161E4}" dt="2023-01-19T07:45:20.224" v="2688"/>
          <ac:spMkLst>
            <pc:docMk/>
            <pc:sldMk cId="1793349873" sldId="360"/>
            <ac:spMk id="2" creationId="{80D60025-10EF-8EE8-9444-4A96F14E0240}"/>
          </ac:spMkLst>
        </pc:spChg>
        <pc:spChg chg="mod">
          <ac:chgData name="Timothy Mahoney" userId="S::timothy.mahoney1@ingka.ikea.com::7e147517-f262-454a-9d34-86ff53a6aaf7" providerId="AD" clId="Web-{9B856DDF-008D-1E26-A2DC-AE6DE7B161E4}" dt="2023-01-19T07:45:20.224" v="2688"/>
          <ac:spMkLst>
            <pc:docMk/>
            <pc:sldMk cId="1793349873" sldId="360"/>
            <ac:spMk id="3" creationId="{E35C09CD-7A0C-FAB5-5839-04174CBE635B}"/>
          </ac:spMkLst>
        </pc:spChg>
        <pc:spChg chg="add">
          <ac:chgData name="Timothy Mahoney" userId="S::timothy.mahoney1@ingka.ikea.com::7e147517-f262-454a-9d34-86ff53a6aaf7" providerId="AD" clId="Web-{9B856DDF-008D-1E26-A2DC-AE6DE7B161E4}" dt="2023-01-19T07:45:20.224" v="2688"/>
          <ac:spMkLst>
            <pc:docMk/>
            <pc:sldMk cId="1793349873" sldId="360"/>
            <ac:spMk id="8" creationId="{025E2AA9-10C9-4A14-BEA3-064CD0131100}"/>
          </ac:spMkLst>
        </pc:spChg>
        <pc:spChg chg="add">
          <ac:chgData name="Timothy Mahoney" userId="S::timothy.mahoney1@ingka.ikea.com::7e147517-f262-454a-9d34-86ff53a6aaf7" providerId="AD" clId="Web-{9B856DDF-008D-1E26-A2DC-AE6DE7B161E4}" dt="2023-01-19T07:45:20.224" v="2688"/>
          <ac:spMkLst>
            <pc:docMk/>
            <pc:sldMk cId="1793349873" sldId="360"/>
            <ac:spMk id="10" creationId="{F076F371-EE61-49EA-AA2A-3582C3AC9BCD}"/>
          </ac:spMkLst>
        </pc:spChg>
      </pc:sldChg>
      <pc:sldChg chg="addSp delSp modSp new mod setBg">
        <pc:chgData name="Timothy Mahoney" userId="S::timothy.mahoney1@ingka.ikea.com::7e147517-f262-454a-9d34-86ff53a6aaf7" providerId="AD" clId="Web-{9B856DDF-008D-1E26-A2DC-AE6DE7B161E4}" dt="2023-01-19T08:00:05.956" v="3122" actId="1076"/>
        <pc:sldMkLst>
          <pc:docMk/>
          <pc:sldMk cId="50670624" sldId="361"/>
        </pc:sldMkLst>
        <pc:spChg chg="mod">
          <ac:chgData name="Timothy Mahoney" userId="S::timothy.mahoney1@ingka.ikea.com::7e147517-f262-454a-9d34-86ff53a6aaf7" providerId="AD" clId="Web-{9B856DDF-008D-1E26-A2DC-AE6DE7B161E4}" dt="2023-01-19T07:54:47.857" v="3069" actId="20577"/>
          <ac:spMkLst>
            <pc:docMk/>
            <pc:sldMk cId="50670624" sldId="361"/>
            <ac:spMk id="2" creationId="{4EC22FDC-CC84-F1AE-D42A-AC1ACD5781D6}"/>
          </ac:spMkLst>
        </pc:spChg>
        <pc:spChg chg="del">
          <ac:chgData name="Timothy Mahoney" userId="S::timothy.mahoney1@ingka.ikea.com::7e147517-f262-454a-9d34-86ff53a6aaf7" providerId="AD" clId="Web-{9B856DDF-008D-1E26-A2DC-AE6DE7B161E4}" dt="2023-01-19T07:54:37.638" v="3063"/>
          <ac:spMkLst>
            <pc:docMk/>
            <pc:sldMk cId="50670624" sldId="361"/>
            <ac:spMk id="3" creationId="{885F479D-465A-E76F-DB53-E5FF52ADF1B9}"/>
          </ac:spMkLst>
        </pc:spChg>
        <pc:spChg chg="add mod">
          <ac:chgData name="Timothy Mahoney" userId="S::timothy.mahoney1@ingka.ikea.com::7e147517-f262-454a-9d34-86ff53a6aaf7" providerId="AD" clId="Web-{9B856DDF-008D-1E26-A2DC-AE6DE7B161E4}" dt="2023-01-19T07:57:11.094" v="3115"/>
          <ac:spMkLst>
            <pc:docMk/>
            <pc:sldMk cId="50670624" sldId="361"/>
            <ac:spMk id="5" creationId="{C44206C1-AB5E-C153-B7E8-60F6041FB09B}"/>
          </ac:spMkLst>
        </pc:spChg>
        <pc:spChg chg="add mod">
          <ac:chgData name="Timothy Mahoney" userId="S::timothy.mahoney1@ingka.ikea.com::7e147517-f262-454a-9d34-86ff53a6aaf7" providerId="AD" clId="Web-{9B856DDF-008D-1E26-A2DC-AE6DE7B161E4}" dt="2023-01-19T07:56:01.515" v="3110" actId="20577"/>
          <ac:spMkLst>
            <pc:docMk/>
            <pc:sldMk cId="50670624" sldId="361"/>
            <ac:spMk id="8" creationId="{52DF6AE2-9958-C8B9-0490-862B9DCEB0D3}"/>
          </ac:spMkLst>
        </pc:spChg>
        <pc:spChg chg="add">
          <ac:chgData name="Timothy Mahoney" userId="S::timothy.mahoney1@ingka.ikea.com::7e147517-f262-454a-9d34-86ff53a6aaf7" providerId="AD" clId="Web-{9B856DDF-008D-1E26-A2DC-AE6DE7B161E4}" dt="2023-01-19T07:54:42.388" v="3064"/>
          <ac:spMkLst>
            <pc:docMk/>
            <pc:sldMk cId="50670624" sldId="361"/>
            <ac:spMk id="11" creationId="{C232B152-3720-4D3B-97ED-45CE5483F16F}"/>
          </ac:spMkLst>
        </pc:spChg>
        <pc:spChg chg="add">
          <ac:chgData name="Timothy Mahoney" userId="S::timothy.mahoney1@ingka.ikea.com::7e147517-f262-454a-9d34-86ff53a6aaf7" providerId="AD" clId="Web-{9B856DDF-008D-1E26-A2DC-AE6DE7B161E4}" dt="2023-01-19T07:54:42.388" v="3064"/>
          <ac:spMkLst>
            <pc:docMk/>
            <pc:sldMk cId="50670624" sldId="361"/>
            <ac:spMk id="13" creationId="{11BAB570-FF10-4E96-8A3F-FA9804702B89}"/>
          </ac:spMkLst>
        </pc:spChg>
        <pc:spChg chg="add">
          <ac:chgData name="Timothy Mahoney" userId="S::timothy.mahoney1@ingka.ikea.com::7e147517-f262-454a-9d34-86ff53a6aaf7" providerId="AD" clId="Web-{9B856DDF-008D-1E26-A2DC-AE6DE7B161E4}" dt="2023-01-19T07:54:42.388" v="3064"/>
          <ac:spMkLst>
            <pc:docMk/>
            <pc:sldMk cId="50670624" sldId="361"/>
            <ac:spMk id="15" creationId="{4B9FAFB2-BEB5-4848-8018-BCAD99E2E1AA}"/>
          </ac:spMkLst>
        </pc:spChg>
        <pc:picChg chg="add mod ord">
          <ac:chgData name="Timothy Mahoney" userId="S::timothy.mahoney1@ingka.ikea.com::7e147517-f262-454a-9d34-86ff53a6aaf7" providerId="AD" clId="Web-{9B856DDF-008D-1E26-A2DC-AE6DE7B161E4}" dt="2023-01-19T07:54:42.388" v="3064"/>
          <ac:picMkLst>
            <pc:docMk/>
            <pc:sldMk cId="50670624" sldId="361"/>
            <ac:picMk id="4" creationId="{2EACB2CA-AD2B-884D-9E3E-5719EB583679}"/>
          </ac:picMkLst>
        </pc:picChg>
        <pc:picChg chg="add mod">
          <ac:chgData name="Timothy Mahoney" userId="S::timothy.mahoney1@ingka.ikea.com::7e147517-f262-454a-9d34-86ff53a6aaf7" providerId="AD" clId="Web-{9B856DDF-008D-1E26-A2DC-AE6DE7B161E4}" dt="2023-01-19T08:00:05.956" v="3122" actId="1076"/>
          <ac:picMkLst>
            <pc:docMk/>
            <pc:sldMk cId="50670624" sldId="361"/>
            <ac:picMk id="6" creationId="{6931A7E5-1672-0C41-7287-83ADF37D45FD}"/>
          </ac:picMkLst>
        </pc:picChg>
      </pc:sldChg>
      <pc:sldChg chg="addSp delSp modSp new mod ord setBg">
        <pc:chgData name="Timothy Mahoney" userId="S::timothy.mahoney1@ingka.ikea.com::7e147517-f262-454a-9d34-86ff53a6aaf7" providerId="AD" clId="Web-{9B856DDF-008D-1E26-A2DC-AE6DE7B161E4}" dt="2023-01-19T08:07:37.556" v="3189"/>
        <pc:sldMkLst>
          <pc:docMk/>
          <pc:sldMk cId="1019011800" sldId="362"/>
        </pc:sldMkLst>
        <pc:spChg chg="del">
          <ac:chgData name="Timothy Mahoney" userId="S::timothy.mahoney1@ingka.ikea.com::7e147517-f262-454a-9d34-86ff53a6aaf7" providerId="AD" clId="Web-{9B856DDF-008D-1E26-A2DC-AE6DE7B161E4}" dt="2023-01-19T08:05:12.663" v="3172"/>
          <ac:spMkLst>
            <pc:docMk/>
            <pc:sldMk cId="1019011800" sldId="362"/>
            <ac:spMk id="2" creationId="{552D4A5B-3822-D887-C90B-4B28AA478B06}"/>
          </ac:spMkLst>
        </pc:spChg>
        <pc:spChg chg="del">
          <ac:chgData name="Timothy Mahoney" userId="S::timothy.mahoney1@ingka.ikea.com::7e147517-f262-454a-9d34-86ff53a6aaf7" providerId="AD" clId="Web-{9B856DDF-008D-1E26-A2DC-AE6DE7B161E4}" dt="2023-01-19T08:05:15.148" v="3173"/>
          <ac:spMkLst>
            <pc:docMk/>
            <pc:sldMk cId="1019011800" sldId="362"/>
            <ac:spMk id="3" creationId="{9AD96E41-3A15-FEA7-CF28-981212005F6B}"/>
          </ac:spMkLst>
        </pc:spChg>
        <pc:spChg chg="add mod">
          <ac:chgData name="Timothy Mahoney" userId="S::timothy.mahoney1@ingka.ikea.com::7e147517-f262-454a-9d34-86ff53a6aaf7" providerId="AD" clId="Web-{9B856DDF-008D-1E26-A2DC-AE6DE7B161E4}" dt="2023-01-19T08:05:22.179" v="3174"/>
          <ac:spMkLst>
            <pc:docMk/>
            <pc:sldMk cId="1019011800" sldId="362"/>
            <ac:spMk id="5" creationId="{BD7E0462-CF52-8FBF-5533-B2E978B7FB7E}"/>
          </ac:spMkLst>
        </pc:spChg>
        <pc:spChg chg="add del">
          <ac:chgData name="Timothy Mahoney" userId="S::timothy.mahoney1@ingka.ikea.com::7e147517-f262-454a-9d34-86ff53a6aaf7" providerId="AD" clId="Web-{9B856DDF-008D-1E26-A2DC-AE6DE7B161E4}" dt="2023-01-19T08:05:22.179" v="3174"/>
          <ac:spMkLst>
            <pc:docMk/>
            <pc:sldMk cId="1019011800" sldId="362"/>
            <ac:spMk id="7" creationId="{154441B1-C050-B5FA-C334-5C3950114D9B}"/>
          </ac:spMkLst>
        </pc:spChg>
        <pc:spChg chg="add">
          <ac:chgData name="Timothy Mahoney" userId="S::timothy.mahoney1@ingka.ikea.com::7e147517-f262-454a-9d34-86ff53a6aaf7" providerId="AD" clId="Web-{9B856DDF-008D-1E26-A2DC-AE6DE7B161E4}" dt="2023-01-19T08:05:22.179" v="3174"/>
          <ac:spMkLst>
            <pc:docMk/>
            <pc:sldMk cId="1019011800" sldId="362"/>
            <ac:spMk id="13" creationId="{B819A166-7571-4003-A6B8-B62034C3ED30}"/>
          </ac:spMkLst>
        </pc:spChg>
        <pc:graphicFrameChg chg="add">
          <ac:chgData name="Timothy Mahoney" userId="S::timothy.mahoney1@ingka.ikea.com::7e147517-f262-454a-9d34-86ff53a6aaf7" providerId="AD" clId="Web-{9B856DDF-008D-1E26-A2DC-AE6DE7B161E4}" dt="2023-01-19T08:05:22.179" v="3174"/>
          <ac:graphicFrameMkLst>
            <pc:docMk/>
            <pc:sldMk cId="1019011800" sldId="362"/>
            <ac:graphicFrameMk id="9" creationId="{F6DBC93D-B4C4-5B64-DB8A-E2ADB679AD60}"/>
          </ac:graphicFrameMkLst>
        </pc:graphicFrameChg>
      </pc:sldChg>
      <pc:sldChg chg="addSp delSp modSp new del">
        <pc:chgData name="Timothy Mahoney" userId="S::timothy.mahoney1@ingka.ikea.com::7e147517-f262-454a-9d34-86ff53a6aaf7" providerId="AD" clId="Web-{9B856DDF-008D-1E26-A2DC-AE6DE7B161E4}" dt="2023-01-19T08:07:24.243" v="3187"/>
        <pc:sldMkLst>
          <pc:docMk/>
          <pc:sldMk cId="470899157" sldId="363"/>
        </pc:sldMkLst>
        <pc:spChg chg="del">
          <ac:chgData name="Timothy Mahoney" userId="S::timothy.mahoney1@ingka.ikea.com::7e147517-f262-454a-9d34-86ff53a6aaf7" providerId="AD" clId="Web-{9B856DDF-008D-1E26-A2DC-AE6DE7B161E4}" dt="2023-01-19T08:06:24.492" v="3179"/>
          <ac:spMkLst>
            <pc:docMk/>
            <pc:sldMk cId="470899157" sldId="363"/>
            <ac:spMk id="2" creationId="{60BF34C7-9696-F048-6B46-D27B3A849A40}"/>
          </ac:spMkLst>
        </pc:spChg>
        <pc:spChg chg="del">
          <ac:chgData name="Timothy Mahoney" userId="S::timothy.mahoney1@ingka.ikea.com::7e147517-f262-454a-9d34-86ff53a6aaf7" providerId="AD" clId="Web-{9B856DDF-008D-1E26-A2DC-AE6DE7B161E4}" dt="2023-01-19T08:06:27.383" v="3180"/>
          <ac:spMkLst>
            <pc:docMk/>
            <pc:sldMk cId="470899157" sldId="363"/>
            <ac:spMk id="3" creationId="{8D987C65-AF67-0C0E-F8D8-AE0E13EB7DC5}"/>
          </ac:spMkLst>
        </pc:spChg>
        <pc:spChg chg="add mod">
          <ac:chgData name="Timothy Mahoney" userId="S::timothy.mahoney1@ingka.ikea.com::7e147517-f262-454a-9d34-86ff53a6aaf7" providerId="AD" clId="Web-{9B856DDF-008D-1E26-A2DC-AE6DE7B161E4}" dt="2023-01-19T08:07:04.712" v="3186" actId="14100"/>
          <ac:spMkLst>
            <pc:docMk/>
            <pc:sldMk cId="470899157" sldId="363"/>
            <ac:spMk id="4" creationId="{BBB5561A-1DEF-DA4D-3875-072DBBE1A5F9}"/>
          </ac:spMkLst>
        </pc:spChg>
      </pc:sldChg>
      <pc:sldChg chg="addSp delSp modSp add del mod replId setBg">
        <pc:chgData name="Timothy Mahoney" userId="S::timothy.mahoney1@ingka.ikea.com::7e147517-f262-454a-9d34-86ff53a6aaf7" providerId="AD" clId="Web-{9B856DDF-008D-1E26-A2DC-AE6DE7B161E4}" dt="2023-01-19T08:12:01.497" v="3199"/>
        <pc:sldMkLst>
          <pc:docMk/>
          <pc:sldMk cId="2310502677" sldId="364"/>
        </pc:sldMkLst>
        <pc:spChg chg="del">
          <ac:chgData name="Timothy Mahoney" userId="S::timothy.mahoney1@ingka.ikea.com::7e147517-f262-454a-9d34-86ff53a6aaf7" providerId="AD" clId="Web-{9B856DDF-008D-1E26-A2DC-AE6DE7B161E4}" dt="2023-01-19T08:08:06.510" v="3196"/>
          <ac:spMkLst>
            <pc:docMk/>
            <pc:sldMk cId="2310502677" sldId="364"/>
            <ac:spMk id="2" creationId="{60BF34C7-9696-F048-6B46-D27B3A849A40}"/>
          </ac:spMkLst>
        </pc:spChg>
        <pc:spChg chg="del">
          <ac:chgData name="Timothy Mahoney" userId="S::timothy.mahoney1@ingka.ikea.com::7e147517-f262-454a-9d34-86ff53a6aaf7" providerId="AD" clId="Web-{9B856DDF-008D-1E26-A2DC-AE6DE7B161E4}" dt="2023-01-19T08:08:12.369" v="3197"/>
          <ac:spMkLst>
            <pc:docMk/>
            <pc:sldMk cId="2310502677" sldId="364"/>
            <ac:spMk id="3" creationId="{8D987C65-AF67-0C0E-F8D8-AE0E13EB7DC5}"/>
          </ac:spMkLst>
        </pc:spChg>
        <pc:spChg chg="add mod">
          <ac:chgData name="Timothy Mahoney" userId="S::timothy.mahoney1@ingka.ikea.com::7e147517-f262-454a-9d34-86ff53a6aaf7" providerId="AD" clId="Web-{9B856DDF-008D-1E26-A2DC-AE6DE7B161E4}" dt="2023-01-19T08:08:26.010" v="3198"/>
          <ac:spMkLst>
            <pc:docMk/>
            <pc:sldMk cId="2310502677" sldId="364"/>
            <ac:spMk id="5" creationId="{E74E1D22-0F74-9F95-3456-6A1CB4FE0C0A}"/>
          </ac:spMkLst>
        </pc:spChg>
        <pc:spChg chg="add mod">
          <ac:chgData name="Timothy Mahoney" userId="S::timothy.mahoney1@ingka.ikea.com::7e147517-f262-454a-9d34-86ff53a6aaf7" providerId="AD" clId="Web-{9B856DDF-008D-1E26-A2DC-AE6DE7B161E4}" dt="2023-01-19T08:08:26.010" v="3198"/>
          <ac:spMkLst>
            <pc:docMk/>
            <pc:sldMk cId="2310502677" sldId="364"/>
            <ac:spMk id="7" creationId="{C51B61D8-590B-6D8F-807E-1A85B4F11B9A}"/>
          </ac:spMkLst>
        </pc:spChg>
        <pc:spChg chg="add mod ord">
          <ac:chgData name="Timothy Mahoney" userId="S::timothy.mahoney1@ingka.ikea.com::7e147517-f262-454a-9d34-86ff53a6aaf7" providerId="AD" clId="Web-{9B856DDF-008D-1E26-A2DC-AE6DE7B161E4}" dt="2023-01-19T08:08:26.010" v="3198"/>
          <ac:spMkLst>
            <pc:docMk/>
            <pc:sldMk cId="2310502677" sldId="364"/>
            <ac:spMk id="9" creationId="{CBF26F0A-9155-8D78-F274-5AA832B7E030}"/>
          </ac:spMkLst>
        </pc:spChg>
        <pc:spChg chg="add mod">
          <ac:chgData name="Timothy Mahoney" userId="S::timothy.mahoney1@ingka.ikea.com::7e147517-f262-454a-9d34-86ff53a6aaf7" providerId="AD" clId="Web-{9B856DDF-008D-1E26-A2DC-AE6DE7B161E4}" dt="2023-01-19T08:08:26.010" v="3198"/>
          <ac:spMkLst>
            <pc:docMk/>
            <pc:sldMk cId="2310502677" sldId="364"/>
            <ac:spMk id="11" creationId="{58F9687E-5BA7-3A29-B418-7DACC95ED7D1}"/>
          </ac:spMkLst>
        </pc:spChg>
        <pc:spChg chg="add mod ord">
          <ac:chgData name="Timothy Mahoney" userId="S::timothy.mahoney1@ingka.ikea.com::7e147517-f262-454a-9d34-86ff53a6aaf7" providerId="AD" clId="Web-{9B856DDF-008D-1E26-A2DC-AE6DE7B161E4}" dt="2023-01-19T08:08:26.010" v="3198"/>
          <ac:spMkLst>
            <pc:docMk/>
            <pc:sldMk cId="2310502677" sldId="364"/>
            <ac:spMk id="13" creationId="{AF273609-ED59-F2F0-D38F-31EB80C63F4A}"/>
          </ac:spMkLst>
        </pc:spChg>
        <pc:spChg chg="add">
          <ac:chgData name="Timothy Mahoney" userId="S::timothy.mahoney1@ingka.ikea.com::7e147517-f262-454a-9d34-86ff53a6aaf7" providerId="AD" clId="Web-{9B856DDF-008D-1E26-A2DC-AE6DE7B161E4}" dt="2023-01-19T08:08:26.010" v="3198"/>
          <ac:spMkLst>
            <pc:docMk/>
            <pc:sldMk cId="2310502677" sldId="364"/>
            <ac:spMk id="18" creationId="{53F29798-D584-4792-9B62-3F5F5C36D619}"/>
          </ac:spMkLst>
        </pc:spChg>
      </pc:sldChg>
      <pc:sldMasterChg chg="add addSldLayout">
        <pc:chgData name="Timothy Mahoney" userId="S::timothy.mahoney1@ingka.ikea.com::7e147517-f262-454a-9d34-86ff53a6aaf7" providerId="AD" clId="Web-{9B856DDF-008D-1E26-A2DC-AE6DE7B161E4}" dt="2023-01-18T08:23:42.330" v="70"/>
        <pc:sldMasterMkLst>
          <pc:docMk/>
          <pc:sldMasterMk cId="445214946" sldId="2147483648"/>
        </pc:sldMasterMkLst>
        <pc:sldLayoutChg chg="add">
          <pc:chgData name="Timothy Mahoney" userId="S::timothy.mahoney1@ingka.ikea.com::7e147517-f262-454a-9d34-86ff53a6aaf7" providerId="AD" clId="Web-{9B856DDF-008D-1E26-A2DC-AE6DE7B161E4}" dt="2023-01-18T08:23:42.330" v="70"/>
          <pc:sldLayoutMkLst>
            <pc:docMk/>
            <pc:sldMasterMk cId="445214946" sldId="2147483648"/>
            <pc:sldLayoutMk cId="2696448815" sldId="2147483651"/>
          </pc:sldLayoutMkLst>
        </pc:sldLayoutChg>
        <pc:sldLayoutChg chg="add">
          <pc:chgData name="Timothy Mahoney" userId="S::timothy.mahoney1@ingka.ikea.com::7e147517-f262-454a-9d34-86ff53a6aaf7" providerId="AD" clId="Web-{9B856DDF-008D-1E26-A2DC-AE6DE7B161E4}" dt="2023-01-18T08:23:42.330" v="70"/>
          <pc:sldLayoutMkLst>
            <pc:docMk/>
            <pc:sldMasterMk cId="445214946" sldId="2147483648"/>
            <pc:sldLayoutMk cId="3195086787" sldId="2147483652"/>
          </pc:sldLayoutMkLst>
        </pc:sldLayoutChg>
        <pc:sldLayoutChg chg="add">
          <pc:chgData name="Timothy Mahoney" userId="S::timothy.mahoney1@ingka.ikea.com::7e147517-f262-454a-9d34-86ff53a6aaf7" providerId="AD" clId="Web-{9B856DDF-008D-1E26-A2DC-AE6DE7B161E4}" dt="2023-01-18T08:23:42.330" v="70"/>
          <pc:sldLayoutMkLst>
            <pc:docMk/>
            <pc:sldMasterMk cId="445214946" sldId="2147483648"/>
            <pc:sldLayoutMk cId="2269223030" sldId="2147483653"/>
          </pc:sldLayoutMkLst>
        </pc:sldLayoutChg>
        <pc:sldLayoutChg chg="add">
          <pc:chgData name="Timothy Mahoney" userId="S::timothy.mahoney1@ingka.ikea.com::7e147517-f262-454a-9d34-86ff53a6aaf7" providerId="AD" clId="Web-{9B856DDF-008D-1E26-A2DC-AE6DE7B161E4}" dt="2023-01-18T08:23:42.330" v="70"/>
          <pc:sldLayoutMkLst>
            <pc:docMk/>
            <pc:sldMasterMk cId="445214946" sldId="2147483648"/>
            <pc:sldLayoutMk cId="515722068" sldId="2147483654"/>
          </pc:sldLayoutMkLst>
        </pc:sldLayoutChg>
        <pc:sldLayoutChg chg="add">
          <pc:chgData name="Timothy Mahoney" userId="S::timothy.mahoney1@ingka.ikea.com::7e147517-f262-454a-9d34-86ff53a6aaf7" providerId="AD" clId="Web-{9B856DDF-008D-1E26-A2DC-AE6DE7B161E4}" dt="2023-01-18T08:23:42.330" v="70"/>
          <pc:sldLayoutMkLst>
            <pc:docMk/>
            <pc:sldMasterMk cId="445214946" sldId="2147483648"/>
            <pc:sldLayoutMk cId="1281780704" sldId="2147483655"/>
          </pc:sldLayoutMkLst>
        </pc:sldLayoutChg>
        <pc:sldLayoutChg chg="add">
          <pc:chgData name="Timothy Mahoney" userId="S::timothy.mahoney1@ingka.ikea.com::7e147517-f262-454a-9d34-86ff53a6aaf7" providerId="AD" clId="Web-{9B856DDF-008D-1E26-A2DC-AE6DE7B161E4}" dt="2023-01-18T08:23:42.330" v="70"/>
          <pc:sldLayoutMkLst>
            <pc:docMk/>
            <pc:sldMasterMk cId="445214946" sldId="2147483648"/>
            <pc:sldLayoutMk cId="1146412268" sldId="2147483656"/>
          </pc:sldLayoutMkLst>
        </pc:sldLayoutChg>
        <pc:sldLayoutChg chg="add">
          <pc:chgData name="Timothy Mahoney" userId="S::timothy.mahoney1@ingka.ikea.com::7e147517-f262-454a-9d34-86ff53a6aaf7" providerId="AD" clId="Web-{9B856DDF-008D-1E26-A2DC-AE6DE7B161E4}" dt="2023-01-18T08:23:42.330" v="70"/>
          <pc:sldLayoutMkLst>
            <pc:docMk/>
            <pc:sldMasterMk cId="445214946" sldId="2147483648"/>
            <pc:sldLayoutMk cId="3333799166" sldId="2147483663"/>
          </pc:sldLayoutMkLst>
        </pc:sldLayoutChg>
        <pc:sldLayoutChg chg="add">
          <pc:chgData name="Timothy Mahoney" userId="S::timothy.mahoney1@ingka.ikea.com::7e147517-f262-454a-9d34-86ff53a6aaf7" providerId="AD" clId="Web-{9B856DDF-008D-1E26-A2DC-AE6DE7B161E4}" dt="2023-01-18T08:23:42.330" v="70"/>
          <pc:sldLayoutMkLst>
            <pc:docMk/>
            <pc:sldMasterMk cId="445214946" sldId="2147483648"/>
            <pc:sldLayoutMk cId="249758260" sldId="2147483664"/>
          </pc:sldLayoutMkLst>
        </pc:sldLayoutChg>
        <pc:sldLayoutChg chg="add">
          <pc:chgData name="Timothy Mahoney" userId="S::timothy.mahoney1@ingka.ikea.com::7e147517-f262-454a-9d34-86ff53a6aaf7" providerId="AD" clId="Web-{9B856DDF-008D-1E26-A2DC-AE6DE7B161E4}" dt="2023-01-18T08:23:42.330" v="70"/>
          <pc:sldLayoutMkLst>
            <pc:docMk/>
            <pc:sldMasterMk cId="445214946" sldId="2147483648"/>
            <pc:sldLayoutMk cId="1651634271" sldId="2147483667"/>
          </pc:sldLayoutMkLst>
        </pc:sldLayoutChg>
        <pc:sldLayoutChg chg="add">
          <pc:chgData name="Timothy Mahoney" userId="S::timothy.mahoney1@ingka.ikea.com::7e147517-f262-454a-9d34-86ff53a6aaf7" providerId="AD" clId="Web-{9B856DDF-008D-1E26-A2DC-AE6DE7B161E4}" dt="2023-01-18T08:23:42.330" v="70"/>
          <pc:sldLayoutMkLst>
            <pc:docMk/>
            <pc:sldMasterMk cId="445214946" sldId="2147483648"/>
            <pc:sldLayoutMk cId="594426093" sldId="2147483668"/>
          </pc:sldLayoutMkLst>
        </pc:sldLayoutChg>
        <pc:sldLayoutChg chg="add">
          <pc:chgData name="Timothy Mahoney" userId="S::timothy.mahoney1@ingka.ikea.com::7e147517-f262-454a-9d34-86ff53a6aaf7" providerId="AD" clId="Web-{9B856DDF-008D-1E26-A2DC-AE6DE7B161E4}" dt="2023-01-18T08:23:42.330" v="70"/>
          <pc:sldLayoutMkLst>
            <pc:docMk/>
            <pc:sldMasterMk cId="445214946" sldId="2147483648"/>
            <pc:sldLayoutMk cId="1958573826" sldId="2147483669"/>
          </pc:sldLayoutMkLst>
        </pc:sldLayoutChg>
        <pc:sldLayoutChg chg="add">
          <pc:chgData name="Timothy Mahoney" userId="S::timothy.mahoney1@ingka.ikea.com::7e147517-f262-454a-9d34-86ff53a6aaf7" providerId="AD" clId="Web-{9B856DDF-008D-1E26-A2DC-AE6DE7B161E4}" dt="2023-01-18T08:23:42.330" v="70"/>
          <pc:sldLayoutMkLst>
            <pc:docMk/>
            <pc:sldMasterMk cId="445214946" sldId="2147483648"/>
            <pc:sldLayoutMk cId="4215739343" sldId="2147483670"/>
          </pc:sldLayoutMkLst>
        </pc:sldLayoutChg>
        <pc:sldLayoutChg chg="add">
          <pc:chgData name="Timothy Mahoney" userId="S::timothy.mahoney1@ingka.ikea.com::7e147517-f262-454a-9d34-86ff53a6aaf7" providerId="AD" clId="Web-{9B856DDF-008D-1E26-A2DC-AE6DE7B161E4}" dt="2023-01-18T08:23:42.330" v="70"/>
          <pc:sldLayoutMkLst>
            <pc:docMk/>
            <pc:sldMasterMk cId="445214946" sldId="2147483648"/>
            <pc:sldLayoutMk cId="1603866459" sldId="2147483671"/>
          </pc:sldLayoutMkLst>
        </pc:sldLayoutChg>
        <pc:sldLayoutChg chg="add">
          <pc:chgData name="Timothy Mahoney" userId="S::timothy.mahoney1@ingka.ikea.com::7e147517-f262-454a-9d34-86ff53a6aaf7" providerId="AD" clId="Web-{9B856DDF-008D-1E26-A2DC-AE6DE7B161E4}" dt="2023-01-18T08:23:42.330" v="70"/>
          <pc:sldLayoutMkLst>
            <pc:docMk/>
            <pc:sldMasterMk cId="445214946" sldId="2147483648"/>
            <pc:sldLayoutMk cId="746714063" sldId="2147483672"/>
          </pc:sldLayoutMkLst>
        </pc:sldLayoutChg>
        <pc:sldLayoutChg chg="add">
          <pc:chgData name="Timothy Mahoney" userId="S::timothy.mahoney1@ingka.ikea.com::7e147517-f262-454a-9d34-86ff53a6aaf7" providerId="AD" clId="Web-{9B856DDF-008D-1E26-A2DC-AE6DE7B161E4}" dt="2023-01-18T08:23:42.330" v="70"/>
          <pc:sldLayoutMkLst>
            <pc:docMk/>
            <pc:sldMasterMk cId="445214946" sldId="2147483648"/>
            <pc:sldLayoutMk cId="2497632957" sldId="2147483678"/>
          </pc:sldLayoutMkLst>
        </pc:sldLayoutChg>
        <pc:sldLayoutChg chg="add">
          <pc:chgData name="Timothy Mahoney" userId="S::timothy.mahoney1@ingka.ikea.com::7e147517-f262-454a-9d34-86ff53a6aaf7" providerId="AD" clId="Web-{9B856DDF-008D-1E26-A2DC-AE6DE7B161E4}" dt="2023-01-18T08:23:42.330" v="70"/>
          <pc:sldLayoutMkLst>
            <pc:docMk/>
            <pc:sldMasterMk cId="445214946" sldId="2147483648"/>
            <pc:sldLayoutMk cId="3929673569" sldId="2147483679"/>
          </pc:sldLayoutMkLst>
        </pc:sldLayoutChg>
        <pc:sldLayoutChg chg="add">
          <pc:chgData name="Timothy Mahoney" userId="S::timothy.mahoney1@ingka.ikea.com::7e147517-f262-454a-9d34-86ff53a6aaf7" providerId="AD" clId="Web-{9B856DDF-008D-1E26-A2DC-AE6DE7B161E4}" dt="2023-01-18T08:23:42.330" v="70"/>
          <pc:sldLayoutMkLst>
            <pc:docMk/>
            <pc:sldMasterMk cId="445214946" sldId="2147483648"/>
            <pc:sldLayoutMk cId="1436763781" sldId="2147483684"/>
          </pc:sldLayoutMkLst>
        </pc:sldLayoutChg>
        <pc:sldLayoutChg chg="add">
          <pc:chgData name="Timothy Mahoney" userId="S::timothy.mahoney1@ingka.ikea.com::7e147517-f262-454a-9d34-86ff53a6aaf7" providerId="AD" clId="Web-{9B856DDF-008D-1E26-A2DC-AE6DE7B161E4}" dt="2023-01-18T08:23:42.330" v="70"/>
          <pc:sldLayoutMkLst>
            <pc:docMk/>
            <pc:sldMasterMk cId="445214946" sldId="2147483648"/>
            <pc:sldLayoutMk cId="60742656" sldId="2147483687"/>
          </pc:sldLayoutMkLst>
        </pc:sldLayoutChg>
        <pc:sldLayoutChg chg="add">
          <pc:chgData name="Timothy Mahoney" userId="S::timothy.mahoney1@ingka.ikea.com::7e147517-f262-454a-9d34-86ff53a6aaf7" providerId="AD" clId="Web-{9B856DDF-008D-1E26-A2DC-AE6DE7B161E4}" dt="2023-01-18T08:23:42.330" v="70"/>
          <pc:sldLayoutMkLst>
            <pc:docMk/>
            <pc:sldMasterMk cId="445214946" sldId="2147483648"/>
            <pc:sldLayoutMk cId="2772884596" sldId="2147483693"/>
          </pc:sldLayoutMkLst>
        </pc:sldLayoutChg>
        <pc:sldLayoutChg chg="add">
          <pc:chgData name="Timothy Mahoney" userId="S::timothy.mahoney1@ingka.ikea.com::7e147517-f262-454a-9d34-86ff53a6aaf7" providerId="AD" clId="Web-{9B856DDF-008D-1E26-A2DC-AE6DE7B161E4}" dt="2023-01-18T08:23:42.330" v="70"/>
          <pc:sldLayoutMkLst>
            <pc:docMk/>
            <pc:sldMasterMk cId="445214946" sldId="2147483648"/>
            <pc:sldLayoutMk cId="891390310" sldId="2147483694"/>
          </pc:sldLayoutMkLst>
        </pc:sldLayoutChg>
        <pc:sldLayoutChg chg="add">
          <pc:chgData name="Timothy Mahoney" userId="S::timothy.mahoney1@ingka.ikea.com::7e147517-f262-454a-9d34-86ff53a6aaf7" providerId="AD" clId="Web-{9B856DDF-008D-1E26-A2DC-AE6DE7B161E4}" dt="2023-01-18T08:23:42.330" v="70"/>
          <pc:sldLayoutMkLst>
            <pc:docMk/>
            <pc:sldMasterMk cId="445214946" sldId="2147483648"/>
            <pc:sldLayoutMk cId="3025769140" sldId="2147483695"/>
          </pc:sldLayoutMkLst>
        </pc:sldLayoutChg>
        <pc:sldLayoutChg chg="add">
          <pc:chgData name="Timothy Mahoney" userId="S::timothy.mahoney1@ingka.ikea.com::7e147517-f262-454a-9d34-86ff53a6aaf7" providerId="AD" clId="Web-{9B856DDF-008D-1E26-A2DC-AE6DE7B161E4}" dt="2023-01-18T08:23:42.330" v="70"/>
          <pc:sldLayoutMkLst>
            <pc:docMk/>
            <pc:sldMasterMk cId="445214946" sldId="2147483648"/>
            <pc:sldLayoutMk cId="2151341187" sldId="2147483697"/>
          </pc:sldLayoutMkLst>
        </pc:sldLayoutChg>
        <pc:sldLayoutChg chg="add">
          <pc:chgData name="Timothy Mahoney" userId="S::timothy.mahoney1@ingka.ikea.com::7e147517-f262-454a-9d34-86ff53a6aaf7" providerId="AD" clId="Web-{9B856DDF-008D-1E26-A2DC-AE6DE7B161E4}" dt="2023-01-18T08:23:42.330" v="70"/>
          <pc:sldLayoutMkLst>
            <pc:docMk/>
            <pc:sldMasterMk cId="445214946" sldId="2147483648"/>
            <pc:sldLayoutMk cId="1033628218" sldId="2147483698"/>
          </pc:sldLayoutMkLst>
        </pc:sldLayoutChg>
        <pc:sldLayoutChg chg="add">
          <pc:chgData name="Timothy Mahoney" userId="S::timothy.mahoney1@ingka.ikea.com::7e147517-f262-454a-9d34-86ff53a6aaf7" providerId="AD" clId="Web-{9B856DDF-008D-1E26-A2DC-AE6DE7B161E4}" dt="2023-01-18T08:23:42.330" v="70"/>
          <pc:sldLayoutMkLst>
            <pc:docMk/>
            <pc:sldMasterMk cId="445214946" sldId="2147483648"/>
            <pc:sldLayoutMk cId="2231637669" sldId="2147483699"/>
          </pc:sldLayoutMkLst>
        </pc:sldLayoutChg>
        <pc:sldLayoutChg chg="add">
          <pc:chgData name="Timothy Mahoney" userId="S::timothy.mahoney1@ingka.ikea.com::7e147517-f262-454a-9d34-86ff53a6aaf7" providerId="AD" clId="Web-{9B856DDF-008D-1E26-A2DC-AE6DE7B161E4}" dt="2023-01-18T08:23:42.330" v="70"/>
          <pc:sldLayoutMkLst>
            <pc:docMk/>
            <pc:sldMasterMk cId="445214946" sldId="2147483648"/>
            <pc:sldLayoutMk cId="1412070387" sldId="2147483701"/>
          </pc:sldLayoutMkLst>
        </pc:sldLayoutChg>
        <pc:sldLayoutChg chg="add">
          <pc:chgData name="Timothy Mahoney" userId="S::timothy.mahoney1@ingka.ikea.com::7e147517-f262-454a-9d34-86ff53a6aaf7" providerId="AD" clId="Web-{9B856DDF-008D-1E26-A2DC-AE6DE7B161E4}" dt="2023-01-18T08:23:42.330" v="70"/>
          <pc:sldLayoutMkLst>
            <pc:docMk/>
            <pc:sldMasterMk cId="445214946" sldId="2147483648"/>
            <pc:sldLayoutMk cId="3521154189" sldId="2147483702"/>
          </pc:sldLayoutMkLst>
        </pc:sldLayoutChg>
        <pc:sldLayoutChg chg="add">
          <pc:chgData name="Timothy Mahoney" userId="S::timothy.mahoney1@ingka.ikea.com::7e147517-f262-454a-9d34-86ff53a6aaf7" providerId="AD" clId="Web-{9B856DDF-008D-1E26-A2DC-AE6DE7B161E4}" dt="2023-01-18T08:23:42.330" v="70"/>
          <pc:sldLayoutMkLst>
            <pc:docMk/>
            <pc:sldMasterMk cId="445214946" sldId="2147483648"/>
            <pc:sldLayoutMk cId="4056663852" sldId="2147483703"/>
          </pc:sldLayoutMkLst>
        </pc:sldLayoutChg>
      </pc:sldMasterChg>
      <pc:sldMasterChg chg="modSldLayout">
        <pc:chgData name="Timothy Mahoney" userId="S::timothy.mahoney1@ingka.ikea.com::7e147517-f262-454a-9d34-86ff53a6aaf7" providerId="AD" clId="Web-{9B856DDF-008D-1E26-A2DC-AE6DE7B161E4}" dt="2023-01-18T20:34:26.052" v="699"/>
        <pc:sldMasterMkLst>
          <pc:docMk/>
          <pc:sldMasterMk cId="2460954070" sldId="2147483660"/>
        </pc:sldMasterMkLst>
        <pc:sldLayoutChg chg="replId">
          <pc:chgData name="Timothy Mahoney" userId="S::timothy.mahoney1@ingka.ikea.com::7e147517-f262-454a-9d34-86ff53a6aaf7" providerId="AD" clId="Web-{9B856DDF-008D-1E26-A2DC-AE6DE7B161E4}" dt="2023-01-18T20:34:26.052" v="699"/>
          <pc:sldLayoutMkLst>
            <pc:docMk/>
            <pc:sldMasterMk cId="2460954070" sldId="2147483660"/>
            <pc:sldLayoutMk cId="2591524520" sldId="2147483802"/>
          </pc:sldLayoutMkLst>
        </pc:sldLayoutChg>
        <pc:sldLayoutChg chg="replId">
          <pc:chgData name="Timothy Mahoney" userId="S::timothy.mahoney1@ingka.ikea.com::7e147517-f262-454a-9d34-86ff53a6aaf7" providerId="AD" clId="Web-{9B856DDF-008D-1E26-A2DC-AE6DE7B161E4}" dt="2023-01-18T20:34:26.052" v="699"/>
          <pc:sldLayoutMkLst>
            <pc:docMk/>
            <pc:sldMasterMk cId="2460954070" sldId="2147483660"/>
            <pc:sldLayoutMk cId="1203092039" sldId="2147483803"/>
          </pc:sldLayoutMkLst>
        </pc:sldLayoutChg>
        <pc:sldLayoutChg chg="replId">
          <pc:chgData name="Timothy Mahoney" userId="S::timothy.mahoney1@ingka.ikea.com::7e147517-f262-454a-9d34-86ff53a6aaf7" providerId="AD" clId="Web-{9B856DDF-008D-1E26-A2DC-AE6DE7B161E4}" dt="2023-01-18T20:34:26.052" v="699"/>
          <pc:sldLayoutMkLst>
            <pc:docMk/>
            <pc:sldMasterMk cId="2460954070" sldId="2147483660"/>
            <pc:sldLayoutMk cId="3146388984" sldId="2147483804"/>
          </pc:sldLayoutMkLst>
        </pc:sldLayoutChg>
        <pc:sldLayoutChg chg="replId">
          <pc:chgData name="Timothy Mahoney" userId="S::timothy.mahoney1@ingka.ikea.com::7e147517-f262-454a-9d34-86ff53a6aaf7" providerId="AD" clId="Web-{9B856DDF-008D-1E26-A2DC-AE6DE7B161E4}" dt="2023-01-18T20:34:26.052" v="699"/>
          <pc:sldLayoutMkLst>
            <pc:docMk/>
            <pc:sldMasterMk cId="2460954070" sldId="2147483660"/>
            <pc:sldLayoutMk cId="3171841454" sldId="2147483805"/>
          </pc:sldLayoutMkLst>
        </pc:sldLayoutChg>
        <pc:sldLayoutChg chg="replId">
          <pc:chgData name="Timothy Mahoney" userId="S::timothy.mahoney1@ingka.ikea.com::7e147517-f262-454a-9d34-86ff53a6aaf7" providerId="AD" clId="Web-{9B856DDF-008D-1E26-A2DC-AE6DE7B161E4}" dt="2023-01-18T20:34:26.052" v="699"/>
          <pc:sldLayoutMkLst>
            <pc:docMk/>
            <pc:sldMasterMk cId="2460954070" sldId="2147483660"/>
            <pc:sldLayoutMk cId="1718958274" sldId="2147483806"/>
          </pc:sldLayoutMkLst>
        </pc:sldLayoutChg>
        <pc:sldLayoutChg chg="replId">
          <pc:chgData name="Timothy Mahoney" userId="S::timothy.mahoney1@ingka.ikea.com::7e147517-f262-454a-9d34-86ff53a6aaf7" providerId="AD" clId="Web-{9B856DDF-008D-1E26-A2DC-AE6DE7B161E4}" dt="2023-01-18T20:34:26.052" v="699"/>
          <pc:sldLayoutMkLst>
            <pc:docMk/>
            <pc:sldMasterMk cId="2460954070" sldId="2147483660"/>
            <pc:sldLayoutMk cId="2202905451" sldId="2147483807"/>
          </pc:sldLayoutMkLst>
        </pc:sldLayoutChg>
        <pc:sldLayoutChg chg="replId">
          <pc:chgData name="Timothy Mahoney" userId="S::timothy.mahoney1@ingka.ikea.com::7e147517-f262-454a-9d34-86ff53a6aaf7" providerId="AD" clId="Web-{9B856DDF-008D-1E26-A2DC-AE6DE7B161E4}" dt="2023-01-18T20:34:26.052" v="699"/>
          <pc:sldLayoutMkLst>
            <pc:docMk/>
            <pc:sldMasterMk cId="2460954070" sldId="2147483660"/>
            <pc:sldLayoutMk cId="3479445657" sldId="2147483808"/>
          </pc:sldLayoutMkLst>
        </pc:sldLayoutChg>
      </pc:sldMasterChg>
      <pc:sldMasterChg chg="add addSldLayout">
        <pc:chgData name="Timothy Mahoney" userId="S::timothy.mahoney1@ingka.ikea.com::7e147517-f262-454a-9d34-86ff53a6aaf7" providerId="AD" clId="Web-{9B856DDF-008D-1E26-A2DC-AE6DE7B161E4}" dt="2023-01-18T20:34:26.896" v="705"/>
        <pc:sldMasterMkLst>
          <pc:docMk/>
          <pc:sldMasterMk cId="1727774719" sldId="2147483769"/>
        </pc:sldMasterMkLst>
        <pc:sldLayoutChg chg="add">
          <pc:chgData name="Timothy Mahoney" userId="S::timothy.mahoney1@ingka.ikea.com::7e147517-f262-454a-9d34-86ff53a6aaf7" providerId="AD" clId="Web-{9B856DDF-008D-1E26-A2DC-AE6DE7B161E4}" dt="2023-01-18T20:34:26.896" v="705"/>
          <pc:sldLayoutMkLst>
            <pc:docMk/>
            <pc:sldMasterMk cId="1727774719" sldId="2147483769"/>
            <pc:sldLayoutMk cId="4248555368" sldId="2147483770"/>
          </pc:sldLayoutMkLst>
        </pc:sldLayoutChg>
        <pc:sldLayoutChg chg="add">
          <pc:chgData name="Timothy Mahoney" userId="S::timothy.mahoney1@ingka.ikea.com::7e147517-f262-454a-9d34-86ff53a6aaf7" providerId="AD" clId="Web-{9B856DDF-008D-1E26-A2DC-AE6DE7B161E4}" dt="2023-01-18T20:34:26.896" v="705"/>
          <pc:sldLayoutMkLst>
            <pc:docMk/>
            <pc:sldMasterMk cId="1727774719" sldId="2147483769"/>
            <pc:sldLayoutMk cId="2447074966" sldId="2147483771"/>
          </pc:sldLayoutMkLst>
        </pc:sldLayoutChg>
        <pc:sldLayoutChg chg="add">
          <pc:chgData name="Timothy Mahoney" userId="S::timothy.mahoney1@ingka.ikea.com::7e147517-f262-454a-9d34-86ff53a6aaf7" providerId="AD" clId="Web-{9B856DDF-008D-1E26-A2DC-AE6DE7B161E4}" dt="2023-01-18T20:34:26.896" v="705"/>
          <pc:sldLayoutMkLst>
            <pc:docMk/>
            <pc:sldMasterMk cId="1727774719" sldId="2147483769"/>
            <pc:sldLayoutMk cId="2536590706" sldId="2147483772"/>
          </pc:sldLayoutMkLst>
        </pc:sldLayoutChg>
        <pc:sldLayoutChg chg="add">
          <pc:chgData name="Timothy Mahoney" userId="S::timothy.mahoney1@ingka.ikea.com::7e147517-f262-454a-9d34-86ff53a6aaf7" providerId="AD" clId="Web-{9B856DDF-008D-1E26-A2DC-AE6DE7B161E4}" dt="2023-01-18T20:34:26.896" v="705"/>
          <pc:sldLayoutMkLst>
            <pc:docMk/>
            <pc:sldMasterMk cId="1727774719" sldId="2147483769"/>
            <pc:sldLayoutMk cId="3711491554" sldId="2147483773"/>
          </pc:sldLayoutMkLst>
        </pc:sldLayoutChg>
        <pc:sldLayoutChg chg="add">
          <pc:chgData name="Timothy Mahoney" userId="S::timothy.mahoney1@ingka.ikea.com::7e147517-f262-454a-9d34-86ff53a6aaf7" providerId="AD" clId="Web-{9B856DDF-008D-1E26-A2DC-AE6DE7B161E4}" dt="2023-01-18T20:34:26.896" v="705"/>
          <pc:sldLayoutMkLst>
            <pc:docMk/>
            <pc:sldMasterMk cId="1727774719" sldId="2147483769"/>
            <pc:sldLayoutMk cId="1805532040" sldId="2147483774"/>
          </pc:sldLayoutMkLst>
        </pc:sldLayoutChg>
        <pc:sldLayoutChg chg="add">
          <pc:chgData name="Timothy Mahoney" userId="S::timothy.mahoney1@ingka.ikea.com::7e147517-f262-454a-9d34-86ff53a6aaf7" providerId="AD" clId="Web-{9B856DDF-008D-1E26-A2DC-AE6DE7B161E4}" dt="2023-01-18T20:34:26.896" v="705"/>
          <pc:sldLayoutMkLst>
            <pc:docMk/>
            <pc:sldMasterMk cId="1727774719" sldId="2147483769"/>
            <pc:sldLayoutMk cId="1619143208" sldId="2147483775"/>
          </pc:sldLayoutMkLst>
        </pc:sldLayoutChg>
        <pc:sldLayoutChg chg="add">
          <pc:chgData name="Timothy Mahoney" userId="S::timothy.mahoney1@ingka.ikea.com::7e147517-f262-454a-9d34-86ff53a6aaf7" providerId="AD" clId="Web-{9B856DDF-008D-1E26-A2DC-AE6DE7B161E4}" dt="2023-01-18T20:34:26.896" v="705"/>
          <pc:sldLayoutMkLst>
            <pc:docMk/>
            <pc:sldMasterMk cId="1727774719" sldId="2147483769"/>
            <pc:sldLayoutMk cId="2624019619" sldId="2147483776"/>
          </pc:sldLayoutMkLst>
        </pc:sldLayoutChg>
        <pc:sldLayoutChg chg="add">
          <pc:chgData name="Timothy Mahoney" userId="S::timothy.mahoney1@ingka.ikea.com::7e147517-f262-454a-9d34-86ff53a6aaf7" providerId="AD" clId="Web-{9B856DDF-008D-1E26-A2DC-AE6DE7B161E4}" dt="2023-01-18T20:34:26.896" v="705"/>
          <pc:sldLayoutMkLst>
            <pc:docMk/>
            <pc:sldMasterMk cId="1727774719" sldId="2147483769"/>
            <pc:sldLayoutMk cId="4016377766" sldId="2147483777"/>
          </pc:sldLayoutMkLst>
        </pc:sldLayoutChg>
        <pc:sldLayoutChg chg="add">
          <pc:chgData name="Timothy Mahoney" userId="S::timothy.mahoney1@ingka.ikea.com::7e147517-f262-454a-9d34-86ff53a6aaf7" providerId="AD" clId="Web-{9B856DDF-008D-1E26-A2DC-AE6DE7B161E4}" dt="2023-01-18T20:34:26.896" v="705"/>
          <pc:sldLayoutMkLst>
            <pc:docMk/>
            <pc:sldMasterMk cId="1727774719" sldId="2147483769"/>
            <pc:sldLayoutMk cId="1320876881" sldId="2147483778"/>
          </pc:sldLayoutMkLst>
        </pc:sldLayoutChg>
        <pc:sldLayoutChg chg="add">
          <pc:chgData name="Timothy Mahoney" userId="S::timothy.mahoney1@ingka.ikea.com::7e147517-f262-454a-9d34-86ff53a6aaf7" providerId="AD" clId="Web-{9B856DDF-008D-1E26-A2DC-AE6DE7B161E4}" dt="2023-01-18T20:34:26.896" v="705"/>
          <pc:sldLayoutMkLst>
            <pc:docMk/>
            <pc:sldMasterMk cId="1727774719" sldId="2147483769"/>
            <pc:sldLayoutMk cId="257180032" sldId="2147483779"/>
          </pc:sldLayoutMkLst>
        </pc:sldLayoutChg>
        <pc:sldLayoutChg chg="add">
          <pc:chgData name="Timothy Mahoney" userId="S::timothy.mahoney1@ingka.ikea.com::7e147517-f262-454a-9d34-86ff53a6aaf7" providerId="AD" clId="Web-{9B856DDF-008D-1E26-A2DC-AE6DE7B161E4}" dt="2023-01-18T20:34:26.896" v="705"/>
          <pc:sldLayoutMkLst>
            <pc:docMk/>
            <pc:sldMasterMk cId="1727774719" sldId="2147483769"/>
            <pc:sldLayoutMk cId="3877294613" sldId="2147483780"/>
          </pc:sldLayoutMkLst>
        </pc:sldLayoutChg>
        <pc:sldLayoutChg chg="add">
          <pc:chgData name="Timothy Mahoney" userId="S::timothy.mahoney1@ingka.ikea.com::7e147517-f262-454a-9d34-86ff53a6aaf7" providerId="AD" clId="Web-{9B856DDF-008D-1E26-A2DC-AE6DE7B161E4}" dt="2023-01-18T20:34:26.896" v="705"/>
          <pc:sldLayoutMkLst>
            <pc:docMk/>
            <pc:sldMasterMk cId="1727774719" sldId="2147483769"/>
            <pc:sldLayoutMk cId="2532635819" sldId="2147483781"/>
          </pc:sldLayoutMkLst>
        </pc:sldLayoutChg>
        <pc:sldLayoutChg chg="add">
          <pc:chgData name="Timothy Mahoney" userId="S::timothy.mahoney1@ingka.ikea.com::7e147517-f262-454a-9d34-86ff53a6aaf7" providerId="AD" clId="Web-{9B856DDF-008D-1E26-A2DC-AE6DE7B161E4}" dt="2023-01-18T20:34:26.896" v="705"/>
          <pc:sldLayoutMkLst>
            <pc:docMk/>
            <pc:sldMasterMk cId="1727774719" sldId="2147483769"/>
            <pc:sldLayoutMk cId="3475212175" sldId="2147483782"/>
          </pc:sldLayoutMkLst>
        </pc:sldLayoutChg>
        <pc:sldLayoutChg chg="add">
          <pc:chgData name="Timothy Mahoney" userId="S::timothy.mahoney1@ingka.ikea.com::7e147517-f262-454a-9d34-86ff53a6aaf7" providerId="AD" clId="Web-{9B856DDF-008D-1E26-A2DC-AE6DE7B161E4}" dt="2023-01-18T20:34:26.896" v="705"/>
          <pc:sldLayoutMkLst>
            <pc:docMk/>
            <pc:sldMasterMk cId="1727774719" sldId="2147483769"/>
            <pc:sldLayoutMk cId="2740760941" sldId="2147483783"/>
          </pc:sldLayoutMkLst>
        </pc:sldLayoutChg>
        <pc:sldLayoutChg chg="add">
          <pc:chgData name="Timothy Mahoney" userId="S::timothy.mahoney1@ingka.ikea.com::7e147517-f262-454a-9d34-86ff53a6aaf7" providerId="AD" clId="Web-{9B856DDF-008D-1E26-A2DC-AE6DE7B161E4}" dt="2023-01-18T20:34:26.896" v="705"/>
          <pc:sldLayoutMkLst>
            <pc:docMk/>
            <pc:sldMasterMk cId="1727774719" sldId="2147483769"/>
            <pc:sldLayoutMk cId="4189299149" sldId="2147483784"/>
          </pc:sldLayoutMkLst>
        </pc:sldLayoutChg>
        <pc:sldLayoutChg chg="add">
          <pc:chgData name="Timothy Mahoney" userId="S::timothy.mahoney1@ingka.ikea.com::7e147517-f262-454a-9d34-86ff53a6aaf7" providerId="AD" clId="Web-{9B856DDF-008D-1E26-A2DC-AE6DE7B161E4}" dt="2023-01-18T20:34:26.896" v="705"/>
          <pc:sldLayoutMkLst>
            <pc:docMk/>
            <pc:sldMasterMk cId="1727774719" sldId="2147483769"/>
            <pc:sldLayoutMk cId="3581980302" sldId="2147483785"/>
          </pc:sldLayoutMkLst>
        </pc:sldLayoutChg>
        <pc:sldLayoutChg chg="add">
          <pc:chgData name="Timothy Mahoney" userId="S::timothy.mahoney1@ingka.ikea.com::7e147517-f262-454a-9d34-86ff53a6aaf7" providerId="AD" clId="Web-{9B856DDF-008D-1E26-A2DC-AE6DE7B161E4}" dt="2023-01-18T20:34:26.896" v="705"/>
          <pc:sldLayoutMkLst>
            <pc:docMk/>
            <pc:sldMasterMk cId="1727774719" sldId="2147483769"/>
            <pc:sldLayoutMk cId="4254148185" sldId="2147483786"/>
          </pc:sldLayoutMkLst>
        </pc:sldLayoutChg>
      </pc:sldMasterChg>
      <pc:sldMasterChg chg="add addSldLayout">
        <pc:chgData name="Timothy Mahoney" userId="S::timothy.mahoney1@ingka.ikea.com::7e147517-f262-454a-9d34-86ff53a6aaf7" providerId="AD" clId="Web-{9B856DDF-008D-1E26-A2DC-AE6DE7B161E4}" dt="2023-01-18T20:34:26.052" v="699"/>
        <pc:sldMasterMkLst>
          <pc:docMk/>
          <pc:sldMasterMk cId="3214635125" sldId="2147483796"/>
        </pc:sldMasterMkLst>
        <pc:sldLayoutChg chg="add">
          <pc:chgData name="Timothy Mahoney" userId="S::timothy.mahoney1@ingka.ikea.com::7e147517-f262-454a-9d34-86ff53a6aaf7" providerId="AD" clId="Web-{9B856DDF-008D-1E26-A2DC-AE6DE7B161E4}" dt="2023-01-18T20:34:26.052" v="699"/>
          <pc:sldLayoutMkLst>
            <pc:docMk/>
            <pc:sldMasterMk cId="3214635125" sldId="2147483796"/>
            <pc:sldLayoutMk cId="2030029443" sldId="2147483696"/>
          </pc:sldLayoutMkLst>
        </pc:sldLayoutChg>
        <pc:sldLayoutChg chg="add">
          <pc:chgData name="Timothy Mahoney" userId="S::timothy.mahoney1@ingka.ikea.com::7e147517-f262-454a-9d34-86ff53a6aaf7" providerId="AD" clId="Web-{9B856DDF-008D-1E26-A2DC-AE6DE7B161E4}" dt="2023-01-18T20:34:26.052" v="699"/>
          <pc:sldLayoutMkLst>
            <pc:docMk/>
            <pc:sldMasterMk cId="3214635125" sldId="2147483796"/>
            <pc:sldLayoutMk cId="4015219873" sldId="2147483700"/>
          </pc:sldLayoutMkLst>
        </pc:sldLayoutChg>
        <pc:sldLayoutChg chg="add">
          <pc:chgData name="Timothy Mahoney" userId="S::timothy.mahoney1@ingka.ikea.com::7e147517-f262-454a-9d34-86ff53a6aaf7" providerId="AD" clId="Web-{9B856DDF-008D-1E26-A2DC-AE6DE7B161E4}" dt="2023-01-18T20:34:26.052" v="699"/>
          <pc:sldLayoutMkLst>
            <pc:docMk/>
            <pc:sldMasterMk cId="3214635125" sldId="2147483796"/>
            <pc:sldLayoutMk cId="734112887" sldId="2147483704"/>
          </pc:sldLayoutMkLst>
        </pc:sldLayoutChg>
        <pc:sldLayoutChg chg="add">
          <pc:chgData name="Timothy Mahoney" userId="S::timothy.mahoney1@ingka.ikea.com::7e147517-f262-454a-9d34-86ff53a6aaf7" providerId="AD" clId="Web-{9B856DDF-008D-1E26-A2DC-AE6DE7B161E4}" dt="2023-01-18T20:34:26.052" v="699"/>
          <pc:sldLayoutMkLst>
            <pc:docMk/>
            <pc:sldMasterMk cId="3214635125" sldId="2147483796"/>
            <pc:sldLayoutMk cId="4056326142" sldId="2147483705"/>
          </pc:sldLayoutMkLst>
        </pc:sldLayoutChg>
        <pc:sldLayoutChg chg="add">
          <pc:chgData name="Timothy Mahoney" userId="S::timothy.mahoney1@ingka.ikea.com::7e147517-f262-454a-9d34-86ff53a6aaf7" providerId="AD" clId="Web-{9B856DDF-008D-1E26-A2DC-AE6DE7B161E4}" dt="2023-01-18T20:34:26.052" v="699"/>
          <pc:sldLayoutMkLst>
            <pc:docMk/>
            <pc:sldMasterMk cId="3214635125" sldId="2147483796"/>
            <pc:sldLayoutMk cId="1655931962" sldId="2147483706"/>
          </pc:sldLayoutMkLst>
        </pc:sldLayoutChg>
        <pc:sldLayoutChg chg="add">
          <pc:chgData name="Timothy Mahoney" userId="S::timothy.mahoney1@ingka.ikea.com::7e147517-f262-454a-9d34-86ff53a6aaf7" providerId="AD" clId="Web-{9B856DDF-008D-1E26-A2DC-AE6DE7B161E4}" dt="2023-01-18T20:34:26.052" v="699"/>
          <pc:sldLayoutMkLst>
            <pc:docMk/>
            <pc:sldMasterMk cId="3214635125" sldId="2147483796"/>
            <pc:sldLayoutMk cId="1532179103" sldId="2147483707"/>
          </pc:sldLayoutMkLst>
        </pc:sldLayoutChg>
        <pc:sldLayoutChg chg="add">
          <pc:chgData name="Timothy Mahoney" userId="S::timothy.mahoney1@ingka.ikea.com::7e147517-f262-454a-9d34-86ff53a6aaf7" providerId="AD" clId="Web-{9B856DDF-008D-1E26-A2DC-AE6DE7B161E4}" dt="2023-01-18T20:34:26.052" v="699"/>
          <pc:sldLayoutMkLst>
            <pc:docMk/>
            <pc:sldMasterMk cId="3214635125" sldId="2147483796"/>
            <pc:sldLayoutMk cId="1455935739" sldId="2147483708"/>
          </pc:sldLayoutMkLst>
        </pc:sldLayoutChg>
        <pc:sldLayoutChg chg="add">
          <pc:chgData name="Timothy Mahoney" userId="S::timothy.mahoney1@ingka.ikea.com::7e147517-f262-454a-9d34-86ff53a6aaf7" providerId="AD" clId="Web-{9B856DDF-008D-1E26-A2DC-AE6DE7B161E4}" dt="2023-01-18T20:34:26.052" v="699"/>
          <pc:sldLayoutMkLst>
            <pc:docMk/>
            <pc:sldMasterMk cId="3214635125" sldId="2147483796"/>
            <pc:sldLayoutMk cId="609260426" sldId="2147483709"/>
          </pc:sldLayoutMkLst>
        </pc:sldLayoutChg>
        <pc:sldLayoutChg chg="add">
          <pc:chgData name="Timothy Mahoney" userId="S::timothy.mahoney1@ingka.ikea.com::7e147517-f262-454a-9d34-86ff53a6aaf7" providerId="AD" clId="Web-{9B856DDF-008D-1E26-A2DC-AE6DE7B161E4}" dt="2023-01-18T20:34:26.052" v="699"/>
          <pc:sldLayoutMkLst>
            <pc:docMk/>
            <pc:sldMasterMk cId="3214635125" sldId="2147483796"/>
            <pc:sldLayoutMk cId="469963845" sldId="2147483710"/>
          </pc:sldLayoutMkLst>
        </pc:sldLayoutChg>
        <pc:sldLayoutChg chg="add">
          <pc:chgData name="Timothy Mahoney" userId="S::timothy.mahoney1@ingka.ikea.com::7e147517-f262-454a-9d34-86ff53a6aaf7" providerId="AD" clId="Web-{9B856DDF-008D-1E26-A2DC-AE6DE7B161E4}" dt="2023-01-18T20:34:26.052" v="699"/>
          <pc:sldLayoutMkLst>
            <pc:docMk/>
            <pc:sldMasterMk cId="3214635125" sldId="2147483796"/>
            <pc:sldLayoutMk cId="1996677675" sldId="2147483711"/>
          </pc:sldLayoutMkLst>
        </pc:sldLayoutChg>
        <pc:sldLayoutChg chg="add">
          <pc:chgData name="Timothy Mahoney" userId="S::timothy.mahoney1@ingka.ikea.com::7e147517-f262-454a-9d34-86ff53a6aaf7" providerId="AD" clId="Web-{9B856DDF-008D-1E26-A2DC-AE6DE7B161E4}" dt="2023-01-18T20:34:26.052" v="699"/>
          <pc:sldLayoutMkLst>
            <pc:docMk/>
            <pc:sldMasterMk cId="3214635125" sldId="2147483796"/>
            <pc:sldLayoutMk cId="1935912496" sldId="2147483712"/>
          </pc:sldLayoutMkLst>
        </pc:sldLayoutChg>
        <pc:sldLayoutChg chg="add">
          <pc:chgData name="Timothy Mahoney" userId="S::timothy.mahoney1@ingka.ikea.com::7e147517-f262-454a-9d34-86ff53a6aaf7" providerId="AD" clId="Web-{9B856DDF-008D-1E26-A2DC-AE6DE7B161E4}" dt="2023-01-18T20:34:26.052" v="699"/>
          <pc:sldLayoutMkLst>
            <pc:docMk/>
            <pc:sldMasterMk cId="3214635125" sldId="2147483796"/>
            <pc:sldLayoutMk cId="3054621669" sldId="2147483713"/>
          </pc:sldLayoutMkLst>
        </pc:sldLayoutChg>
        <pc:sldLayoutChg chg="add">
          <pc:chgData name="Timothy Mahoney" userId="S::timothy.mahoney1@ingka.ikea.com::7e147517-f262-454a-9d34-86ff53a6aaf7" providerId="AD" clId="Web-{9B856DDF-008D-1E26-A2DC-AE6DE7B161E4}" dt="2023-01-18T20:34:26.052" v="699"/>
          <pc:sldLayoutMkLst>
            <pc:docMk/>
            <pc:sldMasterMk cId="3214635125" sldId="2147483796"/>
            <pc:sldLayoutMk cId="2283856578" sldId="2147483714"/>
          </pc:sldLayoutMkLst>
        </pc:sldLayoutChg>
        <pc:sldLayoutChg chg="add">
          <pc:chgData name="Timothy Mahoney" userId="S::timothy.mahoney1@ingka.ikea.com::7e147517-f262-454a-9d34-86ff53a6aaf7" providerId="AD" clId="Web-{9B856DDF-008D-1E26-A2DC-AE6DE7B161E4}" dt="2023-01-18T20:34:26.052" v="699"/>
          <pc:sldLayoutMkLst>
            <pc:docMk/>
            <pc:sldMasterMk cId="3214635125" sldId="2147483796"/>
            <pc:sldLayoutMk cId="2068838928" sldId="2147483715"/>
          </pc:sldLayoutMkLst>
        </pc:sldLayoutChg>
        <pc:sldLayoutChg chg="add">
          <pc:chgData name="Timothy Mahoney" userId="S::timothy.mahoney1@ingka.ikea.com::7e147517-f262-454a-9d34-86ff53a6aaf7" providerId="AD" clId="Web-{9B856DDF-008D-1E26-A2DC-AE6DE7B161E4}" dt="2023-01-18T20:34:26.052" v="699"/>
          <pc:sldLayoutMkLst>
            <pc:docMk/>
            <pc:sldMasterMk cId="3214635125" sldId="2147483796"/>
            <pc:sldLayoutMk cId="2927749311" sldId="2147483716"/>
          </pc:sldLayoutMkLst>
        </pc:sldLayoutChg>
        <pc:sldLayoutChg chg="add">
          <pc:chgData name="Timothy Mahoney" userId="S::timothy.mahoney1@ingka.ikea.com::7e147517-f262-454a-9d34-86ff53a6aaf7" providerId="AD" clId="Web-{9B856DDF-008D-1E26-A2DC-AE6DE7B161E4}" dt="2023-01-18T20:34:26.052" v="699"/>
          <pc:sldLayoutMkLst>
            <pc:docMk/>
            <pc:sldMasterMk cId="3214635125" sldId="2147483796"/>
            <pc:sldLayoutMk cId="4036207608" sldId="2147483717"/>
          </pc:sldLayoutMkLst>
        </pc:sldLayoutChg>
        <pc:sldLayoutChg chg="add">
          <pc:chgData name="Timothy Mahoney" userId="S::timothy.mahoney1@ingka.ikea.com::7e147517-f262-454a-9d34-86ff53a6aaf7" providerId="AD" clId="Web-{9B856DDF-008D-1E26-A2DC-AE6DE7B161E4}" dt="2023-01-18T20:34:26.052" v="699"/>
          <pc:sldLayoutMkLst>
            <pc:docMk/>
            <pc:sldMasterMk cId="3214635125" sldId="2147483796"/>
            <pc:sldLayoutMk cId="1778440119" sldId="2147483718"/>
          </pc:sldLayoutMkLst>
        </pc:sldLayoutChg>
        <pc:sldLayoutChg chg="add">
          <pc:chgData name="Timothy Mahoney" userId="S::timothy.mahoney1@ingka.ikea.com::7e147517-f262-454a-9d34-86ff53a6aaf7" providerId="AD" clId="Web-{9B856DDF-008D-1E26-A2DC-AE6DE7B161E4}" dt="2023-01-18T20:34:26.052" v="699"/>
          <pc:sldLayoutMkLst>
            <pc:docMk/>
            <pc:sldMasterMk cId="3214635125" sldId="2147483796"/>
            <pc:sldLayoutMk cId="1367886092" sldId="2147483719"/>
          </pc:sldLayoutMkLst>
        </pc:sldLayoutChg>
        <pc:sldLayoutChg chg="add">
          <pc:chgData name="Timothy Mahoney" userId="S::timothy.mahoney1@ingka.ikea.com::7e147517-f262-454a-9d34-86ff53a6aaf7" providerId="AD" clId="Web-{9B856DDF-008D-1E26-A2DC-AE6DE7B161E4}" dt="2023-01-18T20:34:26.052" v="699"/>
          <pc:sldLayoutMkLst>
            <pc:docMk/>
            <pc:sldMasterMk cId="3214635125" sldId="2147483796"/>
            <pc:sldLayoutMk cId="667144427" sldId="2147483720"/>
          </pc:sldLayoutMkLst>
        </pc:sldLayoutChg>
        <pc:sldLayoutChg chg="add">
          <pc:chgData name="Timothy Mahoney" userId="S::timothy.mahoney1@ingka.ikea.com::7e147517-f262-454a-9d34-86ff53a6aaf7" providerId="AD" clId="Web-{9B856DDF-008D-1E26-A2DC-AE6DE7B161E4}" dt="2023-01-18T20:34:26.052" v="699"/>
          <pc:sldLayoutMkLst>
            <pc:docMk/>
            <pc:sldMasterMk cId="3214635125" sldId="2147483796"/>
            <pc:sldLayoutMk cId="3396572176" sldId="2147483721"/>
          </pc:sldLayoutMkLst>
        </pc:sldLayoutChg>
        <pc:sldLayoutChg chg="add">
          <pc:chgData name="Timothy Mahoney" userId="S::timothy.mahoney1@ingka.ikea.com::7e147517-f262-454a-9d34-86ff53a6aaf7" providerId="AD" clId="Web-{9B856DDF-008D-1E26-A2DC-AE6DE7B161E4}" dt="2023-01-18T20:34:26.052" v="699"/>
          <pc:sldLayoutMkLst>
            <pc:docMk/>
            <pc:sldMasterMk cId="3214635125" sldId="2147483796"/>
            <pc:sldLayoutMk cId="1019964483" sldId="2147483722"/>
          </pc:sldLayoutMkLst>
        </pc:sldLayoutChg>
        <pc:sldLayoutChg chg="add">
          <pc:chgData name="Timothy Mahoney" userId="S::timothy.mahoney1@ingka.ikea.com::7e147517-f262-454a-9d34-86ff53a6aaf7" providerId="AD" clId="Web-{9B856DDF-008D-1E26-A2DC-AE6DE7B161E4}" dt="2023-01-18T20:34:26.052" v="699"/>
          <pc:sldLayoutMkLst>
            <pc:docMk/>
            <pc:sldMasterMk cId="3214635125" sldId="2147483796"/>
            <pc:sldLayoutMk cId="2226613331" sldId="2147483723"/>
          </pc:sldLayoutMkLst>
        </pc:sldLayoutChg>
        <pc:sldLayoutChg chg="add">
          <pc:chgData name="Timothy Mahoney" userId="S::timothy.mahoney1@ingka.ikea.com::7e147517-f262-454a-9d34-86ff53a6aaf7" providerId="AD" clId="Web-{9B856DDF-008D-1E26-A2DC-AE6DE7B161E4}" dt="2023-01-18T20:34:26.052" v="699"/>
          <pc:sldLayoutMkLst>
            <pc:docMk/>
            <pc:sldMasterMk cId="3214635125" sldId="2147483796"/>
            <pc:sldLayoutMk cId="3846196073" sldId="2147483726"/>
          </pc:sldLayoutMkLst>
        </pc:sldLayoutChg>
        <pc:sldLayoutChg chg="add">
          <pc:chgData name="Timothy Mahoney" userId="S::timothy.mahoney1@ingka.ikea.com::7e147517-f262-454a-9d34-86ff53a6aaf7" providerId="AD" clId="Web-{9B856DDF-008D-1E26-A2DC-AE6DE7B161E4}" dt="2023-01-18T20:34:26.052" v="699"/>
          <pc:sldLayoutMkLst>
            <pc:docMk/>
            <pc:sldMasterMk cId="3214635125" sldId="2147483796"/>
            <pc:sldLayoutMk cId="3178665577" sldId="2147483727"/>
          </pc:sldLayoutMkLst>
        </pc:sldLayoutChg>
        <pc:sldLayoutChg chg="add">
          <pc:chgData name="Timothy Mahoney" userId="S::timothy.mahoney1@ingka.ikea.com::7e147517-f262-454a-9d34-86ff53a6aaf7" providerId="AD" clId="Web-{9B856DDF-008D-1E26-A2DC-AE6DE7B161E4}" dt="2023-01-18T20:34:26.052" v="699"/>
          <pc:sldLayoutMkLst>
            <pc:docMk/>
            <pc:sldMasterMk cId="3214635125" sldId="2147483796"/>
            <pc:sldLayoutMk cId="1465108275" sldId="2147483728"/>
          </pc:sldLayoutMkLst>
        </pc:sldLayoutChg>
        <pc:sldLayoutChg chg="add">
          <pc:chgData name="Timothy Mahoney" userId="S::timothy.mahoney1@ingka.ikea.com::7e147517-f262-454a-9d34-86ff53a6aaf7" providerId="AD" clId="Web-{9B856DDF-008D-1E26-A2DC-AE6DE7B161E4}" dt="2023-01-18T20:34:26.052" v="699"/>
          <pc:sldLayoutMkLst>
            <pc:docMk/>
            <pc:sldMasterMk cId="3214635125" sldId="2147483796"/>
            <pc:sldLayoutMk cId="72684466" sldId="2147483729"/>
          </pc:sldLayoutMkLst>
        </pc:sldLayoutChg>
        <pc:sldLayoutChg chg="add">
          <pc:chgData name="Timothy Mahoney" userId="S::timothy.mahoney1@ingka.ikea.com::7e147517-f262-454a-9d34-86ff53a6aaf7" providerId="AD" clId="Web-{9B856DDF-008D-1E26-A2DC-AE6DE7B161E4}" dt="2023-01-18T20:34:26.052" v="699"/>
          <pc:sldLayoutMkLst>
            <pc:docMk/>
            <pc:sldMasterMk cId="3214635125" sldId="2147483796"/>
            <pc:sldLayoutMk cId="455672555" sldId="2147483730"/>
          </pc:sldLayoutMkLst>
        </pc:sldLayoutChg>
        <pc:sldLayoutChg chg="add">
          <pc:chgData name="Timothy Mahoney" userId="S::timothy.mahoney1@ingka.ikea.com::7e147517-f262-454a-9d34-86ff53a6aaf7" providerId="AD" clId="Web-{9B856DDF-008D-1E26-A2DC-AE6DE7B161E4}" dt="2023-01-18T20:34:26.052" v="699"/>
          <pc:sldLayoutMkLst>
            <pc:docMk/>
            <pc:sldMasterMk cId="3214635125" sldId="2147483796"/>
            <pc:sldLayoutMk cId="3348494304" sldId="2147483731"/>
          </pc:sldLayoutMkLst>
        </pc:sldLayoutChg>
        <pc:sldLayoutChg chg="add">
          <pc:chgData name="Timothy Mahoney" userId="S::timothy.mahoney1@ingka.ikea.com::7e147517-f262-454a-9d34-86ff53a6aaf7" providerId="AD" clId="Web-{9B856DDF-008D-1E26-A2DC-AE6DE7B161E4}" dt="2023-01-18T20:34:26.052" v="699"/>
          <pc:sldLayoutMkLst>
            <pc:docMk/>
            <pc:sldMasterMk cId="3214635125" sldId="2147483796"/>
            <pc:sldLayoutMk cId="1845713039" sldId="2147483732"/>
          </pc:sldLayoutMkLst>
        </pc:sldLayoutChg>
        <pc:sldLayoutChg chg="add">
          <pc:chgData name="Timothy Mahoney" userId="S::timothy.mahoney1@ingka.ikea.com::7e147517-f262-454a-9d34-86ff53a6aaf7" providerId="AD" clId="Web-{9B856DDF-008D-1E26-A2DC-AE6DE7B161E4}" dt="2023-01-18T20:34:26.052" v="699"/>
          <pc:sldLayoutMkLst>
            <pc:docMk/>
            <pc:sldMasterMk cId="3214635125" sldId="2147483796"/>
            <pc:sldLayoutMk cId="3692482737" sldId="2147483733"/>
          </pc:sldLayoutMkLst>
        </pc:sldLayoutChg>
        <pc:sldLayoutChg chg="add">
          <pc:chgData name="Timothy Mahoney" userId="S::timothy.mahoney1@ingka.ikea.com::7e147517-f262-454a-9d34-86ff53a6aaf7" providerId="AD" clId="Web-{9B856DDF-008D-1E26-A2DC-AE6DE7B161E4}" dt="2023-01-18T20:34:26.052" v="699"/>
          <pc:sldLayoutMkLst>
            <pc:docMk/>
            <pc:sldMasterMk cId="3214635125" sldId="2147483796"/>
            <pc:sldLayoutMk cId="931800028" sldId="2147483734"/>
          </pc:sldLayoutMkLst>
        </pc:sldLayoutChg>
        <pc:sldLayoutChg chg="add">
          <pc:chgData name="Timothy Mahoney" userId="S::timothy.mahoney1@ingka.ikea.com::7e147517-f262-454a-9d34-86ff53a6aaf7" providerId="AD" clId="Web-{9B856DDF-008D-1E26-A2DC-AE6DE7B161E4}" dt="2023-01-18T20:34:26.052" v="699"/>
          <pc:sldLayoutMkLst>
            <pc:docMk/>
            <pc:sldMasterMk cId="3214635125" sldId="2147483796"/>
            <pc:sldLayoutMk cId="2001396191" sldId="2147483787"/>
          </pc:sldLayoutMkLst>
        </pc:sldLayoutChg>
        <pc:sldLayoutChg chg="add">
          <pc:chgData name="Timothy Mahoney" userId="S::timothy.mahoney1@ingka.ikea.com::7e147517-f262-454a-9d34-86ff53a6aaf7" providerId="AD" clId="Web-{9B856DDF-008D-1E26-A2DC-AE6DE7B161E4}" dt="2023-01-18T20:34:26.052" v="699"/>
          <pc:sldLayoutMkLst>
            <pc:docMk/>
            <pc:sldMasterMk cId="3214635125" sldId="2147483796"/>
            <pc:sldLayoutMk cId="3513744694" sldId="2147483788"/>
          </pc:sldLayoutMkLst>
        </pc:sldLayoutChg>
        <pc:sldLayoutChg chg="add">
          <pc:chgData name="Timothy Mahoney" userId="S::timothy.mahoney1@ingka.ikea.com::7e147517-f262-454a-9d34-86ff53a6aaf7" providerId="AD" clId="Web-{9B856DDF-008D-1E26-A2DC-AE6DE7B161E4}" dt="2023-01-18T20:34:26.052" v="699"/>
          <pc:sldLayoutMkLst>
            <pc:docMk/>
            <pc:sldMasterMk cId="3214635125" sldId="2147483796"/>
            <pc:sldLayoutMk cId="3052536355" sldId="2147483797"/>
          </pc:sldLayoutMkLst>
        </pc:sldLayoutChg>
        <pc:sldLayoutChg chg="add">
          <pc:chgData name="Timothy Mahoney" userId="S::timothy.mahoney1@ingka.ikea.com::7e147517-f262-454a-9d34-86ff53a6aaf7" providerId="AD" clId="Web-{9B856DDF-008D-1E26-A2DC-AE6DE7B161E4}" dt="2023-01-18T20:34:26.052" v="699"/>
          <pc:sldLayoutMkLst>
            <pc:docMk/>
            <pc:sldMasterMk cId="3214635125" sldId="2147483796"/>
            <pc:sldLayoutMk cId="513867053" sldId="2147483798"/>
          </pc:sldLayoutMkLst>
        </pc:sldLayoutChg>
        <pc:sldLayoutChg chg="add">
          <pc:chgData name="Timothy Mahoney" userId="S::timothy.mahoney1@ingka.ikea.com::7e147517-f262-454a-9d34-86ff53a6aaf7" providerId="AD" clId="Web-{9B856DDF-008D-1E26-A2DC-AE6DE7B161E4}" dt="2023-01-18T20:34:26.052" v="699"/>
          <pc:sldLayoutMkLst>
            <pc:docMk/>
            <pc:sldMasterMk cId="3214635125" sldId="2147483796"/>
            <pc:sldLayoutMk cId="1996583374" sldId="2147483799"/>
          </pc:sldLayoutMkLst>
        </pc:sldLayoutChg>
        <pc:sldLayoutChg chg="add">
          <pc:chgData name="Timothy Mahoney" userId="S::timothy.mahoney1@ingka.ikea.com::7e147517-f262-454a-9d34-86ff53a6aaf7" providerId="AD" clId="Web-{9B856DDF-008D-1E26-A2DC-AE6DE7B161E4}" dt="2023-01-18T20:34:26.052" v="699"/>
          <pc:sldLayoutMkLst>
            <pc:docMk/>
            <pc:sldMasterMk cId="3214635125" sldId="2147483796"/>
            <pc:sldLayoutMk cId="1684439095" sldId="2147483800"/>
          </pc:sldLayoutMkLst>
        </pc:sldLayoutChg>
        <pc:sldLayoutChg chg="add">
          <pc:chgData name="Timothy Mahoney" userId="S::timothy.mahoney1@ingka.ikea.com::7e147517-f262-454a-9d34-86ff53a6aaf7" providerId="AD" clId="Web-{9B856DDF-008D-1E26-A2DC-AE6DE7B161E4}" dt="2023-01-18T20:34:26.052" v="699"/>
          <pc:sldLayoutMkLst>
            <pc:docMk/>
            <pc:sldMasterMk cId="3214635125" sldId="2147483796"/>
            <pc:sldLayoutMk cId="837298491" sldId="2147483801"/>
          </pc:sldLayoutMkLst>
        </pc:sldLayoutChg>
      </pc:sldMasterChg>
    </pc:docChg>
  </pc:docChgLst>
  <pc:docChgLst>
    <pc:chgData name="Timothy Mahoney" userId="S::timothy.mahoney1@ingka.ikea.com::7e147517-f262-454a-9d34-86ff53a6aaf7" providerId="AD" clId="Web-{92FA4CF8-554D-E1DB-801D-D18FADA02B13}"/>
    <pc:docChg chg="modSld">
      <pc:chgData name="Timothy Mahoney" userId="S::timothy.mahoney1@ingka.ikea.com::7e147517-f262-454a-9d34-86ff53a6aaf7" providerId="AD" clId="Web-{92FA4CF8-554D-E1DB-801D-D18FADA02B13}" dt="2023-01-19T09:19:54.832" v="4"/>
      <pc:docMkLst>
        <pc:docMk/>
      </pc:docMkLst>
      <pc:sldChg chg="addSp delSp modSp">
        <pc:chgData name="Timothy Mahoney" userId="S::timothy.mahoney1@ingka.ikea.com::7e147517-f262-454a-9d34-86ff53a6aaf7" providerId="AD" clId="Web-{92FA4CF8-554D-E1DB-801D-D18FADA02B13}" dt="2023-01-19T09:19:54.832" v="4"/>
        <pc:sldMkLst>
          <pc:docMk/>
          <pc:sldMk cId="3869146065" sldId="278"/>
        </pc:sldMkLst>
        <pc:spChg chg="mod">
          <ac:chgData name="Timothy Mahoney" userId="S::timothy.mahoney1@ingka.ikea.com::7e147517-f262-454a-9d34-86ff53a6aaf7" providerId="AD" clId="Web-{92FA4CF8-554D-E1DB-801D-D18FADA02B13}" dt="2023-01-19T09:19:54.832" v="4"/>
          <ac:spMkLst>
            <pc:docMk/>
            <pc:sldMk cId="3869146065" sldId="278"/>
            <ac:spMk id="2" creationId="{59848474-AB48-D4E2-9C85-B3C507960F28}"/>
          </ac:spMkLst>
        </pc:spChg>
        <pc:spChg chg="mod ord">
          <ac:chgData name="Timothy Mahoney" userId="S::timothy.mahoney1@ingka.ikea.com::7e147517-f262-454a-9d34-86ff53a6aaf7" providerId="AD" clId="Web-{92FA4CF8-554D-E1DB-801D-D18FADA02B13}" dt="2023-01-19T09:19:54.832" v="4"/>
          <ac:spMkLst>
            <pc:docMk/>
            <pc:sldMk cId="3869146065" sldId="278"/>
            <ac:spMk id="3" creationId="{441600C8-1405-4BDD-A5D1-A7BC8789F7A4}"/>
          </ac:spMkLst>
        </pc:spChg>
        <pc:spChg chg="del">
          <ac:chgData name="Timothy Mahoney" userId="S::timothy.mahoney1@ingka.ikea.com::7e147517-f262-454a-9d34-86ff53a6aaf7" providerId="AD" clId="Web-{92FA4CF8-554D-E1DB-801D-D18FADA02B13}" dt="2023-01-19T09:19:54.832" v="4"/>
          <ac:spMkLst>
            <pc:docMk/>
            <pc:sldMk cId="3869146065" sldId="278"/>
            <ac:spMk id="8" creationId="{AD72D4D1-076F-49D3-9889-EFC4F6D7CA66}"/>
          </ac:spMkLst>
        </pc:spChg>
        <pc:spChg chg="add">
          <ac:chgData name="Timothy Mahoney" userId="S::timothy.mahoney1@ingka.ikea.com::7e147517-f262-454a-9d34-86ff53a6aaf7" providerId="AD" clId="Web-{92FA4CF8-554D-E1DB-801D-D18FADA02B13}" dt="2023-01-19T09:19:54.832" v="4"/>
          <ac:spMkLst>
            <pc:docMk/>
            <pc:sldMk cId="3869146065" sldId="278"/>
            <ac:spMk id="15" creationId="{4F74D28C-3268-4E35-8EE1-D92CB4A85A7D}"/>
          </ac:spMkLst>
        </pc:spChg>
        <pc:picChg chg="add mod">
          <ac:chgData name="Timothy Mahoney" userId="S::timothy.mahoney1@ingka.ikea.com::7e147517-f262-454a-9d34-86ff53a6aaf7" providerId="AD" clId="Web-{92FA4CF8-554D-E1DB-801D-D18FADA02B13}" dt="2023-01-19T09:19:54.832" v="4"/>
          <ac:picMkLst>
            <pc:docMk/>
            <pc:sldMk cId="3869146065" sldId="278"/>
            <ac:picMk id="4" creationId="{AF527924-2466-BBC0-A9D3-4402A78BB388}"/>
          </ac:picMkLst>
        </pc:picChg>
        <pc:cxnChg chg="del">
          <ac:chgData name="Timothy Mahoney" userId="S::timothy.mahoney1@ingka.ikea.com::7e147517-f262-454a-9d34-86ff53a6aaf7" providerId="AD" clId="Web-{92FA4CF8-554D-E1DB-801D-D18FADA02B13}" dt="2023-01-19T09:19:54.832" v="4"/>
          <ac:cxnSpMkLst>
            <pc:docMk/>
            <pc:sldMk cId="3869146065" sldId="278"/>
            <ac:cxnSpMk id="10" creationId="{2D72A2C9-F3CA-4216-8BAD-FA4C970C3C4E}"/>
          </ac:cxnSpMkLst>
        </pc:cxnChg>
      </pc:sldChg>
    </pc:docChg>
  </pc:docChgLst>
  <pc:docChgLst>
    <pc:chgData name="Timothy Mahoney" userId="S::timothy.mahoney1@ingka.ikea.com::7e147517-f262-454a-9d34-86ff53a6aaf7" providerId="AD" clId="Web-{9BF4D78F-E817-1080-B484-B47619E02490}"/>
    <pc:docChg chg="sldOrd">
      <pc:chgData name="Timothy Mahoney" userId="S::timothy.mahoney1@ingka.ikea.com::7e147517-f262-454a-9d34-86ff53a6aaf7" providerId="AD" clId="Web-{9BF4D78F-E817-1080-B484-B47619E02490}" dt="2023-01-17T09:47:17.745" v="3"/>
      <pc:docMkLst>
        <pc:docMk/>
      </pc:docMkLst>
      <pc:sldChg chg="ord">
        <pc:chgData name="Timothy Mahoney" userId="S::timothy.mahoney1@ingka.ikea.com::7e147517-f262-454a-9d34-86ff53a6aaf7" providerId="AD" clId="Web-{9BF4D78F-E817-1080-B484-B47619E02490}" dt="2023-01-17T09:46:52.916" v="0"/>
        <pc:sldMkLst>
          <pc:docMk/>
          <pc:sldMk cId="2880927102" sldId="261"/>
        </pc:sldMkLst>
      </pc:sldChg>
      <pc:sldChg chg="ord">
        <pc:chgData name="Timothy Mahoney" userId="S::timothy.mahoney1@ingka.ikea.com::7e147517-f262-454a-9d34-86ff53a6aaf7" providerId="AD" clId="Web-{9BF4D78F-E817-1080-B484-B47619E02490}" dt="2023-01-17T09:47:11.276" v="2"/>
        <pc:sldMkLst>
          <pc:docMk/>
          <pc:sldMk cId="3279019585" sldId="263"/>
        </pc:sldMkLst>
      </pc:sldChg>
      <pc:sldChg chg="ord">
        <pc:chgData name="Timothy Mahoney" userId="S::timothy.mahoney1@ingka.ikea.com::7e147517-f262-454a-9d34-86ff53a6aaf7" providerId="AD" clId="Web-{9BF4D78F-E817-1080-B484-B47619E02490}" dt="2023-01-17T09:47:17.745" v="3"/>
        <pc:sldMkLst>
          <pc:docMk/>
          <pc:sldMk cId="1298145499" sldId="265"/>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4" Type="http://schemas.openxmlformats.org/officeDocument/2006/relationships/image" Target="../media/image2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4" Type="http://schemas.openxmlformats.org/officeDocument/2006/relationships/image" Target="../media/image29.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315FE0-E552-4DBF-A2B0-1F3B7B15B6F2}"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E68DE6E9-F266-4DEF-9A84-B59BA387947D}">
      <dgm:prSet/>
      <dgm:spPr/>
      <dgm:t>
        <a:bodyPr/>
        <a:lstStyle/>
        <a:p>
          <a:pPr>
            <a:defRPr cap="all"/>
          </a:pPr>
          <a:r>
            <a:rPr lang="en-US"/>
            <a:t>You're going to what?</a:t>
          </a:r>
        </a:p>
      </dgm:t>
    </dgm:pt>
    <dgm:pt modelId="{F65567CF-202F-4B50-9BD8-9C18E9ABD874}" type="parTrans" cxnId="{3F95D068-CF8E-4423-974B-7BDDA44024A2}">
      <dgm:prSet/>
      <dgm:spPr/>
      <dgm:t>
        <a:bodyPr/>
        <a:lstStyle/>
        <a:p>
          <a:endParaRPr lang="en-US"/>
        </a:p>
      </dgm:t>
    </dgm:pt>
    <dgm:pt modelId="{5855C3B9-85E0-40C4-833D-010F07BF43CE}" type="sibTrans" cxnId="{3F95D068-CF8E-4423-974B-7BDDA44024A2}">
      <dgm:prSet/>
      <dgm:spPr/>
      <dgm:t>
        <a:bodyPr/>
        <a:lstStyle/>
        <a:p>
          <a:endParaRPr lang="en-US"/>
        </a:p>
      </dgm:t>
    </dgm:pt>
    <dgm:pt modelId="{D338F1D8-599C-480B-B280-A7D3BD1E9C8D}">
      <dgm:prSet/>
      <dgm:spPr/>
      <dgm:t>
        <a:bodyPr/>
        <a:lstStyle/>
        <a:p>
          <a:pPr>
            <a:defRPr cap="all"/>
          </a:pPr>
          <a:r>
            <a:rPr lang="en-US"/>
            <a:t>Span Events</a:t>
          </a:r>
        </a:p>
      </dgm:t>
    </dgm:pt>
    <dgm:pt modelId="{A73187D7-DA72-41C4-98BF-58D9FD33492C}" type="parTrans" cxnId="{0E830AEE-D548-4687-8CA2-CFF1C017DDF0}">
      <dgm:prSet/>
      <dgm:spPr/>
      <dgm:t>
        <a:bodyPr/>
        <a:lstStyle/>
        <a:p>
          <a:endParaRPr lang="en-US"/>
        </a:p>
      </dgm:t>
    </dgm:pt>
    <dgm:pt modelId="{07D04E69-1A7B-4307-B5AA-E9F6CEAD8703}" type="sibTrans" cxnId="{0E830AEE-D548-4687-8CA2-CFF1C017DDF0}">
      <dgm:prSet/>
      <dgm:spPr/>
      <dgm:t>
        <a:bodyPr/>
        <a:lstStyle/>
        <a:p>
          <a:endParaRPr lang="en-US"/>
        </a:p>
      </dgm:t>
    </dgm:pt>
    <dgm:pt modelId="{33EF5242-F418-48FB-8E73-04591F1F121F}" type="pres">
      <dgm:prSet presAssocID="{31315FE0-E552-4DBF-A2B0-1F3B7B15B6F2}" presName="root" presStyleCnt="0">
        <dgm:presLayoutVars>
          <dgm:dir/>
          <dgm:resizeHandles val="exact"/>
        </dgm:presLayoutVars>
      </dgm:prSet>
      <dgm:spPr/>
    </dgm:pt>
    <dgm:pt modelId="{E8AD50E1-D62C-461E-914A-96C46BABE7A1}" type="pres">
      <dgm:prSet presAssocID="{E68DE6E9-F266-4DEF-9A84-B59BA387947D}" presName="compNode" presStyleCnt="0"/>
      <dgm:spPr/>
    </dgm:pt>
    <dgm:pt modelId="{5211B0E4-4FB4-412A-B936-930A58C4388F}" type="pres">
      <dgm:prSet presAssocID="{E68DE6E9-F266-4DEF-9A84-B59BA387947D}" presName="iconBgRect" presStyleLbl="bgShp" presStyleIdx="0" presStyleCnt="2"/>
      <dgm:spPr/>
    </dgm:pt>
    <dgm:pt modelId="{294B6B2B-B2F4-4083-8681-CCE439D07A9F}" type="pres">
      <dgm:prSet presAssocID="{E68DE6E9-F266-4DEF-9A84-B59BA387947D}"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lp"/>
        </a:ext>
      </dgm:extLst>
    </dgm:pt>
    <dgm:pt modelId="{89E92E69-966C-42D3-ACE4-F39968035AB4}" type="pres">
      <dgm:prSet presAssocID="{E68DE6E9-F266-4DEF-9A84-B59BA387947D}" presName="spaceRect" presStyleCnt="0"/>
      <dgm:spPr/>
    </dgm:pt>
    <dgm:pt modelId="{50C84C31-F971-428D-A598-F69C7A692950}" type="pres">
      <dgm:prSet presAssocID="{E68DE6E9-F266-4DEF-9A84-B59BA387947D}" presName="textRect" presStyleLbl="revTx" presStyleIdx="0" presStyleCnt="2">
        <dgm:presLayoutVars>
          <dgm:chMax val="1"/>
          <dgm:chPref val="1"/>
        </dgm:presLayoutVars>
      </dgm:prSet>
      <dgm:spPr/>
    </dgm:pt>
    <dgm:pt modelId="{A097EA5F-CEC5-4919-8334-330E59BF8A1D}" type="pres">
      <dgm:prSet presAssocID="{5855C3B9-85E0-40C4-833D-010F07BF43CE}" presName="sibTrans" presStyleCnt="0"/>
      <dgm:spPr/>
    </dgm:pt>
    <dgm:pt modelId="{9117FFC8-8589-4B3E-98D2-3046B59C1940}" type="pres">
      <dgm:prSet presAssocID="{D338F1D8-599C-480B-B280-A7D3BD1E9C8D}" presName="compNode" presStyleCnt="0"/>
      <dgm:spPr/>
    </dgm:pt>
    <dgm:pt modelId="{920648D9-8AA0-4EB0-BD20-EFE9143E3ED5}" type="pres">
      <dgm:prSet presAssocID="{D338F1D8-599C-480B-B280-A7D3BD1E9C8D}" presName="iconBgRect" presStyleLbl="bgShp" presStyleIdx="1" presStyleCnt="2"/>
      <dgm:spPr/>
    </dgm:pt>
    <dgm:pt modelId="{950DDBAD-752D-4B57-909B-661DF5E20D74}" type="pres">
      <dgm:prSet presAssocID="{D338F1D8-599C-480B-B280-A7D3BD1E9C8D}"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chedule Event Action"/>
        </a:ext>
      </dgm:extLst>
    </dgm:pt>
    <dgm:pt modelId="{1D98F23C-8571-479D-B470-7C17BE3B21DF}" type="pres">
      <dgm:prSet presAssocID="{D338F1D8-599C-480B-B280-A7D3BD1E9C8D}" presName="spaceRect" presStyleCnt="0"/>
      <dgm:spPr/>
    </dgm:pt>
    <dgm:pt modelId="{F0B54E11-D9F9-4447-AF12-F30DAE4C98A7}" type="pres">
      <dgm:prSet presAssocID="{D338F1D8-599C-480B-B280-A7D3BD1E9C8D}" presName="textRect" presStyleLbl="revTx" presStyleIdx="1" presStyleCnt="2">
        <dgm:presLayoutVars>
          <dgm:chMax val="1"/>
          <dgm:chPref val="1"/>
        </dgm:presLayoutVars>
      </dgm:prSet>
      <dgm:spPr/>
    </dgm:pt>
  </dgm:ptLst>
  <dgm:cxnLst>
    <dgm:cxn modelId="{178D6110-9479-4DCD-BD57-BDAB6C2D5113}" type="presOf" srcId="{31315FE0-E552-4DBF-A2B0-1F3B7B15B6F2}" destId="{33EF5242-F418-48FB-8E73-04591F1F121F}" srcOrd="0" destOrd="0" presId="urn:microsoft.com/office/officeart/2018/5/layout/IconCircleLabelList"/>
    <dgm:cxn modelId="{825F4916-843F-4412-8725-7AE1BBDB1747}" type="presOf" srcId="{D338F1D8-599C-480B-B280-A7D3BD1E9C8D}" destId="{F0B54E11-D9F9-4447-AF12-F30DAE4C98A7}" srcOrd="0" destOrd="0" presId="urn:microsoft.com/office/officeart/2018/5/layout/IconCircleLabelList"/>
    <dgm:cxn modelId="{3F95D068-CF8E-4423-974B-7BDDA44024A2}" srcId="{31315FE0-E552-4DBF-A2B0-1F3B7B15B6F2}" destId="{E68DE6E9-F266-4DEF-9A84-B59BA387947D}" srcOrd="0" destOrd="0" parTransId="{F65567CF-202F-4B50-9BD8-9C18E9ABD874}" sibTransId="{5855C3B9-85E0-40C4-833D-010F07BF43CE}"/>
    <dgm:cxn modelId="{498E47D9-C9B1-4A01-9E8B-597E941D6B7B}" type="presOf" srcId="{E68DE6E9-F266-4DEF-9A84-B59BA387947D}" destId="{50C84C31-F971-428D-A598-F69C7A692950}" srcOrd="0" destOrd="0" presId="urn:microsoft.com/office/officeart/2018/5/layout/IconCircleLabelList"/>
    <dgm:cxn modelId="{0E830AEE-D548-4687-8CA2-CFF1C017DDF0}" srcId="{31315FE0-E552-4DBF-A2B0-1F3B7B15B6F2}" destId="{D338F1D8-599C-480B-B280-A7D3BD1E9C8D}" srcOrd="1" destOrd="0" parTransId="{A73187D7-DA72-41C4-98BF-58D9FD33492C}" sibTransId="{07D04E69-1A7B-4307-B5AA-E9F6CEAD8703}"/>
    <dgm:cxn modelId="{9C201937-7F37-40EE-A21C-ED9A6440F3E3}" type="presParOf" srcId="{33EF5242-F418-48FB-8E73-04591F1F121F}" destId="{E8AD50E1-D62C-461E-914A-96C46BABE7A1}" srcOrd="0" destOrd="0" presId="urn:microsoft.com/office/officeart/2018/5/layout/IconCircleLabelList"/>
    <dgm:cxn modelId="{4D3D0C19-0A71-4A9D-9EA8-EFE678D66AE7}" type="presParOf" srcId="{E8AD50E1-D62C-461E-914A-96C46BABE7A1}" destId="{5211B0E4-4FB4-412A-B936-930A58C4388F}" srcOrd="0" destOrd="0" presId="urn:microsoft.com/office/officeart/2018/5/layout/IconCircleLabelList"/>
    <dgm:cxn modelId="{FFE7C78C-1A40-43BE-9C05-1A6B5470A37F}" type="presParOf" srcId="{E8AD50E1-D62C-461E-914A-96C46BABE7A1}" destId="{294B6B2B-B2F4-4083-8681-CCE439D07A9F}" srcOrd="1" destOrd="0" presId="urn:microsoft.com/office/officeart/2018/5/layout/IconCircleLabelList"/>
    <dgm:cxn modelId="{28457D9B-01BA-415D-8074-F0198616AEC6}" type="presParOf" srcId="{E8AD50E1-D62C-461E-914A-96C46BABE7A1}" destId="{89E92E69-966C-42D3-ACE4-F39968035AB4}" srcOrd="2" destOrd="0" presId="urn:microsoft.com/office/officeart/2018/5/layout/IconCircleLabelList"/>
    <dgm:cxn modelId="{6E659141-72B0-4897-A6AD-87771237AEBF}" type="presParOf" srcId="{E8AD50E1-D62C-461E-914A-96C46BABE7A1}" destId="{50C84C31-F971-428D-A598-F69C7A692950}" srcOrd="3" destOrd="0" presId="urn:microsoft.com/office/officeart/2018/5/layout/IconCircleLabelList"/>
    <dgm:cxn modelId="{2ACFD392-0466-412A-9AA8-310924066A5F}" type="presParOf" srcId="{33EF5242-F418-48FB-8E73-04591F1F121F}" destId="{A097EA5F-CEC5-4919-8334-330E59BF8A1D}" srcOrd="1" destOrd="0" presId="urn:microsoft.com/office/officeart/2018/5/layout/IconCircleLabelList"/>
    <dgm:cxn modelId="{470D0628-3634-405F-8AA4-2EB3675EA5F7}" type="presParOf" srcId="{33EF5242-F418-48FB-8E73-04591F1F121F}" destId="{9117FFC8-8589-4B3E-98D2-3046B59C1940}" srcOrd="2" destOrd="0" presId="urn:microsoft.com/office/officeart/2018/5/layout/IconCircleLabelList"/>
    <dgm:cxn modelId="{2C85504B-9630-43F5-AB04-36E7034AB8D3}" type="presParOf" srcId="{9117FFC8-8589-4B3E-98D2-3046B59C1940}" destId="{920648D9-8AA0-4EB0-BD20-EFE9143E3ED5}" srcOrd="0" destOrd="0" presId="urn:microsoft.com/office/officeart/2018/5/layout/IconCircleLabelList"/>
    <dgm:cxn modelId="{32B7514D-A162-4D18-A176-6DE0491299C9}" type="presParOf" srcId="{9117FFC8-8589-4B3E-98D2-3046B59C1940}" destId="{950DDBAD-752D-4B57-909B-661DF5E20D74}" srcOrd="1" destOrd="0" presId="urn:microsoft.com/office/officeart/2018/5/layout/IconCircleLabelList"/>
    <dgm:cxn modelId="{40C8D25A-DD62-40F2-B91C-9290203EBE56}" type="presParOf" srcId="{9117FFC8-8589-4B3E-98D2-3046B59C1940}" destId="{1D98F23C-8571-479D-B470-7C17BE3B21DF}" srcOrd="2" destOrd="0" presId="urn:microsoft.com/office/officeart/2018/5/layout/IconCircleLabelList"/>
    <dgm:cxn modelId="{7309E763-FEFA-4A41-AEC9-20D8DEA57C08}" type="presParOf" srcId="{9117FFC8-8589-4B3E-98D2-3046B59C1940}" destId="{F0B54E11-D9F9-4447-AF12-F30DAE4C98A7}"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74FFA0-A7CB-4AD8-BA83-2A638347707A}"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49D91B35-8920-4362-B3B5-60DCFEF38977}">
      <dgm:prSet/>
      <dgm:spPr/>
      <dgm:t>
        <a:bodyPr/>
        <a:lstStyle/>
        <a:p>
          <a:r>
            <a:rPr lang="en-US"/>
            <a:t>Context propagation in PubSub messages</a:t>
          </a:r>
        </a:p>
      </dgm:t>
    </dgm:pt>
    <dgm:pt modelId="{BDA82FBB-5B7C-4B36-A914-32F5E7CF4EC8}" type="parTrans" cxnId="{D57DA900-9927-428A-A600-7834E729C857}">
      <dgm:prSet/>
      <dgm:spPr/>
      <dgm:t>
        <a:bodyPr/>
        <a:lstStyle/>
        <a:p>
          <a:endParaRPr lang="en-US"/>
        </a:p>
      </dgm:t>
    </dgm:pt>
    <dgm:pt modelId="{694A21A7-627E-4E3E-BDA9-DD2D59354B8E}" type="sibTrans" cxnId="{D57DA900-9927-428A-A600-7834E729C857}">
      <dgm:prSet/>
      <dgm:spPr/>
      <dgm:t>
        <a:bodyPr/>
        <a:lstStyle/>
        <a:p>
          <a:endParaRPr lang="en-US"/>
        </a:p>
      </dgm:t>
    </dgm:pt>
    <dgm:pt modelId="{A406F44C-4277-453C-B0E3-4D942037736A}">
      <dgm:prSet/>
      <dgm:spPr/>
      <dgm:t>
        <a:bodyPr/>
        <a:lstStyle/>
        <a:p>
          <a:r>
            <a:rPr lang="en-US"/>
            <a:t>Context propagation in SQL message fields</a:t>
          </a:r>
        </a:p>
      </dgm:t>
    </dgm:pt>
    <dgm:pt modelId="{916A8064-72FD-4114-BC7A-A7F20A48AE86}" type="parTrans" cxnId="{58BB6E1E-02D6-46EC-A71B-4C03B216F82B}">
      <dgm:prSet/>
      <dgm:spPr/>
      <dgm:t>
        <a:bodyPr/>
        <a:lstStyle/>
        <a:p>
          <a:endParaRPr lang="en-US"/>
        </a:p>
      </dgm:t>
    </dgm:pt>
    <dgm:pt modelId="{840FD737-2562-4E4C-921A-308C49217327}" type="sibTrans" cxnId="{58BB6E1E-02D6-46EC-A71B-4C03B216F82B}">
      <dgm:prSet/>
      <dgm:spPr/>
      <dgm:t>
        <a:bodyPr/>
        <a:lstStyle/>
        <a:p>
          <a:endParaRPr lang="en-US"/>
        </a:p>
      </dgm:t>
    </dgm:pt>
    <dgm:pt modelId="{6049FD2F-377F-4228-97F8-5B2F353B9504}" type="pres">
      <dgm:prSet presAssocID="{1674FFA0-A7CB-4AD8-BA83-2A638347707A}" presName="linear" presStyleCnt="0">
        <dgm:presLayoutVars>
          <dgm:animLvl val="lvl"/>
          <dgm:resizeHandles val="exact"/>
        </dgm:presLayoutVars>
      </dgm:prSet>
      <dgm:spPr/>
    </dgm:pt>
    <dgm:pt modelId="{26705048-7EB9-4FD0-8594-6078CEC8CF3B}" type="pres">
      <dgm:prSet presAssocID="{49D91B35-8920-4362-B3B5-60DCFEF38977}" presName="parentText" presStyleLbl="node1" presStyleIdx="0" presStyleCnt="2">
        <dgm:presLayoutVars>
          <dgm:chMax val="0"/>
          <dgm:bulletEnabled val="1"/>
        </dgm:presLayoutVars>
      </dgm:prSet>
      <dgm:spPr/>
    </dgm:pt>
    <dgm:pt modelId="{A407BDAA-2C76-498D-AC77-F2866D8E4D92}" type="pres">
      <dgm:prSet presAssocID="{694A21A7-627E-4E3E-BDA9-DD2D59354B8E}" presName="spacer" presStyleCnt="0"/>
      <dgm:spPr/>
    </dgm:pt>
    <dgm:pt modelId="{31409593-CEF4-4AF9-9C46-42655BD4D805}" type="pres">
      <dgm:prSet presAssocID="{A406F44C-4277-453C-B0E3-4D942037736A}" presName="parentText" presStyleLbl="node1" presStyleIdx="1" presStyleCnt="2">
        <dgm:presLayoutVars>
          <dgm:chMax val="0"/>
          <dgm:bulletEnabled val="1"/>
        </dgm:presLayoutVars>
      </dgm:prSet>
      <dgm:spPr/>
    </dgm:pt>
  </dgm:ptLst>
  <dgm:cxnLst>
    <dgm:cxn modelId="{D57DA900-9927-428A-A600-7834E729C857}" srcId="{1674FFA0-A7CB-4AD8-BA83-2A638347707A}" destId="{49D91B35-8920-4362-B3B5-60DCFEF38977}" srcOrd="0" destOrd="0" parTransId="{BDA82FBB-5B7C-4B36-A914-32F5E7CF4EC8}" sibTransId="{694A21A7-627E-4E3E-BDA9-DD2D59354B8E}"/>
    <dgm:cxn modelId="{58BB6E1E-02D6-46EC-A71B-4C03B216F82B}" srcId="{1674FFA0-A7CB-4AD8-BA83-2A638347707A}" destId="{A406F44C-4277-453C-B0E3-4D942037736A}" srcOrd="1" destOrd="0" parTransId="{916A8064-72FD-4114-BC7A-A7F20A48AE86}" sibTransId="{840FD737-2562-4E4C-921A-308C49217327}"/>
    <dgm:cxn modelId="{37E0384C-3A2A-40A0-B4BB-E7290950AE34}" type="presOf" srcId="{49D91B35-8920-4362-B3B5-60DCFEF38977}" destId="{26705048-7EB9-4FD0-8594-6078CEC8CF3B}" srcOrd="0" destOrd="0" presId="urn:microsoft.com/office/officeart/2005/8/layout/vList2"/>
    <dgm:cxn modelId="{B48B3090-C991-4D73-A3CF-D2CCBF59AF62}" type="presOf" srcId="{1674FFA0-A7CB-4AD8-BA83-2A638347707A}" destId="{6049FD2F-377F-4228-97F8-5B2F353B9504}" srcOrd="0" destOrd="0" presId="urn:microsoft.com/office/officeart/2005/8/layout/vList2"/>
    <dgm:cxn modelId="{1D0D87EA-3F68-4EE5-875A-98A8295C7352}" type="presOf" srcId="{A406F44C-4277-453C-B0E3-4D942037736A}" destId="{31409593-CEF4-4AF9-9C46-42655BD4D805}" srcOrd="0" destOrd="0" presId="urn:microsoft.com/office/officeart/2005/8/layout/vList2"/>
    <dgm:cxn modelId="{C1024119-B5A5-400F-9B3E-09BF16D2496F}" type="presParOf" srcId="{6049FD2F-377F-4228-97F8-5B2F353B9504}" destId="{26705048-7EB9-4FD0-8594-6078CEC8CF3B}" srcOrd="0" destOrd="0" presId="urn:microsoft.com/office/officeart/2005/8/layout/vList2"/>
    <dgm:cxn modelId="{8A292D29-9A56-433A-A7CF-EA6F80F441DD}" type="presParOf" srcId="{6049FD2F-377F-4228-97F8-5B2F353B9504}" destId="{A407BDAA-2C76-498D-AC77-F2866D8E4D92}" srcOrd="1" destOrd="0" presId="urn:microsoft.com/office/officeart/2005/8/layout/vList2"/>
    <dgm:cxn modelId="{F258B439-7CAC-48F5-A233-0881759857AB}" type="presParOf" srcId="{6049FD2F-377F-4228-97F8-5B2F353B9504}" destId="{31409593-CEF4-4AF9-9C46-42655BD4D805}"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76B51CF-361B-468B-B420-6724618230E9}"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24897B68-DFE1-4B5F-8719-C5B03454013B}">
      <dgm:prSet/>
      <dgm:spPr/>
      <dgm:t>
        <a:bodyPr/>
        <a:lstStyle/>
        <a:p>
          <a:r>
            <a:rPr lang="en-US"/>
            <a:t>Libraries and SDKs available from opentelemetry.io</a:t>
          </a:r>
        </a:p>
      </dgm:t>
    </dgm:pt>
    <dgm:pt modelId="{4CDE81E5-DB41-4F8B-9E7D-A5D6152C821E}" type="parTrans" cxnId="{8E066542-ADED-4A08-A075-17DB1BB7F9AF}">
      <dgm:prSet/>
      <dgm:spPr/>
      <dgm:t>
        <a:bodyPr/>
        <a:lstStyle/>
        <a:p>
          <a:endParaRPr lang="en-US"/>
        </a:p>
      </dgm:t>
    </dgm:pt>
    <dgm:pt modelId="{D0CF06F0-CACF-4323-8835-182A7035314F}" type="sibTrans" cxnId="{8E066542-ADED-4A08-A075-17DB1BB7F9AF}">
      <dgm:prSet/>
      <dgm:spPr/>
      <dgm:t>
        <a:bodyPr/>
        <a:lstStyle/>
        <a:p>
          <a:endParaRPr lang="en-US"/>
        </a:p>
      </dgm:t>
    </dgm:pt>
    <dgm:pt modelId="{4DF21C67-E1CB-43CA-A1F8-D255F6AF7895}">
      <dgm:prSet/>
      <dgm:spPr/>
      <dgm:t>
        <a:bodyPr/>
        <a:lstStyle/>
        <a:p>
          <a:r>
            <a:rPr lang="en-US"/>
            <a:t>Kubernetes can auto-inject instrumentation libraries for Java, Python and Node.JS applications.</a:t>
          </a:r>
        </a:p>
      </dgm:t>
    </dgm:pt>
    <dgm:pt modelId="{DAFCF682-7F83-4AAA-BE51-A5A4DC826E77}" type="parTrans" cxnId="{21FED34A-5E8B-4F4A-97D2-EF66941C007F}">
      <dgm:prSet/>
      <dgm:spPr/>
      <dgm:t>
        <a:bodyPr/>
        <a:lstStyle/>
        <a:p>
          <a:endParaRPr lang="en-US"/>
        </a:p>
      </dgm:t>
    </dgm:pt>
    <dgm:pt modelId="{A2366699-F5A9-4921-AF68-ECB254817D0A}" type="sibTrans" cxnId="{21FED34A-5E8B-4F4A-97D2-EF66941C007F}">
      <dgm:prSet/>
      <dgm:spPr/>
      <dgm:t>
        <a:bodyPr/>
        <a:lstStyle/>
        <a:p>
          <a:endParaRPr lang="en-US"/>
        </a:p>
      </dgm:t>
    </dgm:pt>
    <dgm:pt modelId="{29948ABD-B83C-468F-AD84-E95160CDB256}">
      <dgm:prSet/>
      <dgm:spPr/>
      <dgm:t>
        <a:bodyPr/>
        <a:lstStyle/>
        <a:p>
          <a:r>
            <a:rPr lang="en-US"/>
            <a:t>Automagic Instrumentation</a:t>
          </a:r>
        </a:p>
      </dgm:t>
    </dgm:pt>
    <dgm:pt modelId="{3F7F359F-B840-4FA0-AB1D-8AD571E3DF7B}" type="parTrans" cxnId="{2F784AA4-0ED5-4CB2-A555-27AEB2FE9A40}">
      <dgm:prSet/>
      <dgm:spPr/>
      <dgm:t>
        <a:bodyPr/>
        <a:lstStyle/>
        <a:p>
          <a:endParaRPr lang="en-US"/>
        </a:p>
      </dgm:t>
    </dgm:pt>
    <dgm:pt modelId="{50B008AD-1B88-4694-A4DC-706159D2DCB2}" type="sibTrans" cxnId="{2F784AA4-0ED5-4CB2-A555-27AEB2FE9A40}">
      <dgm:prSet/>
      <dgm:spPr/>
      <dgm:t>
        <a:bodyPr/>
        <a:lstStyle/>
        <a:p>
          <a:endParaRPr lang="en-US"/>
        </a:p>
      </dgm:t>
    </dgm:pt>
    <dgm:pt modelId="{2474AEE1-635A-4F8A-8937-CE1226EE16C1}" type="pres">
      <dgm:prSet presAssocID="{776B51CF-361B-468B-B420-6724618230E9}" presName="linear" presStyleCnt="0">
        <dgm:presLayoutVars>
          <dgm:animLvl val="lvl"/>
          <dgm:resizeHandles val="exact"/>
        </dgm:presLayoutVars>
      </dgm:prSet>
      <dgm:spPr/>
    </dgm:pt>
    <dgm:pt modelId="{61062A11-4066-48C8-944B-D50C5A2EE2B9}" type="pres">
      <dgm:prSet presAssocID="{24897B68-DFE1-4B5F-8719-C5B03454013B}" presName="parentText" presStyleLbl="node1" presStyleIdx="0" presStyleCnt="3">
        <dgm:presLayoutVars>
          <dgm:chMax val="0"/>
          <dgm:bulletEnabled val="1"/>
        </dgm:presLayoutVars>
      </dgm:prSet>
      <dgm:spPr/>
    </dgm:pt>
    <dgm:pt modelId="{715BDE07-DEBC-4BBE-BF98-98D0DA32DABD}" type="pres">
      <dgm:prSet presAssocID="{D0CF06F0-CACF-4323-8835-182A7035314F}" presName="spacer" presStyleCnt="0"/>
      <dgm:spPr/>
    </dgm:pt>
    <dgm:pt modelId="{B8A04AAB-3D6E-4DC8-9C8F-23DD32E37CEF}" type="pres">
      <dgm:prSet presAssocID="{4DF21C67-E1CB-43CA-A1F8-D255F6AF7895}" presName="parentText" presStyleLbl="node1" presStyleIdx="1" presStyleCnt="3">
        <dgm:presLayoutVars>
          <dgm:chMax val="0"/>
          <dgm:bulletEnabled val="1"/>
        </dgm:presLayoutVars>
      </dgm:prSet>
      <dgm:spPr/>
    </dgm:pt>
    <dgm:pt modelId="{0F20F5E0-3431-4573-84E8-859CDA3EE276}" type="pres">
      <dgm:prSet presAssocID="{A2366699-F5A9-4921-AF68-ECB254817D0A}" presName="spacer" presStyleCnt="0"/>
      <dgm:spPr/>
    </dgm:pt>
    <dgm:pt modelId="{3ABB7411-C1D2-430C-98CB-90856E4700C6}" type="pres">
      <dgm:prSet presAssocID="{29948ABD-B83C-468F-AD84-E95160CDB256}" presName="parentText" presStyleLbl="node1" presStyleIdx="2" presStyleCnt="3">
        <dgm:presLayoutVars>
          <dgm:chMax val="0"/>
          <dgm:bulletEnabled val="1"/>
        </dgm:presLayoutVars>
      </dgm:prSet>
      <dgm:spPr/>
    </dgm:pt>
  </dgm:ptLst>
  <dgm:cxnLst>
    <dgm:cxn modelId="{77FAD617-824B-4BE5-9423-31D4F75E90FD}" type="presOf" srcId="{24897B68-DFE1-4B5F-8719-C5B03454013B}" destId="{61062A11-4066-48C8-944B-D50C5A2EE2B9}" srcOrd="0" destOrd="0" presId="urn:microsoft.com/office/officeart/2005/8/layout/vList2"/>
    <dgm:cxn modelId="{8E066542-ADED-4A08-A075-17DB1BB7F9AF}" srcId="{776B51CF-361B-468B-B420-6724618230E9}" destId="{24897B68-DFE1-4B5F-8719-C5B03454013B}" srcOrd="0" destOrd="0" parTransId="{4CDE81E5-DB41-4F8B-9E7D-A5D6152C821E}" sibTransId="{D0CF06F0-CACF-4323-8835-182A7035314F}"/>
    <dgm:cxn modelId="{1453F365-0EBF-4E46-B663-B64DD042E19E}" type="presOf" srcId="{29948ABD-B83C-468F-AD84-E95160CDB256}" destId="{3ABB7411-C1D2-430C-98CB-90856E4700C6}" srcOrd="0" destOrd="0" presId="urn:microsoft.com/office/officeart/2005/8/layout/vList2"/>
    <dgm:cxn modelId="{21FED34A-5E8B-4F4A-97D2-EF66941C007F}" srcId="{776B51CF-361B-468B-B420-6724618230E9}" destId="{4DF21C67-E1CB-43CA-A1F8-D255F6AF7895}" srcOrd="1" destOrd="0" parTransId="{DAFCF682-7F83-4AAA-BE51-A5A4DC826E77}" sibTransId="{A2366699-F5A9-4921-AF68-ECB254817D0A}"/>
    <dgm:cxn modelId="{4EA84882-0A61-41C0-BC7A-85AC74B52B1B}" type="presOf" srcId="{4DF21C67-E1CB-43CA-A1F8-D255F6AF7895}" destId="{B8A04AAB-3D6E-4DC8-9C8F-23DD32E37CEF}" srcOrd="0" destOrd="0" presId="urn:microsoft.com/office/officeart/2005/8/layout/vList2"/>
    <dgm:cxn modelId="{2F784AA4-0ED5-4CB2-A555-27AEB2FE9A40}" srcId="{776B51CF-361B-468B-B420-6724618230E9}" destId="{29948ABD-B83C-468F-AD84-E95160CDB256}" srcOrd="2" destOrd="0" parTransId="{3F7F359F-B840-4FA0-AB1D-8AD571E3DF7B}" sibTransId="{50B008AD-1B88-4694-A4DC-706159D2DCB2}"/>
    <dgm:cxn modelId="{CC4406F5-70AE-4961-8A21-F40F7B57AC70}" type="presOf" srcId="{776B51CF-361B-468B-B420-6724618230E9}" destId="{2474AEE1-635A-4F8A-8937-CE1226EE16C1}" srcOrd="0" destOrd="0" presId="urn:microsoft.com/office/officeart/2005/8/layout/vList2"/>
    <dgm:cxn modelId="{657FC9D8-C085-4BC1-9089-8123086BE6FA}" type="presParOf" srcId="{2474AEE1-635A-4F8A-8937-CE1226EE16C1}" destId="{61062A11-4066-48C8-944B-D50C5A2EE2B9}" srcOrd="0" destOrd="0" presId="urn:microsoft.com/office/officeart/2005/8/layout/vList2"/>
    <dgm:cxn modelId="{84B85FF8-EE8A-4989-A0A0-F1816312467C}" type="presParOf" srcId="{2474AEE1-635A-4F8A-8937-CE1226EE16C1}" destId="{715BDE07-DEBC-4BBE-BF98-98D0DA32DABD}" srcOrd="1" destOrd="0" presId="urn:microsoft.com/office/officeart/2005/8/layout/vList2"/>
    <dgm:cxn modelId="{C91EB91D-B5B3-4113-A9FC-FEC16609302C}" type="presParOf" srcId="{2474AEE1-635A-4F8A-8937-CE1226EE16C1}" destId="{B8A04AAB-3D6E-4DC8-9C8F-23DD32E37CEF}" srcOrd="2" destOrd="0" presId="urn:microsoft.com/office/officeart/2005/8/layout/vList2"/>
    <dgm:cxn modelId="{E748F991-15ED-438F-BD47-17900FE07DC8}" type="presParOf" srcId="{2474AEE1-635A-4F8A-8937-CE1226EE16C1}" destId="{0F20F5E0-3431-4573-84E8-859CDA3EE276}" srcOrd="3" destOrd="0" presId="urn:microsoft.com/office/officeart/2005/8/layout/vList2"/>
    <dgm:cxn modelId="{C99427A9-82FB-47C2-9942-A4CDEF479320}" type="presParOf" srcId="{2474AEE1-635A-4F8A-8937-CE1226EE16C1}" destId="{3ABB7411-C1D2-430C-98CB-90856E4700C6}" srcOrd="4"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2A36E2B-C91A-4A9C-8F8A-530278A5B998}"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31ECD8DE-81C4-41E8-9ED4-2CB835D7C544}">
      <dgm:prSet/>
      <dgm:spPr/>
      <dgm:t>
        <a:bodyPr/>
        <a:lstStyle/>
        <a:p>
          <a:r>
            <a:rPr lang="en-US"/>
            <a:t>Created by Google</a:t>
          </a:r>
        </a:p>
      </dgm:t>
    </dgm:pt>
    <dgm:pt modelId="{6302507F-408B-4714-AEED-BA727F1144D9}" type="parTrans" cxnId="{7C37C2E9-97FE-4719-8CA6-DDD4AD910451}">
      <dgm:prSet/>
      <dgm:spPr/>
      <dgm:t>
        <a:bodyPr/>
        <a:lstStyle/>
        <a:p>
          <a:endParaRPr lang="en-US"/>
        </a:p>
      </dgm:t>
    </dgm:pt>
    <dgm:pt modelId="{0BDD7B70-4649-4453-93BE-9C5B47A52321}" type="sibTrans" cxnId="{7C37C2E9-97FE-4719-8CA6-DDD4AD910451}">
      <dgm:prSet/>
      <dgm:spPr/>
      <dgm:t>
        <a:bodyPr/>
        <a:lstStyle/>
        <a:p>
          <a:endParaRPr lang="en-US"/>
        </a:p>
      </dgm:t>
    </dgm:pt>
    <dgm:pt modelId="{BB752A44-0768-4450-88DC-725C0CB6130F}">
      <dgm:prSet/>
      <dgm:spPr/>
      <dgm:t>
        <a:bodyPr/>
        <a:lstStyle/>
        <a:p>
          <a:r>
            <a:rPr lang="en-US"/>
            <a:t>SRE book is freely available</a:t>
          </a:r>
        </a:p>
      </dgm:t>
    </dgm:pt>
    <dgm:pt modelId="{BBB55D35-EFF7-4A0A-8A8F-E3355B93A4E2}" type="parTrans" cxnId="{B3CA2647-41A8-4907-B5EE-56817B53AB3A}">
      <dgm:prSet/>
      <dgm:spPr/>
      <dgm:t>
        <a:bodyPr/>
        <a:lstStyle/>
        <a:p>
          <a:endParaRPr lang="en-US"/>
        </a:p>
      </dgm:t>
    </dgm:pt>
    <dgm:pt modelId="{20278170-03A7-42A6-8172-2ACBF3789D02}" type="sibTrans" cxnId="{B3CA2647-41A8-4907-B5EE-56817B53AB3A}">
      <dgm:prSet/>
      <dgm:spPr/>
      <dgm:t>
        <a:bodyPr/>
        <a:lstStyle/>
        <a:p>
          <a:endParaRPr lang="en-US"/>
        </a:p>
      </dgm:t>
    </dgm:pt>
    <dgm:pt modelId="{81E8BC88-A953-47B7-BDBB-8A36F8EB6A09}" type="pres">
      <dgm:prSet presAssocID="{22A36E2B-C91A-4A9C-8F8A-530278A5B998}" presName="linear" presStyleCnt="0">
        <dgm:presLayoutVars>
          <dgm:animLvl val="lvl"/>
          <dgm:resizeHandles val="exact"/>
        </dgm:presLayoutVars>
      </dgm:prSet>
      <dgm:spPr/>
    </dgm:pt>
    <dgm:pt modelId="{FBD2E725-CB8D-467F-BDA0-A9ACF42E912C}" type="pres">
      <dgm:prSet presAssocID="{31ECD8DE-81C4-41E8-9ED4-2CB835D7C544}" presName="parentText" presStyleLbl="node1" presStyleIdx="0" presStyleCnt="2">
        <dgm:presLayoutVars>
          <dgm:chMax val="0"/>
          <dgm:bulletEnabled val="1"/>
        </dgm:presLayoutVars>
      </dgm:prSet>
      <dgm:spPr/>
    </dgm:pt>
    <dgm:pt modelId="{26748B88-723E-4986-B80C-68A2642A4EAB}" type="pres">
      <dgm:prSet presAssocID="{0BDD7B70-4649-4453-93BE-9C5B47A52321}" presName="spacer" presStyleCnt="0"/>
      <dgm:spPr/>
    </dgm:pt>
    <dgm:pt modelId="{DADBBD25-634F-4F5D-A6BF-70E96200EA84}" type="pres">
      <dgm:prSet presAssocID="{BB752A44-0768-4450-88DC-725C0CB6130F}" presName="parentText" presStyleLbl="node1" presStyleIdx="1" presStyleCnt="2">
        <dgm:presLayoutVars>
          <dgm:chMax val="0"/>
          <dgm:bulletEnabled val="1"/>
        </dgm:presLayoutVars>
      </dgm:prSet>
      <dgm:spPr/>
    </dgm:pt>
  </dgm:ptLst>
  <dgm:cxnLst>
    <dgm:cxn modelId="{F2ACA244-C59A-42E0-9C2A-3B3A05A737D7}" type="presOf" srcId="{BB752A44-0768-4450-88DC-725C0CB6130F}" destId="{DADBBD25-634F-4F5D-A6BF-70E96200EA84}" srcOrd="0" destOrd="0" presId="urn:microsoft.com/office/officeart/2005/8/layout/vList2"/>
    <dgm:cxn modelId="{B3CA2647-41A8-4907-B5EE-56817B53AB3A}" srcId="{22A36E2B-C91A-4A9C-8F8A-530278A5B998}" destId="{BB752A44-0768-4450-88DC-725C0CB6130F}" srcOrd="1" destOrd="0" parTransId="{BBB55D35-EFF7-4A0A-8A8F-E3355B93A4E2}" sibTransId="{20278170-03A7-42A6-8172-2ACBF3789D02}"/>
    <dgm:cxn modelId="{09008150-D88F-4D69-A77D-85CDC34106D8}" type="presOf" srcId="{31ECD8DE-81C4-41E8-9ED4-2CB835D7C544}" destId="{FBD2E725-CB8D-467F-BDA0-A9ACF42E912C}" srcOrd="0" destOrd="0" presId="urn:microsoft.com/office/officeart/2005/8/layout/vList2"/>
    <dgm:cxn modelId="{8823C5D4-7763-4950-BB69-CA6669006D27}" type="presOf" srcId="{22A36E2B-C91A-4A9C-8F8A-530278A5B998}" destId="{81E8BC88-A953-47B7-BDBB-8A36F8EB6A09}" srcOrd="0" destOrd="0" presId="urn:microsoft.com/office/officeart/2005/8/layout/vList2"/>
    <dgm:cxn modelId="{7C37C2E9-97FE-4719-8CA6-DDD4AD910451}" srcId="{22A36E2B-C91A-4A9C-8F8A-530278A5B998}" destId="{31ECD8DE-81C4-41E8-9ED4-2CB835D7C544}" srcOrd="0" destOrd="0" parTransId="{6302507F-408B-4714-AEED-BA727F1144D9}" sibTransId="{0BDD7B70-4649-4453-93BE-9C5B47A52321}"/>
    <dgm:cxn modelId="{832FC269-6887-4C16-A485-36E11B4C753C}" type="presParOf" srcId="{81E8BC88-A953-47B7-BDBB-8A36F8EB6A09}" destId="{FBD2E725-CB8D-467F-BDA0-A9ACF42E912C}" srcOrd="0" destOrd="0" presId="urn:microsoft.com/office/officeart/2005/8/layout/vList2"/>
    <dgm:cxn modelId="{FDE7B7D6-DFBF-4895-A7E0-207633B1BBA5}" type="presParOf" srcId="{81E8BC88-A953-47B7-BDBB-8A36F8EB6A09}" destId="{26748B88-723E-4986-B80C-68A2642A4EAB}" srcOrd="1" destOrd="0" presId="urn:microsoft.com/office/officeart/2005/8/layout/vList2"/>
    <dgm:cxn modelId="{DDDAE3B9-6AE6-49FA-9007-A06A73BF04BF}" type="presParOf" srcId="{81E8BC88-A953-47B7-BDBB-8A36F8EB6A09}" destId="{DADBBD25-634F-4F5D-A6BF-70E96200EA84}"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ECE1528-4536-4B55-AA8D-522EA107FDB8}"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3C31D5AC-086F-440F-925D-572E381FE174}">
      <dgm:prSet/>
      <dgm:spPr/>
      <dgm:t>
        <a:bodyPr/>
        <a:lstStyle/>
        <a:p>
          <a:r>
            <a:rPr lang="en-US"/>
            <a:t>What metrics can we use to describe the critical aspects of our service?</a:t>
          </a:r>
        </a:p>
      </dgm:t>
    </dgm:pt>
    <dgm:pt modelId="{09313079-B725-4D1C-9954-4685237C5CCE}" type="parTrans" cxnId="{93F8C9B8-4D10-4C90-B5A0-5F77A4372FF7}">
      <dgm:prSet/>
      <dgm:spPr/>
      <dgm:t>
        <a:bodyPr/>
        <a:lstStyle/>
        <a:p>
          <a:endParaRPr lang="en-US"/>
        </a:p>
      </dgm:t>
    </dgm:pt>
    <dgm:pt modelId="{4553C837-21DB-4552-9B7A-1EAF9BE79A6B}" type="sibTrans" cxnId="{93F8C9B8-4D10-4C90-B5A0-5F77A4372FF7}">
      <dgm:prSet/>
      <dgm:spPr/>
      <dgm:t>
        <a:bodyPr/>
        <a:lstStyle/>
        <a:p>
          <a:endParaRPr lang="en-US"/>
        </a:p>
      </dgm:t>
    </dgm:pt>
    <dgm:pt modelId="{64EAE9BD-A23F-4333-8B25-37234CD03817}">
      <dgm:prSet/>
      <dgm:spPr/>
      <dgm:t>
        <a:bodyPr/>
        <a:lstStyle/>
        <a:p>
          <a:r>
            <a:rPr lang="en-US"/>
            <a:t>Where is the best place to measure them?</a:t>
          </a:r>
        </a:p>
      </dgm:t>
    </dgm:pt>
    <dgm:pt modelId="{E18DBC65-EBF9-44E5-9FD8-99F114F24A50}" type="parTrans" cxnId="{DF11A5B3-C224-43B7-83C8-D90E8A28EDAC}">
      <dgm:prSet/>
      <dgm:spPr/>
      <dgm:t>
        <a:bodyPr/>
        <a:lstStyle/>
        <a:p>
          <a:endParaRPr lang="en-US"/>
        </a:p>
      </dgm:t>
    </dgm:pt>
    <dgm:pt modelId="{4815AE3C-FA97-41B7-85FA-389E292BC400}" type="sibTrans" cxnId="{DF11A5B3-C224-43B7-83C8-D90E8A28EDAC}">
      <dgm:prSet/>
      <dgm:spPr/>
      <dgm:t>
        <a:bodyPr/>
        <a:lstStyle/>
        <a:p>
          <a:endParaRPr lang="en-US"/>
        </a:p>
      </dgm:t>
    </dgm:pt>
    <dgm:pt modelId="{F3B31F42-88A9-416E-B279-A45A0C90B2D3}">
      <dgm:prSet/>
      <dgm:spPr/>
      <dgm:t>
        <a:bodyPr/>
        <a:lstStyle/>
        <a:p>
          <a:r>
            <a:rPr lang="en-US"/>
            <a:t>Who is using this service?</a:t>
          </a:r>
        </a:p>
      </dgm:t>
    </dgm:pt>
    <dgm:pt modelId="{140DC7F3-8E05-486F-BC8C-83FA9D784021}" type="parTrans" cxnId="{C66D4E89-7F25-4F35-B14D-5D6D94EF7500}">
      <dgm:prSet/>
      <dgm:spPr/>
      <dgm:t>
        <a:bodyPr/>
        <a:lstStyle/>
        <a:p>
          <a:endParaRPr lang="en-US"/>
        </a:p>
      </dgm:t>
    </dgm:pt>
    <dgm:pt modelId="{253B864D-B3F8-4C5E-8DC5-C974C034600C}" type="sibTrans" cxnId="{C66D4E89-7F25-4F35-B14D-5D6D94EF7500}">
      <dgm:prSet/>
      <dgm:spPr/>
      <dgm:t>
        <a:bodyPr/>
        <a:lstStyle/>
        <a:p>
          <a:endParaRPr lang="en-US"/>
        </a:p>
      </dgm:t>
    </dgm:pt>
    <dgm:pt modelId="{1A83BD5B-EE79-4890-AAB9-A5257CB496EA}">
      <dgm:prSet/>
      <dgm:spPr/>
      <dgm:t>
        <a:bodyPr/>
        <a:lstStyle/>
        <a:p>
          <a:r>
            <a:rPr lang="en-US"/>
            <a:t>What are our Service Level Indicators?</a:t>
          </a:r>
        </a:p>
      </dgm:t>
    </dgm:pt>
    <dgm:pt modelId="{16D295A0-9D7B-4DF5-BD61-23FE4151FF6F}" type="parTrans" cxnId="{F9E84CA2-4DB9-446C-82C6-7A3BB05B9676}">
      <dgm:prSet/>
      <dgm:spPr/>
      <dgm:t>
        <a:bodyPr/>
        <a:lstStyle/>
        <a:p>
          <a:endParaRPr lang="en-US"/>
        </a:p>
      </dgm:t>
    </dgm:pt>
    <dgm:pt modelId="{F0D9AF4E-686C-4074-B219-87726A318F0C}" type="sibTrans" cxnId="{F9E84CA2-4DB9-446C-82C6-7A3BB05B9676}">
      <dgm:prSet/>
      <dgm:spPr/>
      <dgm:t>
        <a:bodyPr/>
        <a:lstStyle/>
        <a:p>
          <a:endParaRPr lang="en-US"/>
        </a:p>
      </dgm:t>
    </dgm:pt>
    <dgm:pt modelId="{FCCCF46D-E005-461B-B667-49273A1F5B6B}" type="pres">
      <dgm:prSet presAssocID="{2ECE1528-4536-4B55-AA8D-522EA107FDB8}" presName="linear" presStyleCnt="0">
        <dgm:presLayoutVars>
          <dgm:animLvl val="lvl"/>
          <dgm:resizeHandles val="exact"/>
        </dgm:presLayoutVars>
      </dgm:prSet>
      <dgm:spPr/>
    </dgm:pt>
    <dgm:pt modelId="{8EC9C42B-2A77-428A-AC78-2FCD1432607E}" type="pres">
      <dgm:prSet presAssocID="{3C31D5AC-086F-440F-925D-572E381FE174}" presName="parentText" presStyleLbl="node1" presStyleIdx="0" presStyleCnt="4">
        <dgm:presLayoutVars>
          <dgm:chMax val="0"/>
          <dgm:bulletEnabled val="1"/>
        </dgm:presLayoutVars>
      </dgm:prSet>
      <dgm:spPr/>
    </dgm:pt>
    <dgm:pt modelId="{A012A718-5130-4587-A997-007E6A0310A5}" type="pres">
      <dgm:prSet presAssocID="{4553C837-21DB-4552-9B7A-1EAF9BE79A6B}" presName="spacer" presStyleCnt="0"/>
      <dgm:spPr/>
    </dgm:pt>
    <dgm:pt modelId="{196B1898-D50D-4848-B5FF-2756F010E660}" type="pres">
      <dgm:prSet presAssocID="{64EAE9BD-A23F-4333-8B25-37234CD03817}" presName="parentText" presStyleLbl="node1" presStyleIdx="1" presStyleCnt="4">
        <dgm:presLayoutVars>
          <dgm:chMax val="0"/>
          <dgm:bulletEnabled val="1"/>
        </dgm:presLayoutVars>
      </dgm:prSet>
      <dgm:spPr/>
    </dgm:pt>
    <dgm:pt modelId="{588A1DD6-0B2E-4CA1-8FC0-A12EBDD08B10}" type="pres">
      <dgm:prSet presAssocID="{4815AE3C-FA97-41B7-85FA-389E292BC400}" presName="spacer" presStyleCnt="0"/>
      <dgm:spPr/>
    </dgm:pt>
    <dgm:pt modelId="{CB92A5A2-D5B0-49EF-89ED-8E86E3FCE107}" type="pres">
      <dgm:prSet presAssocID="{F3B31F42-88A9-416E-B279-A45A0C90B2D3}" presName="parentText" presStyleLbl="node1" presStyleIdx="2" presStyleCnt="4">
        <dgm:presLayoutVars>
          <dgm:chMax val="0"/>
          <dgm:bulletEnabled val="1"/>
        </dgm:presLayoutVars>
      </dgm:prSet>
      <dgm:spPr/>
    </dgm:pt>
    <dgm:pt modelId="{D7A1A407-A0F9-4D7C-A6D8-B86300C9254F}" type="pres">
      <dgm:prSet presAssocID="{253B864D-B3F8-4C5E-8DC5-C974C034600C}" presName="spacer" presStyleCnt="0"/>
      <dgm:spPr/>
    </dgm:pt>
    <dgm:pt modelId="{76D15042-400E-4EB3-909F-F0BE2B69616D}" type="pres">
      <dgm:prSet presAssocID="{1A83BD5B-EE79-4890-AAB9-A5257CB496EA}" presName="parentText" presStyleLbl="node1" presStyleIdx="3" presStyleCnt="4">
        <dgm:presLayoutVars>
          <dgm:chMax val="0"/>
          <dgm:bulletEnabled val="1"/>
        </dgm:presLayoutVars>
      </dgm:prSet>
      <dgm:spPr/>
    </dgm:pt>
  </dgm:ptLst>
  <dgm:cxnLst>
    <dgm:cxn modelId="{D6ED7525-5F7B-4A95-BD87-68BD164E68AC}" type="presOf" srcId="{F3B31F42-88A9-416E-B279-A45A0C90B2D3}" destId="{CB92A5A2-D5B0-49EF-89ED-8E86E3FCE107}" srcOrd="0" destOrd="0" presId="urn:microsoft.com/office/officeart/2005/8/layout/vList2"/>
    <dgm:cxn modelId="{5F23DF75-3A72-418F-8F01-54732A7E1EE1}" type="presOf" srcId="{3C31D5AC-086F-440F-925D-572E381FE174}" destId="{8EC9C42B-2A77-428A-AC78-2FCD1432607E}" srcOrd="0" destOrd="0" presId="urn:microsoft.com/office/officeart/2005/8/layout/vList2"/>
    <dgm:cxn modelId="{B3C51957-6536-4C6C-8964-53C57DF768C0}" type="presOf" srcId="{1A83BD5B-EE79-4890-AAB9-A5257CB496EA}" destId="{76D15042-400E-4EB3-909F-F0BE2B69616D}" srcOrd="0" destOrd="0" presId="urn:microsoft.com/office/officeart/2005/8/layout/vList2"/>
    <dgm:cxn modelId="{C66D4E89-7F25-4F35-B14D-5D6D94EF7500}" srcId="{2ECE1528-4536-4B55-AA8D-522EA107FDB8}" destId="{F3B31F42-88A9-416E-B279-A45A0C90B2D3}" srcOrd="2" destOrd="0" parTransId="{140DC7F3-8E05-486F-BC8C-83FA9D784021}" sibTransId="{253B864D-B3F8-4C5E-8DC5-C974C034600C}"/>
    <dgm:cxn modelId="{F9E84CA2-4DB9-446C-82C6-7A3BB05B9676}" srcId="{2ECE1528-4536-4B55-AA8D-522EA107FDB8}" destId="{1A83BD5B-EE79-4890-AAB9-A5257CB496EA}" srcOrd="3" destOrd="0" parTransId="{16D295A0-9D7B-4DF5-BD61-23FE4151FF6F}" sibTransId="{F0D9AF4E-686C-4074-B219-87726A318F0C}"/>
    <dgm:cxn modelId="{DF11A5B3-C224-43B7-83C8-D90E8A28EDAC}" srcId="{2ECE1528-4536-4B55-AA8D-522EA107FDB8}" destId="{64EAE9BD-A23F-4333-8B25-37234CD03817}" srcOrd="1" destOrd="0" parTransId="{E18DBC65-EBF9-44E5-9FD8-99F114F24A50}" sibTransId="{4815AE3C-FA97-41B7-85FA-389E292BC400}"/>
    <dgm:cxn modelId="{93F8C9B8-4D10-4C90-B5A0-5F77A4372FF7}" srcId="{2ECE1528-4536-4B55-AA8D-522EA107FDB8}" destId="{3C31D5AC-086F-440F-925D-572E381FE174}" srcOrd="0" destOrd="0" parTransId="{09313079-B725-4D1C-9954-4685237C5CCE}" sibTransId="{4553C837-21DB-4552-9B7A-1EAF9BE79A6B}"/>
    <dgm:cxn modelId="{7924E6C1-952F-4B40-B9BE-FBA108C32D3B}" type="presOf" srcId="{2ECE1528-4536-4B55-AA8D-522EA107FDB8}" destId="{FCCCF46D-E005-461B-B667-49273A1F5B6B}" srcOrd="0" destOrd="0" presId="urn:microsoft.com/office/officeart/2005/8/layout/vList2"/>
    <dgm:cxn modelId="{D5A2C2D9-BAD5-446D-81C4-BA0BA0E94A63}" type="presOf" srcId="{64EAE9BD-A23F-4333-8B25-37234CD03817}" destId="{196B1898-D50D-4848-B5FF-2756F010E660}" srcOrd="0" destOrd="0" presId="urn:microsoft.com/office/officeart/2005/8/layout/vList2"/>
    <dgm:cxn modelId="{2EB641A1-77C5-41A2-8103-40AB7DE8F3EB}" type="presParOf" srcId="{FCCCF46D-E005-461B-B667-49273A1F5B6B}" destId="{8EC9C42B-2A77-428A-AC78-2FCD1432607E}" srcOrd="0" destOrd="0" presId="urn:microsoft.com/office/officeart/2005/8/layout/vList2"/>
    <dgm:cxn modelId="{746AE1B6-2D3B-4E19-92F2-857C533FDE4C}" type="presParOf" srcId="{FCCCF46D-E005-461B-B667-49273A1F5B6B}" destId="{A012A718-5130-4587-A997-007E6A0310A5}" srcOrd="1" destOrd="0" presId="urn:microsoft.com/office/officeart/2005/8/layout/vList2"/>
    <dgm:cxn modelId="{4FBB9EEA-0A6E-4248-933E-1A48A9F14014}" type="presParOf" srcId="{FCCCF46D-E005-461B-B667-49273A1F5B6B}" destId="{196B1898-D50D-4848-B5FF-2756F010E660}" srcOrd="2" destOrd="0" presId="urn:microsoft.com/office/officeart/2005/8/layout/vList2"/>
    <dgm:cxn modelId="{9C92CF26-E812-48B5-B00C-209B27CBCA7D}" type="presParOf" srcId="{FCCCF46D-E005-461B-B667-49273A1F5B6B}" destId="{588A1DD6-0B2E-4CA1-8FC0-A12EBDD08B10}" srcOrd="3" destOrd="0" presId="urn:microsoft.com/office/officeart/2005/8/layout/vList2"/>
    <dgm:cxn modelId="{1CA1595F-9531-4BCB-9B3B-857D34F7BD47}" type="presParOf" srcId="{FCCCF46D-E005-461B-B667-49273A1F5B6B}" destId="{CB92A5A2-D5B0-49EF-89ED-8E86E3FCE107}" srcOrd="4" destOrd="0" presId="urn:microsoft.com/office/officeart/2005/8/layout/vList2"/>
    <dgm:cxn modelId="{EB192849-0235-452E-8FB5-9CF1B81478EB}" type="presParOf" srcId="{FCCCF46D-E005-461B-B667-49273A1F5B6B}" destId="{D7A1A407-A0F9-4D7C-A6D8-B86300C9254F}" srcOrd="5" destOrd="0" presId="urn:microsoft.com/office/officeart/2005/8/layout/vList2"/>
    <dgm:cxn modelId="{2A717024-66B9-4419-B900-A65E05AEE9ED}" type="presParOf" srcId="{FCCCF46D-E005-461B-B667-49273A1F5B6B}" destId="{76D15042-400E-4EB3-909F-F0BE2B69616D}"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EEE8B80-860D-43BA-8677-78BCFB3DE1EC}"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A6A9856E-A29E-4FCB-80F2-2A2E361A3241}">
      <dgm:prSet/>
      <dgm:spPr/>
      <dgm:t>
        <a:bodyPr/>
        <a:lstStyle/>
        <a:p>
          <a:r>
            <a:rPr lang="en-US"/>
            <a:t>Soft limit</a:t>
          </a:r>
        </a:p>
      </dgm:t>
    </dgm:pt>
    <dgm:pt modelId="{2653B6D3-26F2-46FB-95BB-18A1647B35CA}" type="parTrans" cxnId="{8D97B96A-2E66-463C-9FD3-262957A94C78}">
      <dgm:prSet/>
      <dgm:spPr/>
      <dgm:t>
        <a:bodyPr/>
        <a:lstStyle/>
        <a:p>
          <a:endParaRPr lang="en-US"/>
        </a:p>
      </dgm:t>
    </dgm:pt>
    <dgm:pt modelId="{7A807D68-E696-4A5D-9DAF-EE3C762BB40F}" type="sibTrans" cxnId="{8D97B96A-2E66-463C-9FD3-262957A94C78}">
      <dgm:prSet/>
      <dgm:spPr/>
      <dgm:t>
        <a:bodyPr/>
        <a:lstStyle/>
        <a:p>
          <a:endParaRPr lang="en-US"/>
        </a:p>
      </dgm:t>
    </dgm:pt>
    <dgm:pt modelId="{F788067C-3E58-4D20-A9D0-2FBD3E584C9F}">
      <dgm:prSet/>
      <dgm:spPr/>
      <dgm:t>
        <a:bodyPr/>
        <a:lstStyle/>
        <a:p>
          <a:r>
            <a:rPr lang="en-US"/>
            <a:t>Performance expectation</a:t>
          </a:r>
        </a:p>
      </dgm:t>
    </dgm:pt>
    <dgm:pt modelId="{FBDA4742-01E0-4130-8B31-81C4B974D479}" type="parTrans" cxnId="{A33F01DD-4C26-4C9D-8F65-1C662FAAD996}">
      <dgm:prSet/>
      <dgm:spPr/>
      <dgm:t>
        <a:bodyPr/>
        <a:lstStyle/>
        <a:p>
          <a:endParaRPr lang="en-US"/>
        </a:p>
      </dgm:t>
    </dgm:pt>
    <dgm:pt modelId="{95AC1B16-64A3-457E-9881-AF7472D456B0}" type="sibTrans" cxnId="{A33F01DD-4C26-4C9D-8F65-1C662FAAD996}">
      <dgm:prSet/>
      <dgm:spPr/>
      <dgm:t>
        <a:bodyPr/>
        <a:lstStyle/>
        <a:p>
          <a:endParaRPr lang="en-US"/>
        </a:p>
      </dgm:t>
    </dgm:pt>
    <dgm:pt modelId="{96DA881A-5020-442F-9BD3-621EC7D3B4D4}">
      <dgm:prSet/>
      <dgm:spPr/>
      <dgm:t>
        <a:bodyPr/>
        <a:lstStyle/>
        <a:p>
          <a:r>
            <a:rPr lang="en-US"/>
            <a:t>Not a fixed contract</a:t>
          </a:r>
        </a:p>
      </dgm:t>
    </dgm:pt>
    <dgm:pt modelId="{200813E1-C927-49E1-8BB0-02BFAACCA2CF}" type="parTrans" cxnId="{28F2EEFF-E70E-491A-80D6-F6232AD8FC2A}">
      <dgm:prSet/>
      <dgm:spPr/>
      <dgm:t>
        <a:bodyPr/>
        <a:lstStyle/>
        <a:p>
          <a:endParaRPr lang="en-US"/>
        </a:p>
      </dgm:t>
    </dgm:pt>
    <dgm:pt modelId="{580FAD93-AA52-415C-B589-CC6038E57F20}" type="sibTrans" cxnId="{28F2EEFF-E70E-491A-80D6-F6232AD8FC2A}">
      <dgm:prSet/>
      <dgm:spPr/>
      <dgm:t>
        <a:bodyPr/>
        <a:lstStyle/>
        <a:p>
          <a:endParaRPr lang="en-US"/>
        </a:p>
      </dgm:t>
    </dgm:pt>
    <dgm:pt modelId="{C658B0CA-F875-4FD5-AFC0-497A99F0FFD0}">
      <dgm:prSet/>
      <dgm:spPr/>
      <dgm:t>
        <a:bodyPr/>
        <a:lstStyle/>
        <a:p>
          <a:r>
            <a:rPr lang="en-US"/>
            <a:t>Meant to be revised, reviewed, updated.</a:t>
          </a:r>
        </a:p>
      </dgm:t>
    </dgm:pt>
    <dgm:pt modelId="{62B0DAEB-13C6-4B35-B1DC-D3F39026A2F3}" type="parTrans" cxnId="{8E168137-F3E6-4519-BA1F-59BA94959E19}">
      <dgm:prSet/>
      <dgm:spPr/>
      <dgm:t>
        <a:bodyPr/>
        <a:lstStyle/>
        <a:p>
          <a:endParaRPr lang="en-US"/>
        </a:p>
      </dgm:t>
    </dgm:pt>
    <dgm:pt modelId="{D74F7A2A-6ECF-4450-9931-CCE2AB5EF66B}" type="sibTrans" cxnId="{8E168137-F3E6-4519-BA1F-59BA94959E19}">
      <dgm:prSet/>
      <dgm:spPr/>
      <dgm:t>
        <a:bodyPr/>
        <a:lstStyle/>
        <a:p>
          <a:endParaRPr lang="en-US"/>
        </a:p>
      </dgm:t>
    </dgm:pt>
    <dgm:pt modelId="{A55B2A31-E12D-4E4E-A8BC-FE2698FDFDFB}">
      <dgm:prSet/>
      <dgm:spPr/>
      <dgm:t>
        <a:bodyPr/>
        <a:lstStyle/>
        <a:p>
          <a:r>
            <a:rPr lang="en-US"/>
            <a:t>Do you engineer for perfection, or do you set reasonable expectations?</a:t>
          </a:r>
        </a:p>
      </dgm:t>
    </dgm:pt>
    <dgm:pt modelId="{901C7AB4-5B64-4976-A5E9-9C8440C22C75}" type="parTrans" cxnId="{3AB9A313-0523-45B1-9C7C-022E76C854EB}">
      <dgm:prSet/>
      <dgm:spPr/>
      <dgm:t>
        <a:bodyPr/>
        <a:lstStyle/>
        <a:p>
          <a:endParaRPr lang="en-US"/>
        </a:p>
      </dgm:t>
    </dgm:pt>
    <dgm:pt modelId="{037A5923-72FC-462B-852A-D2E192637413}" type="sibTrans" cxnId="{3AB9A313-0523-45B1-9C7C-022E76C854EB}">
      <dgm:prSet/>
      <dgm:spPr/>
      <dgm:t>
        <a:bodyPr/>
        <a:lstStyle/>
        <a:p>
          <a:endParaRPr lang="en-US"/>
        </a:p>
      </dgm:t>
    </dgm:pt>
    <dgm:pt modelId="{B8015DF4-9191-4DDD-A536-D73F1BBD6D59}" type="pres">
      <dgm:prSet presAssocID="{7EEE8B80-860D-43BA-8677-78BCFB3DE1EC}" presName="linear" presStyleCnt="0">
        <dgm:presLayoutVars>
          <dgm:animLvl val="lvl"/>
          <dgm:resizeHandles val="exact"/>
        </dgm:presLayoutVars>
      </dgm:prSet>
      <dgm:spPr/>
    </dgm:pt>
    <dgm:pt modelId="{0A913F3B-C495-4540-B485-845AA1BE402F}" type="pres">
      <dgm:prSet presAssocID="{A6A9856E-A29E-4FCB-80F2-2A2E361A3241}" presName="parentText" presStyleLbl="node1" presStyleIdx="0" presStyleCnt="5">
        <dgm:presLayoutVars>
          <dgm:chMax val="0"/>
          <dgm:bulletEnabled val="1"/>
        </dgm:presLayoutVars>
      </dgm:prSet>
      <dgm:spPr/>
    </dgm:pt>
    <dgm:pt modelId="{EE2A1914-C74E-4FFF-9BC3-A3CCC3D2F3E6}" type="pres">
      <dgm:prSet presAssocID="{7A807D68-E696-4A5D-9DAF-EE3C762BB40F}" presName="spacer" presStyleCnt="0"/>
      <dgm:spPr/>
    </dgm:pt>
    <dgm:pt modelId="{29B10BCF-DE03-4B1B-839F-C81B6E55FCF8}" type="pres">
      <dgm:prSet presAssocID="{F788067C-3E58-4D20-A9D0-2FBD3E584C9F}" presName="parentText" presStyleLbl="node1" presStyleIdx="1" presStyleCnt="5">
        <dgm:presLayoutVars>
          <dgm:chMax val="0"/>
          <dgm:bulletEnabled val="1"/>
        </dgm:presLayoutVars>
      </dgm:prSet>
      <dgm:spPr/>
    </dgm:pt>
    <dgm:pt modelId="{01E8180C-DD5E-40E4-BBEE-80A693F9F62C}" type="pres">
      <dgm:prSet presAssocID="{95AC1B16-64A3-457E-9881-AF7472D456B0}" presName="spacer" presStyleCnt="0"/>
      <dgm:spPr/>
    </dgm:pt>
    <dgm:pt modelId="{FE93944D-ED62-4E94-9C54-EB29FE715D64}" type="pres">
      <dgm:prSet presAssocID="{96DA881A-5020-442F-9BD3-621EC7D3B4D4}" presName="parentText" presStyleLbl="node1" presStyleIdx="2" presStyleCnt="5">
        <dgm:presLayoutVars>
          <dgm:chMax val="0"/>
          <dgm:bulletEnabled val="1"/>
        </dgm:presLayoutVars>
      </dgm:prSet>
      <dgm:spPr/>
    </dgm:pt>
    <dgm:pt modelId="{2E4760EF-C57F-4725-ABE9-6CF4701A8068}" type="pres">
      <dgm:prSet presAssocID="{580FAD93-AA52-415C-B589-CC6038E57F20}" presName="spacer" presStyleCnt="0"/>
      <dgm:spPr/>
    </dgm:pt>
    <dgm:pt modelId="{E6DFEA02-8421-4C49-8629-D6F44F4C8D5D}" type="pres">
      <dgm:prSet presAssocID="{C658B0CA-F875-4FD5-AFC0-497A99F0FFD0}" presName="parentText" presStyleLbl="node1" presStyleIdx="3" presStyleCnt="5">
        <dgm:presLayoutVars>
          <dgm:chMax val="0"/>
          <dgm:bulletEnabled val="1"/>
        </dgm:presLayoutVars>
      </dgm:prSet>
      <dgm:spPr/>
    </dgm:pt>
    <dgm:pt modelId="{A4882CB5-4FA2-481D-8B8B-83E3838B0D76}" type="pres">
      <dgm:prSet presAssocID="{D74F7A2A-6ECF-4450-9931-CCE2AB5EF66B}" presName="spacer" presStyleCnt="0"/>
      <dgm:spPr/>
    </dgm:pt>
    <dgm:pt modelId="{F32EFCB6-F6CE-4584-8870-C3E590220D97}" type="pres">
      <dgm:prSet presAssocID="{A55B2A31-E12D-4E4E-A8BC-FE2698FDFDFB}" presName="parentText" presStyleLbl="node1" presStyleIdx="4" presStyleCnt="5">
        <dgm:presLayoutVars>
          <dgm:chMax val="0"/>
          <dgm:bulletEnabled val="1"/>
        </dgm:presLayoutVars>
      </dgm:prSet>
      <dgm:spPr/>
    </dgm:pt>
  </dgm:ptLst>
  <dgm:cxnLst>
    <dgm:cxn modelId="{1CC2060B-5221-4F9A-936A-95C81772BB5D}" type="presOf" srcId="{A6A9856E-A29E-4FCB-80F2-2A2E361A3241}" destId="{0A913F3B-C495-4540-B485-845AA1BE402F}" srcOrd="0" destOrd="0" presId="urn:microsoft.com/office/officeart/2005/8/layout/vList2"/>
    <dgm:cxn modelId="{3AB9A313-0523-45B1-9C7C-022E76C854EB}" srcId="{7EEE8B80-860D-43BA-8677-78BCFB3DE1EC}" destId="{A55B2A31-E12D-4E4E-A8BC-FE2698FDFDFB}" srcOrd="4" destOrd="0" parTransId="{901C7AB4-5B64-4976-A5E9-9C8440C22C75}" sibTransId="{037A5923-72FC-462B-852A-D2E192637413}"/>
    <dgm:cxn modelId="{3E7AB416-CBB3-4574-A971-A533547E2699}" type="presOf" srcId="{F788067C-3E58-4D20-A9D0-2FBD3E584C9F}" destId="{29B10BCF-DE03-4B1B-839F-C81B6E55FCF8}" srcOrd="0" destOrd="0" presId="urn:microsoft.com/office/officeart/2005/8/layout/vList2"/>
    <dgm:cxn modelId="{8E168137-F3E6-4519-BA1F-59BA94959E19}" srcId="{7EEE8B80-860D-43BA-8677-78BCFB3DE1EC}" destId="{C658B0CA-F875-4FD5-AFC0-497A99F0FFD0}" srcOrd="3" destOrd="0" parTransId="{62B0DAEB-13C6-4B35-B1DC-D3F39026A2F3}" sibTransId="{D74F7A2A-6ECF-4450-9931-CCE2AB5EF66B}"/>
    <dgm:cxn modelId="{F36B2B49-571C-4D2B-907E-458395D817C2}" type="presOf" srcId="{A55B2A31-E12D-4E4E-A8BC-FE2698FDFDFB}" destId="{F32EFCB6-F6CE-4584-8870-C3E590220D97}" srcOrd="0" destOrd="0" presId="urn:microsoft.com/office/officeart/2005/8/layout/vList2"/>
    <dgm:cxn modelId="{8D97B96A-2E66-463C-9FD3-262957A94C78}" srcId="{7EEE8B80-860D-43BA-8677-78BCFB3DE1EC}" destId="{A6A9856E-A29E-4FCB-80F2-2A2E361A3241}" srcOrd="0" destOrd="0" parTransId="{2653B6D3-26F2-46FB-95BB-18A1647B35CA}" sibTransId="{7A807D68-E696-4A5D-9DAF-EE3C762BB40F}"/>
    <dgm:cxn modelId="{3FE08270-0E15-4A70-8CE0-0197101EEE54}" type="presOf" srcId="{7EEE8B80-860D-43BA-8677-78BCFB3DE1EC}" destId="{B8015DF4-9191-4DDD-A536-D73F1BBD6D59}" srcOrd="0" destOrd="0" presId="urn:microsoft.com/office/officeart/2005/8/layout/vList2"/>
    <dgm:cxn modelId="{20830D88-3C88-408C-8ECE-1154640A8840}" type="presOf" srcId="{C658B0CA-F875-4FD5-AFC0-497A99F0FFD0}" destId="{E6DFEA02-8421-4C49-8629-D6F44F4C8D5D}" srcOrd="0" destOrd="0" presId="urn:microsoft.com/office/officeart/2005/8/layout/vList2"/>
    <dgm:cxn modelId="{FE60D79B-0E1F-4AA0-A629-D525F0EFAEC2}" type="presOf" srcId="{96DA881A-5020-442F-9BD3-621EC7D3B4D4}" destId="{FE93944D-ED62-4E94-9C54-EB29FE715D64}" srcOrd="0" destOrd="0" presId="urn:microsoft.com/office/officeart/2005/8/layout/vList2"/>
    <dgm:cxn modelId="{A33F01DD-4C26-4C9D-8F65-1C662FAAD996}" srcId="{7EEE8B80-860D-43BA-8677-78BCFB3DE1EC}" destId="{F788067C-3E58-4D20-A9D0-2FBD3E584C9F}" srcOrd="1" destOrd="0" parTransId="{FBDA4742-01E0-4130-8B31-81C4B974D479}" sibTransId="{95AC1B16-64A3-457E-9881-AF7472D456B0}"/>
    <dgm:cxn modelId="{28F2EEFF-E70E-491A-80D6-F6232AD8FC2A}" srcId="{7EEE8B80-860D-43BA-8677-78BCFB3DE1EC}" destId="{96DA881A-5020-442F-9BD3-621EC7D3B4D4}" srcOrd="2" destOrd="0" parTransId="{200813E1-C927-49E1-8BB0-02BFAACCA2CF}" sibTransId="{580FAD93-AA52-415C-B589-CC6038E57F20}"/>
    <dgm:cxn modelId="{375E2A43-3111-482F-9E26-2EC06AE7A51A}" type="presParOf" srcId="{B8015DF4-9191-4DDD-A536-D73F1BBD6D59}" destId="{0A913F3B-C495-4540-B485-845AA1BE402F}" srcOrd="0" destOrd="0" presId="urn:microsoft.com/office/officeart/2005/8/layout/vList2"/>
    <dgm:cxn modelId="{36C5BC33-257C-475E-8CA6-E8DF39CE3E9C}" type="presParOf" srcId="{B8015DF4-9191-4DDD-A536-D73F1BBD6D59}" destId="{EE2A1914-C74E-4FFF-9BC3-A3CCC3D2F3E6}" srcOrd="1" destOrd="0" presId="urn:microsoft.com/office/officeart/2005/8/layout/vList2"/>
    <dgm:cxn modelId="{F29BCEA4-7EF8-4889-AD83-624F195EC37D}" type="presParOf" srcId="{B8015DF4-9191-4DDD-A536-D73F1BBD6D59}" destId="{29B10BCF-DE03-4B1B-839F-C81B6E55FCF8}" srcOrd="2" destOrd="0" presId="urn:microsoft.com/office/officeart/2005/8/layout/vList2"/>
    <dgm:cxn modelId="{B6A1D26A-1868-404B-B381-88DBAE35BD0C}" type="presParOf" srcId="{B8015DF4-9191-4DDD-A536-D73F1BBD6D59}" destId="{01E8180C-DD5E-40E4-BBEE-80A693F9F62C}" srcOrd="3" destOrd="0" presId="urn:microsoft.com/office/officeart/2005/8/layout/vList2"/>
    <dgm:cxn modelId="{9226E808-47B2-4F79-A39A-57985CDD0CE5}" type="presParOf" srcId="{B8015DF4-9191-4DDD-A536-D73F1BBD6D59}" destId="{FE93944D-ED62-4E94-9C54-EB29FE715D64}" srcOrd="4" destOrd="0" presId="urn:microsoft.com/office/officeart/2005/8/layout/vList2"/>
    <dgm:cxn modelId="{9CAAE5A4-CB40-4190-B7EC-5001D5EF8A92}" type="presParOf" srcId="{B8015DF4-9191-4DDD-A536-D73F1BBD6D59}" destId="{2E4760EF-C57F-4725-ABE9-6CF4701A8068}" srcOrd="5" destOrd="0" presId="urn:microsoft.com/office/officeart/2005/8/layout/vList2"/>
    <dgm:cxn modelId="{2D8DD0AE-2976-41D6-B506-DBFDA5A7B0B8}" type="presParOf" srcId="{B8015DF4-9191-4DDD-A536-D73F1BBD6D59}" destId="{E6DFEA02-8421-4C49-8629-D6F44F4C8D5D}" srcOrd="6" destOrd="0" presId="urn:microsoft.com/office/officeart/2005/8/layout/vList2"/>
    <dgm:cxn modelId="{C6DBFCBB-278C-42BF-9B12-69EBDD03EDA2}" type="presParOf" srcId="{B8015DF4-9191-4DDD-A536-D73F1BBD6D59}" destId="{A4882CB5-4FA2-481D-8B8B-83E3838B0D76}" srcOrd="7" destOrd="0" presId="urn:microsoft.com/office/officeart/2005/8/layout/vList2"/>
    <dgm:cxn modelId="{A480C143-42A5-4613-9544-76320CC4C7A5}" type="presParOf" srcId="{B8015DF4-9191-4DDD-A536-D73F1BBD6D59}" destId="{F32EFCB6-F6CE-4584-8870-C3E590220D97}"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A8ED037-2DB3-4868-8929-622E58BC1659}"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D951491C-5AA6-4C59-8634-2023262C25FD}">
      <dgm:prSet/>
      <dgm:spPr/>
      <dgm:t>
        <a:bodyPr/>
        <a:lstStyle/>
        <a:p>
          <a:r>
            <a:rPr lang="en-US"/>
            <a:t>Free vs Proprietary</a:t>
          </a:r>
        </a:p>
      </dgm:t>
    </dgm:pt>
    <dgm:pt modelId="{589E5E28-78FC-4C21-89FD-AB8AA94BBCAE}" type="parTrans" cxnId="{BD6B3161-C6D0-455C-90D5-EC8B3D860268}">
      <dgm:prSet/>
      <dgm:spPr/>
      <dgm:t>
        <a:bodyPr/>
        <a:lstStyle/>
        <a:p>
          <a:endParaRPr lang="en-US"/>
        </a:p>
      </dgm:t>
    </dgm:pt>
    <dgm:pt modelId="{94D89F78-388A-4F54-B7C2-E3E7C33BA2BC}" type="sibTrans" cxnId="{BD6B3161-C6D0-455C-90D5-EC8B3D860268}">
      <dgm:prSet/>
      <dgm:spPr/>
      <dgm:t>
        <a:bodyPr/>
        <a:lstStyle/>
        <a:p>
          <a:endParaRPr lang="en-US"/>
        </a:p>
      </dgm:t>
    </dgm:pt>
    <dgm:pt modelId="{B43B7EFA-3BBD-4E6C-9ACF-63D8E4AEC165}">
      <dgm:prSet/>
      <dgm:spPr/>
      <dgm:t>
        <a:bodyPr/>
        <a:lstStyle/>
        <a:p>
          <a:r>
            <a:rPr lang="en-US"/>
            <a:t>Decentralized vs Centralized</a:t>
          </a:r>
        </a:p>
      </dgm:t>
    </dgm:pt>
    <dgm:pt modelId="{1F7EBEE5-85DE-431B-B132-BBD2269C8E90}" type="parTrans" cxnId="{481350A6-6317-46EF-BE96-4C2EA5BB0B11}">
      <dgm:prSet/>
      <dgm:spPr/>
      <dgm:t>
        <a:bodyPr/>
        <a:lstStyle/>
        <a:p>
          <a:endParaRPr lang="en-US"/>
        </a:p>
      </dgm:t>
    </dgm:pt>
    <dgm:pt modelId="{D96F1375-1049-410D-836E-F6B956EEDED7}" type="sibTrans" cxnId="{481350A6-6317-46EF-BE96-4C2EA5BB0B11}">
      <dgm:prSet/>
      <dgm:spPr/>
      <dgm:t>
        <a:bodyPr/>
        <a:lstStyle/>
        <a:p>
          <a:endParaRPr lang="en-US"/>
        </a:p>
      </dgm:t>
    </dgm:pt>
    <dgm:pt modelId="{D29982EF-1DBD-4612-8804-574C0380DF2B}">
      <dgm:prSet/>
      <dgm:spPr/>
      <dgm:t>
        <a:bodyPr/>
        <a:lstStyle/>
        <a:p>
          <a:r>
            <a:rPr lang="en-US"/>
            <a:t>Clear boundaries between business and operational data</a:t>
          </a:r>
        </a:p>
      </dgm:t>
    </dgm:pt>
    <dgm:pt modelId="{01520280-3F0B-4DA6-9FB4-C1A7F2EFEC29}" type="parTrans" cxnId="{7B241BF8-92D0-4763-8E85-A9462A23EA4D}">
      <dgm:prSet/>
      <dgm:spPr/>
      <dgm:t>
        <a:bodyPr/>
        <a:lstStyle/>
        <a:p>
          <a:endParaRPr lang="en-US"/>
        </a:p>
      </dgm:t>
    </dgm:pt>
    <dgm:pt modelId="{915ADE31-C626-48A4-9F5C-778AC944E2B0}" type="sibTrans" cxnId="{7B241BF8-92D0-4763-8E85-A9462A23EA4D}">
      <dgm:prSet/>
      <dgm:spPr/>
      <dgm:t>
        <a:bodyPr/>
        <a:lstStyle/>
        <a:p>
          <a:endParaRPr lang="en-US"/>
        </a:p>
      </dgm:t>
    </dgm:pt>
    <dgm:pt modelId="{9B15843D-A99C-4CF7-AFBE-D0DBCF8F4EAD}">
      <dgm:prSet/>
      <dgm:spPr/>
      <dgm:t>
        <a:bodyPr/>
        <a:lstStyle/>
        <a:p>
          <a:r>
            <a:rPr lang="en-US"/>
            <a:t>Tool agnostic vs Splunk specific</a:t>
          </a:r>
        </a:p>
      </dgm:t>
    </dgm:pt>
    <dgm:pt modelId="{3A6ADD82-1426-4488-88F1-80E1DA493DAE}" type="parTrans" cxnId="{D93CDC99-5A0F-4D65-A020-841A096729D2}">
      <dgm:prSet/>
      <dgm:spPr/>
      <dgm:t>
        <a:bodyPr/>
        <a:lstStyle/>
        <a:p>
          <a:endParaRPr lang="en-US"/>
        </a:p>
      </dgm:t>
    </dgm:pt>
    <dgm:pt modelId="{9CF4C241-86AC-4AC9-B16C-AFDA4A47BBFE}" type="sibTrans" cxnId="{D93CDC99-5A0F-4D65-A020-841A096729D2}">
      <dgm:prSet/>
      <dgm:spPr/>
      <dgm:t>
        <a:bodyPr/>
        <a:lstStyle/>
        <a:p>
          <a:endParaRPr lang="en-US"/>
        </a:p>
      </dgm:t>
    </dgm:pt>
    <dgm:pt modelId="{2F039A7A-0640-4890-B7DA-F2638FCA389D}">
      <dgm:prSet/>
      <dgm:spPr/>
      <dgm:t>
        <a:bodyPr/>
        <a:lstStyle/>
        <a:p>
          <a:r>
            <a:rPr lang="en-US"/>
            <a:t>Integral component driving discussion between engineers, EM and PO</a:t>
          </a:r>
        </a:p>
      </dgm:t>
    </dgm:pt>
    <dgm:pt modelId="{B0DE8563-4BA6-40CE-AFFE-03346250AC4A}" type="parTrans" cxnId="{2A7585F1-734D-4BA9-A88A-94970682F70D}">
      <dgm:prSet/>
      <dgm:spPr/>
      <dgm:t>
        <a:bodyPr/>
        <a:lstStyle/>
        <a:p>
          <a:endParaRPr lang="en-US"/>
        </a:p>
      </dgm:t>
    </dgm:pt>
    <dgm:pt modelId="{83D98F5B-949F-4F61-835D-53140F78D75F}" type="sibTrans" cxnId="{2A7585F1-734D-4BA9-A88A-94970682F70D}">
      <dgm:prSet/>
      <dgm:spPr/>
      <dgm:t>
        <a:bodyPr/>
        <a:lstStyle/>
        <a:p>
          <a:endParaRPr lang="en-US"/>
        </a:p>
      </dgm:t>
    </dgm:pt>
    <dgm:pt modelId="{D9AB3C50-F824-4F84-B1F0-312C2757D39F}" type="pres">
      <dgm:prSet presAssocID="{4A8ED037-2DB3-4868-8929-622E58BC1659}" presName="linear" presStyleCnt="0">
        <dgm:presLayoutVars>
          <dgm:animLvl val="lvl"/>
          <dgm:resizeHandles val="exact"/>
        </dgm:presLayoutVars>
      </dgm:prSet>
      <dgm:spPr/>
    </dgm:pt>
    <dgm:pt modelId="{587ECCEB-1E8A-4249-98EC-B6DA6C489B83}" type="pres">
      <dgm:prSet presAssocID="{D951491C-5AA6-4C59-8634-2023262C25FD}" presName="parentText" presStyleLbl="node1" presStyleIdx="0" presStyleCnt="5">
        <dgm:presLayoutVars>
          <dgm:chMax val="0"/>
          <dgm:bulletEnabled val="1"/>
        </dgm:presLayoutVars>
      </dgm:prSet>
      <dgm:spPr/>
    </dgm:pt>
    <dgm:pt modelId="{DB300197-C080-459F-ACA1-209BD36425BE}" type="pres">
      <dgm:prSet presAssocID="{94D89F78-388A-4F54-B7C2-E3E7C33BA2BC}" presName="spacer" presStyleCnt="0"/>
      <dgm:spPr/>
    </dgm:pt>
    <dgm:pt modelId="{C5D7350C-5D5F-45BC-A023-C4C86BC98FDD}" type="pres">
      <dgm:prSet presAssocID="{B43B7EFA-3BBD-4E6C-9ACF-63D8E4AEC165}" presName="parentText" presStyleLbl="node1" presStyleIdx="1" presStyleCnt="5">
        <dgm:presLayoutVars>
          <dgm:chMax val="0"/>
          <dgm:bulletEnabled val="1"/>
        </dgm:presLayoutVars>
      </dgm:prSet>
      <dgm:spPr/>
    </dgm:pt>
    <dgm:pt modelId="{37A8E510-4CF3-4DA1-9458-8BC3972FD8C9}" type="pres">
      <dgm:prSet presAssocID="{D96F1375-1049-410D-836E-F6B956EEDED7}" presName="spacer" presStyleCnt="0"/>
      <dgm:spPr/>
    </dgm:pt>
    <dgm:pt modelId="{98EEDBA0-1055-442E-9FEA-F704B32704FA}" type="pres">
      <dgm:prSet presAssocID="{D29982EF-1DBD-4612-8804-574C0380DF2B}" presName="parentText" presStyleLbl="node1" presStyleIdx="2" presStyleCnt="5">
        <dgm:presLayoutVars>
          <dgm:chMax val="0"/>
          <dgm:bulletEnabled val="1"/>
        </dgm:presLayoutVars>
      </dgm:prSet>
      <dgm:spPr/>
    </dgm:pt>
    <dgm:pt modelId="{04DBE511-1F8B-4F55-8A99-981C14C63930}" type="pres">
      <dgm:prSet presAssocID="{915ADE31-C626-48A4-9F5C-778AC944E2B0}" presName="spacer" presStyleCnt="0"/>
      <dgm:spPr/>
    </dgm:pt>
    <dgm:pt modelId="{23D8706A-917D-4318-8BA7-FC57CA6DD6AC}" type="pres">
      <dgm:prSet presAssocID="{9B15843D-A99C-4CF7-AFBE-D0DBCF8F4EAD}" presName="parentText" presStyleLbl="node1" presStyleIdx="3" presStyleCnt="5">
        <dgm:presLayoutVars>
          <dgm:chMax val="0"/>
          <dgm:bulletEnabled val="1"/>
        </dgm:presLayoutVars>
      </dgm:prSet>
      <dgm:spPr/>
    </dgm:pt>
    <dgm:pt modelId="{CC16307B-537A-438C-B88E-78E1E5185DEB}" type="pres">
      <dgm:prSet presAssocID="{9CF4C241-86AC-4AC9-B16C-AFDA4A47BBFE}" presName="spacer" presStyleCnt="0"/>
      <dgm:spPr/>
    </dgm:pt>
    <dgm:pt modelId="{BC1FAC7C-39CC-4724-AF2C-8164108E0842}" type="pres">
      <dgm:prSet presAssocID="{2F039A7A-0640-4890-B7DA-F2638FCA389D}" presName="parentText" presStyleLbl="node1" presStyleIdx="4" presStyleCnt="5">
        <dgm:presLayoutVars>
          <dgm:chMax val="0"/>
          <dgm:bulletEnabled val="1"/>
        </dgm:presLayoutVars>
      </dgm:prSet>
      <dgm:spPr/>
    </dgm:pt>
  </dgm:ptLst>
  <dgm:cxnLst>
    <dgm:cxn modelId="{B2AE5929-C08B-4339-B27F-4137172B4401}" type="presOf" srcId="{9B15843D-A99C-4CF7-AFBE-D0DBCF8F4EAD}" destId="{23D8706A-917D-4318-8BA7-FC57CA6DD6AC}" srcOrd="0" destOrd="0" presId="urn:microsoft.com/office/officeart/2005/8/layout/vList2"/>
    <dgm:cxn modelId="{7A28172C-CD8A-47BC-9573-DE7442A44649}" type="presOf" srcId="{2F039A7A-0640-4890-B7DA-F2638FCA389D}" destId="{BC1FAC7C-39CC-4724-AF2C-8164108E0842}" srcOrd="0" destOrd="0" presId="urn:microsoft.com/office/officeart/2005/8/layout/vList2"/>
    <dgm:cxn modelId="{BD6B3161-C6D0-455C-90D5-EC8B3D860268}" srcId="{4A8ED037-2DB3-4868-8929-622E58BC1659}" destId="{D951491C-5AA6-4C59-8634-2023262C25FD}" srcOrd="0" destOrd="0" parTransId="{589E5E28-78FC-4C21-89FD-AB8AA94BBCAE}" sibTransId="{94D89F78-388A-4F54-B7C2-E3E7C33BA2BC}"/>
    <dgm:cxn modelId="{6D17367C-B98E-4299-8A17-398A1BA97115}" type="presOf" srcId="{D29982EF-1DBD-4612-8804-574C0380DF2B}" destId="{98EEDBA0-1055-442E-9FEA-F704B32704FA}" srcOrd="0" destOrd="0" presId="urn:microsoft.com/office/officeart/2005/8/layout/vList2"/>
    <dgm:cxn modelId="{E7C6107F-7E40-40CA-AD41-0117AEAFC96D}" type="presOf" srcId="{D951491C-5AA6-4C59-8634-2023262C25FD}" destId="{587ECCEB-1E8A-4249-98EC-B6DA6C489B83}" srcOrd="0" destOrd="0" presId="urn:microsoft.com/office/officeart/2005/8/layout/vList2"/>
    <dgm:cxn modelId="{26131199-ED66-4159-9289-59B6A1862089}" type="presOf" srcId="{B43B7EFA-3BBD-4E6C-9ACF-63D8E4AEC165}" destId="{C5D7350C-5D5F-45BC-A023-C4C86BC98FDD}" srcOrd="0" destOrd="0" presId="urn:microsoft.com/office/officeart/2005/8/layout/vList2"/>
    <dgm:cxn modelId="{D93CDC99-5A0F-4D65-A020-841A096729D2}" srcId="{4A8ED037-2DB3-4868-8929-622E58BC1659}" destId="{9B15843D-A99C-4CF7-AFBE-D0DBCF8F4EAD}" srcOrd="3" destOrd="0" parTransId="{3A6ADD82-1426-4488-88F1-80E1DA493DAE}" sibTransId="{9CF4C241-86AC-4AC9-B16C-AFDA4A47BBFE}"/>
    <dgm:cxn modelId="{481350A6-6317-46EF-BE96-4C2EA5BB0B11}" srcId="{4A8ED037-2DB3-4868-8929-622E58BC1659}" destId="{B43B7EFA-3BBD-4E6C-9ACF-63D8E4AEC165}" srcOrd="1" destOrd="0" parTransId="{1F7EBEE5-85DE-431B-B132-BBD2269C8E90}" sibTransId="{D96F1375-1049-410D-836E-F6B956EEDED7}"/>
    <dgm:cxn modelId="{BDEEB5AD-4D3F-46AC-9EC5-97478F049001}" type="presOf" srcId="{4A8ED037-2DB3-4868-8929-622E58BC1659}" destId="{D9AB3C50-F824-4F84-B1F0-312C2757D39F}" srcOrd="0" destOrd="0" presId="urn:microsoft.com/office/officeart/2005/8/layout/vList2"/>
    <dgm:cxn modelId="{2A7585F1-734D-4BA9-A88A-94970682F70D}" srcId="{4A8ED037-2DB3-4868-8929-622E58BC1659}" destId="{2F039A7A-0640-4890-B7DA-F2638FCA389D}" srcOrd="4" destOrd="0" parTransId="{B0DE8563-4BA6-40CE-AFFE-03346250AC4A}" sibTransId="{83D98F5B-949F-4F61-835D-53140F78D75F}"/>
    <dgm:cxn modelId="{7B241BF8-92D0-4763-8E85-A9462A23EA4D}" srcId="{4A8ED037-2DB3-4868-8929-622E58BC1659}" destId="{D29982EF-1DBD-4612-8804-574C0380DF2B}" srcOrd="2" destOrd="0" parTransId="{01520280-3F0B-4DA6-9FB4-C1A7F2EFEC29}" sibTransId="{915ADE31-C626-48A4-9F5C-778AC944E2B0}"/>
    <dgm:cxn modelId="{6B50F896-7152-4D88-8452-7ACB9C60B989}" type="presParOf" srcId="{D9AB3C50-F824-4F84-B1F0-312C2757D39F}" destId="{587ECCEB-1E8A-4249-98EC-B6DA6C489B83}" srcOrd="0" destOrd="0" presId="urn:microsoft.com/office/officeart/2005/8/layout/vList2"/>
    <dgm:cxn modelId="{775B48B2-B8BB-4FC3-A565-8B42F03C9D1B}" type="presParOf" srcId="{D9AB3C50-F824-4F84-B1F0-312C2757D39F}" destId="{DB300197-C080-459F-ACA1-209BD36425BE}" srcOrd="1" destOrd="0" presId="urn:microsoft.com/office/officeart/2005/8/layout/vList2"/>
    <dgm:cxn modelId="{A2DED924-4CE7-42F5-AD9B-CE17886E00C2}" type="presParOf" srcId="{D9AB3C50-F824-4F84-B1F0-312C2757D39F}" destId="{C5D7350C-5D5F-45BC-A023-C4C86BC98FDD}" srcOrd="2" destOrd="0" presId="urn:microsoft.com/office/officeart/2005/8/layout/vList2"/>
    <dgm:cxn modelId="{2E8C948E-39FC-430F-83E4-67D63A2EA55F}" type="presParOf" srcId="{D9AB3C50-F824-4F84-B1F0-312C2757D39F}" destId="{37A8E510-4CF3-4DA1-9458-8BC3972FD8C9}" srcOrd="3" destOrd="0" presId="urn:microsoft.com/office/officeart/2005/8/layout/vList2"/>
    <dgm:cxn modelId="{75F2E4F4-F5E3-453C-B815-49789DA1F338}" type="presParOf" srcId="{D9AB3C50-F824-4F84-B1F0-312C2757D39F}" destId="{98EEDBA0-1055-442E-9FEA-F704B32704FA}" srcOrd="4" destOrd="0" presId="urn:microsoft.com/office/officeart/2005/8/layout/vList2"/>
    <dgm:cxn modelId="{854C8F95-8632-4401-B5A5-1C9C068ECF18}" type="presParOf" srcId="{D9AB3C50-F824-4F84-B1F0-312C2757D39F}" destId="{04DBE511-1F8B-4F55-8A99-981C14C63930}" srcOrd="5" destOrd="0" presId="urn:microsoft.com/office/officeart/2005/8/layout/vList2"/>
    <dgm:cxn modelId="{1A0E9ED3-55E2-42D6-955E-BB80366CFFEE}" type="presParOf" srcId="{D9AB3C50-F824-4F84-B1F0-312C2757D39F}" destId="{23D8706A-917D-4318-8BA7-FC57CA6DD6AC}" srcOrd="6" destOrd="0" presId="urn:microsoft.com/office/officeart/2005/8/layout/vList2"/>
    <dgm:cxn modelId="{3C2D88D4-B56D-4928-AC8F-FF5E20903E20}" type="presParOf" srcId="{D9AB3C50-F824-4F84-B1F0-312C2757D39F}" destId="{CC16307B-537A-438C-B88E-78E1E5185DEB}" srcOrd="7" destOrd="0" presId="urn:microsoft.com/office/officeart/2005/8/layout/vList2"/>
    <dgm:cxn modelId="{D258CE9C-BBE6-4F5F-81D8-30F2EC83105D}" type="presParOf" srcId="{D9AB3C50-F824-4F84-B1F0-312C2757D39F}" destId="{BC1FAC7C-39CC-4724-AF2C-8164108E0842}"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BE31560-78A4-441D-A18C-3BBE938822FD}"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B26C7456-3C47-4BC0-948C-F6D839765BDB}">
      <dgm:prSet/>
      <dgm:spPr/>
      <dgm:t>
        <a:bodyPr/>
        <a:lstStyle/>
        <a:p>
          <a:r>
            <a:rPr lang="en-US"/>
            <a:t>Measure as close as possible to consumer vs weighted service decomp</a:t>
          </a:r>
        </a:p>
      </dgm:t>
    </dgm:pt>
    <dgm:pt modelId="{961DB9C6-D13B-4F2D-8967-84EBA62C5347}" type="parTrans" cxnId="{289FD630-8D4D-47A1-95FE-50F520CC94FF}">
      <dgm:prSet/>
      <dgm:spPr/>
      <dgm:t>
        <a:bodyPr/>
        <a:lstStyle/>
        <a:p>
          <a:endParaRPr lang="en-US"/>
        </a:p>
      </dgm:t>
    </dgm:pt>
    <dgm:pt modelId="{2289C2E5-814E-4E8A-8FCF-E730CAA78474}" type="sibTrans" cxnId="{289FD630-8D4D-47A1-95FE-50F520CC94FF}">
      <dgm:prSet/>
      <dgm:spPr/>
      <dgm:t>
        <a:bodyPr/>
        <a:lstStyle/>
        <a:p>
          <a:endParaRPr lang="en-US"/>
        </a:p>
      </dgm:t>
    </dgm:pt>
    <dgm:pt modelId="{30089C99-1385-4AE8-8F89-85E7DDEA2ED0}">
      <dgm:prSet/>
      <dgm:spPr/>
      <dgm:t>
        <a:bodyPr/>
        <a:lstStyle/>
        <a:p>
          <a:r>
            <a:rPr lang="en-US"/>
            <a:t>SLO data can be collected by APIs*</a:t>
          </a:r>
        </a:p>
      </dgm:t>
    </dgm:pt>
    <dgm:pt modelId="{68883EA2-EEC9-4E83-93A6-7F40053596F6}" type="parTrans" cxnId="{0F9756A0-9DC4-4D68-85CA-2D801786F5C2}">
      <dgm:prSet/>
      <dgm:spPr/>
      <dgm:t>
        <a:bodyPr/>
        <a:lstStyle/>
        <a:p>
          <a:endParaRPr lang="en-US"/>
        </a:p>
      </dgm:t>
    </dgm:pt>
    <dgm:pt modelId="{8A53EEEB-C777-42D4-A433-0F28BE8483E9}" type="sibTrans" cxnId="{0F9756A0-9DC4-4D68-85CA-2D801786F5C2}">
      <dgm:prSet/>
      <dgm:spPr/>
      <dgm:t>
        <a:bodyPr/>
        <a:lstStyle/>
        <a:p>
          <a:endParaRPr lang="en-US"/>
        </a:p>
      </dgm:t>
    </dgm:pt>
    <dgm:pt modelId="{B721FCE6-2A14-48DB-AC78-57E594FD56C7}">
      <dgm:prSet/>
      <dgm:spPr/>
      <dgm:t>
        <a:bodyPr/>
        <a:lstStyle/>
        <a:p>
          <a:r>
            <a:rPr lang="en-US"/>
            <a:t>Burn Rates vs Adaptive Thresholds</a:t>
          </a:r>
        </a:p>
      </dgm:t>
    </dgm:pt>
    <dgm:pt modelId="{8153CD73-87D0-42AB-8F6F-E95372D4A139}" type="parTrans" cxnId="{AFDF0C31-1C69-43EF-B9D6-C70085AE1E8F}">
      <dgm:prSet/>
      <dgm:spPr/>
      <dgm:t>
        <a:bodyPr/>
        <a:lstStyle/>
        <a:p>
          <a:endParaRPr lang="en-US"/>
        </a:p>
      </dgm:t>
    </dgm:pt>
    <dgm:pt modelId="{4F162C53-6CCD-4858-AC9B-144984943B70}" type="sibTrans" cxnId="{AFDF0C31-1C69-43EF-B9D6-C70085AE1E8F}">
      <dgm:prSet/>
      <dgm:spPr/>
      <dgm:t>
        <a:bodyPr/>
        <a:lstStyle/>
        <a:p>
          <a:endParaRPr lang="en-US"/>
        </a:p>
      </dgm:t>
    </dgm:pt>
    <dgm:pt modelId="{7DB67157-D14F-46E5-AE88-E463008F4CC7}">
      <dgm:prSet/>
      <dgm:spPr/>
      <dgm:t>
        <a:bodyPr/>
        <a:lstStyle/>
        <a:p>
          <a:r>
            <a:rPr lang="en-US"/>
            <a:t>SLIs vs KPIs</a:t>
          </a:r>
        </a:p>
      </dgm:t>
    </dgm:pt>
    <dgm:pt modelId="{FE27F94F-940D-4078-B50B-4E3846C251B5}" type="parTrans" cxnId="{8B13E009-313A-4F60-836A-6F12D5220DE3}">
      <dgm:prSet/>
      <dgm:spPr/>
      <dgm:t>
        <a:bodyPr/>
        <a:lstStyle/>
        <a:p>
          <a:endParaRPr lang="en-US"/>
        </a:p>
      </dgm:t>
    </dgm:pt>
    <dgm:pt modelId="{A2841C9D-0916-42F0-AD04-7DED1113875B}" type="sibTrans" cxnId="{8B13E009-313A-4F60-836A-6F12D5220DE3}">
      <dgm:prSet/>
      <dgm:spPr/>
      <dgm:t>
        <a:bodyPr/>
        <a:lstStyle/>
        <a:p>
          <a:endParaRPr lang="en-US"/>
        </a:p>
      </dgm:t>
    </dgm:pt>
    <dgm:pt modelId="{13A1A86D-564D-400C-A534-67C0F42852F6}">
      <dgm:prSet/>
      <dgm:spPr/>
      <dgm:t>
        <a:bodyPr/>
        <a:lstStyle/>
        <a:p>
          <a:r>
            <a:rPr lang="en-US"/>
            <a:t>Metrics consumed where they are produced vs single source of truth</a:t>
          </a:r>
        </a:p>
      </dgm:t>
    </dgm:pt>
    <dgm:pt modelId="{57ACA069-83C4-440C-AA47-8EF947ADC5F5}" type="parTrans" cxnId="{AC284A3A-C9E0-4879-8C13-0E4B7D3E008D}">
      <dgm:prSet/>
      <dgm:spPr/>
      <dgm:t>
        <a:bodyPr/>
        <a:lstStyle/>
        <a:p>
          <a:endParaRPr lang="en-US"/>
        </a:p>
      </dgm:t>
    </dgm:pt>
    <dgm:pt modelId="{29EA8957-89E1-44A9-BBAA-E8919989154F}" type="sibTrans" cxnId="{AC284A3A-C9E0-4879-8C13-0E4B7D3E008D}">
      <dgm:prSet/>
      <dgm:spPr/>
      <dgm:t>
        <a:bodyPr/>
        <a:lstStyle/>
        <a:p>
          <a:endParaRPr lang="en-US"/>
        </a:p>
      </dgm:t>
    </dgm:pt>
    <dgm:pt modelId="{17BA7FD9-FC24-4430-A52F-468061CEC008}">
      <dgm:prSet/>
      <dgm:spPr/>
      <dgm:t>
        <a:bodyPr/>
        <a:lstStyle/>
        <a:p>
          <a:r>
            <a:rPr lang="en-US"/>
            <a:t>DORA metrics vs Event Analytics</a:t>
          </a:r>
        </a:p>
      </dgm:t>
    </dgm:pt>
    <dgm:pt modelId="{B2AE8448-E1C5-4B47-98D5-C8FA96BA05BC}" type="parTrans" cxnId="{C076BA50-1327-4703-9BA1-9D134064393E}">
      <dgm:prSet/>
      <dgm:spPr/>
      <dgm:t>
        <a:bodyPr/>
        <a:lstStyle/>
        <a:p>
          <a:endParaRPr lang="en-US"/>
        </a:p>
      </dgm:t>
    </dgm:pt>
    <dgm:pt modelId="{9C479E7E-6871-49BC-A3B3-25AA132BEA26}" type="sibTrans" cxnId="{C076BA50-1327-4703-9BA1-9D134064393E}">
      <dgm:prSet/>
      <dgm:spPr/>
      <dgm:t>
        <a:bodyPr/>
        <a:lstStyle/>
        <a:p>
          <a:endParaRPr lang="en-US"/>
        </a:p>
      </dgm:t>
    </dgm:pt>
    <dgm:pt modelId="{A1DBBB05-BD73-40F3-8A5B-AEA395C49E4F}">
      <dgm:prSet/>
      <dgm:spPr/>
      <dgm:t>
        <a:bodyPr/>
        <a:lstStyle/>
        <a:p>
          <a:r>
            <a:rPr lang="en-US"/>
            <a:t>Tracing as an automagic service map</a:t>
          </a:r>
        </a:p>
      </dgm:t>
    </dgm:pt>
    <dgm:pt modelId="{E253F1C0-7957-46D9-86E1-8C122D1B19F7}" type="parTrans" cxnId="{84B78888-CE90-4665-9985-00D9319DB0D6}">
      <dgm:prSet/>
      <dgm:spPr/>
      <dgm:t>
        <a:bodyPr/>
        <a:lstStyle/>
        <a:p>
          <a:endParaRPr lang="en-US"/>
        </a:p>
      </dgm:t>
    </dgm:pt>
    <dgm:pt modelId="{E74E0539-5C24-42D2-9C05-322D95C23DB4}" type="sibTrans" cxnId="{84B78888-CE90-4665-9985-00D9319DB0D6}">
      <dgm:prSet/>
      <dgm:spPr/>
      <dgm:t>
        <a:bodyPr/>
        <a:lstStyle/>
        <a:p>
          <a:endParaRPr lang="en-US"/>
        </a:p>
      </dgm:t>
    </dgm:pt>
    <dgm:pt modelId="{C6058359-2D80-4C4A-8AFF-CE5F12ADE762}" type="pres">
      <dgm:prSet presAssocID="{CBE31560-78A4-441D-A18C-3BBE938822FD}" presName="linear" presStyleCnt="0">
        <dgm:presLayoutVars>
          <dgm:animLvl val="lvl"/>
          <dgm:resizeHandles val="exact"/>
        </dgm:presLayoutVars>
      </dgm:prSet>
      <dgm:spPr/>
    </dgm:pt>
    <dgm:pt modelId="{DE9BE3CE-A11D-45F4-B78F-B9DD26A48FBE}" type="pres">
      <dgm:prSet presAssocID="{B26C7456-3C47-4BC0-948C-F6D839765BDB}" presName="parentText" presStyleLbl="node1" presStyleIdx="0" presStyleCnt="7">
        <dgm:presLayoutVars>
          <dgm:chMax val="0"/>
          <dgm:bulletEnabled val="1"/>
        </dgm:presLayoutVars>
      </dgm:prSet>
      <dgm:spPr/>
    </dgm:pt>
    <dgm:pt modelId="{6D64A0E3-0BFB-4078-BE6F-9FC618CE0A9A}" type="pres">
      <dgm:prSet presAssocID="{2289C2E5-814E-4E8A-8FCF-E730CAA78474}" presName="spacer" presStyleCnt="0"/>
      <dgm:spPr/>
    </dgm:pt>
    <dgm:pt modelId="{632E0227-30EB-4AF4-A337-674B7534B6E1}" type="pres">
      <dgm:prSet presAssocID="{30089C99-1385-4AE8-8F89-85E7DDEA2ED0}" presName="parentText" presStyleLbl="node1" presStyleIdx="1" presStyleCnt="7">
        <dgm:presLayoutVars>
          <dgm:chMax val="0"/>
          <dgm:bulletEnabled val="1"/>
        </dgm:presLayoutVars>
      </dgm:prSet>
      <dgm:spPr/>
    </dgm:pt>
    <dgm:pt modelId="{A042C994-8123-4BAA-8E33-404AA2AE3209}" type="pres">
      <dgm:prSet presAssocID="{8A53EEEB-C777-42D4-A433-0F28BE8483E9}" presName="spacer" presStyleCnt="0"/>
      <dgm:spPr/>
    </dgm:pt>
    <dgm:pt modelId="{9E7A1EAC-0514-4A04-80B6-014047C1524C}" type="pres">
      <dgm:prSet presAssocID="{B721FCE6-2A14-48DB-AC78-57E594FD56C7}" presName="parentText" presStyleLbl="node1" presStyleIdx="2" presStyleCnt="7">
        <dgm:presLayoutVars>
          <dgm:chMax val="0"/>
          <dgm:bulletEnabled val="1"/>
        </dgm:presLayoutVars>
      </dgm:prSet>
      <dgm:spPr/>
    </dgm:pt>
    <dgm:pt modelId="{1D89C62F-A7FC-4BA4-AA8D-B11C43187058}" type="pres">
      <dgm:prSet presAssocID="{4F162C53-6CCD-4858-AC9B-144984943B70}" presName="spacer" presStyleCnt="0"/>
      <dgm:spPr/>
    </dgm:pt>
    <dgm:pt modelId="{479B20DC-48AF-49CF-B437-1354ADBF08A8}" type="pres">
      <dgm:prSet presAssocID="{7DB67157-D14F-46E5-AE88-E463008F4CC7}" presName="parentText" presStyleLbl="node1" presStyleIdx="3" presStyleCnt="7">
        <dgm:presLayoutVars>
          <dgm:chMax val="0"/>
          <dgm:bulletEnabled val="1"/>
        </dgm:presLayoutVars>
      </dgm:prSet>
      <dgm:spPr/>
    </dgm:pt>
    <dgm:pt modelId="{CD0BF1DC-F2C7-462E-A0BE-21D3020C9AED}" type="pres">
      <dgm:prSet presAssocID="{A2841C9D-0916-42F0-AD04-7DED1113875B}" presName="spacer" presStyleCnt="0"/>
      <dgm:spPr/>
    </dgm:pt>
    <dgm:pt modelId="{E9E0EFFC-4D22-4203-B734-5F6550A3C570}" type="pres">
      <dgm:prSet presAssocID="{13A1A86D-564D-400C-A534-67C0F42852F6}" presName="parentText" presStyleLbl="node1" presStyleIdx="4" presStyleCnt="7">
        <dgm:presLayoutVars>
          <dgm:chMax val="0"/>
          <dgm:bulletEnabled val="1"/>
        </dgm:presLayoutVars>
      </dgm:prSet>
      <dgm:spPr/>
    </dgm:pt>
    <dgm:pt modelId="{605785F3-F346-40A0-9988-F9E19EB6BEB0}" type="pres">
      <dgm:prSet presAssocID="{29EA8957-89E1-44A9-BBAA-E8919989154F}" presName="spacer" presStyleCnt="0"/>
      <dgm:spPr/>
    </dgm:pt>
    <dgm:pt modelId="{AB580E5E-5A7D-477F-8B9F-6291D9F4F68C}" type="pres">
      <dgm:prSet presAssocID="{17BA7FD9-FC24-4430-A52F-468061CEC008}" presName="parentText" presStyleLbl="node1" presStyleIdx="5" presStyleCnt="7">
        <dgm:presLayoutVars>
          <dgm:chMax val="0"/>
          <dgm:bulletEnabled val="1"/>
        </dgm:presLayoutVars>
      </dgm:prSet>
      <dgm:spPr/>
    </dgm:pt>
    <dgm:pt modelId="{C3D8DC63-C305-4098-B61E-5A6B5E21811F}" type="pres">
      <dgm:prSet presAssocID="{9C479E7E-6871-49BC-A3B3-25AA132BEA26}" presName="spacer" presStyleCnt="0"/>
      <dgm:spPr/>
    </dgm:pt>
    <dgm:pt modelId="{C51BFF1F-E786-4DD8-B7C5-A301D780BA8C}" type="pres">
      <dgm:prSet presAssocID="{A1DBBB05-BD73-40F3-8A5B-AEA395C49E4F}" presName="parentText" presStyleLbl="node1" presStyleIdx="6" presStyleCnt="7">
        <dgm:presLayoutVars>
          <dgm:chMax val="0"/>
          <dgm:bulletEnabled val="1"/>
        </dgm:presLayoutVars>
      </dgm:prSet>
      <dgm:spPr/>
    </dgm:pt>
  </dgm:ptLst>
  <dgm:cxnLst>
    <dgm:cxn modelId="{8B13E009-313A-4F60-836A-6F12D5220DE3}" srcId="{CBE31560-78A4-441D-A18C-3BBE938822FD}" destId="{7DB67157-D14F-46E5-AE88-E463008F4CC7}" srcOrd="3" destOrd="0" parTransId="{FE27F94F-940D-4078-B50B-4E3846C251B5}" sibTransId="{A2841C9D-0916-42F0-AD04-7DED1113875B}"/>
    <dgm:cxn modelId="{F0284B17-D021-4EFB-BF02-67403BB7E1E8}" type="presOf" srcId="{17BA7FD9-FC24-4430-A52F-468061CEC008}" destId="{AB580E5E-5A7D-477F-8B9F-6291D9F4F68C}" srcOrd="0" destOrd="0" presId="urn:microsoft.com/office/officeart/2005/8/layout/vList2"/>
    <dgm:cxn modelId="{A4433429-6467-4A60-BCF6-728DED9D30D6}" type="presOf" srcId="{30089C99-1385-4AE8-8F89-85E7DDEA2ED0}" destId="{632E0227-30EB-4AF4-A337-674B7534B6E1}" srcOrd="0" destOrd="0" presId="urn:microsoft.com/office/officeart/2005/8/layout/vList2"/>
    <dgm:cxn modelId="{ED02A030-EC48-4C39-82E0-90ED03436BDA}" type="presOf" srcId="{7DB67157-D14F-46E5-AE88-E463008F4CC7}" destId="{479B20DC-48AF-49CF-B437-1354ADBF08A8}" srcOrd="0" destOrd="0" presId="urn:microsoft.com/office/officeart/2005/8/layout/vList2"/>
    <dgm:cxn modelId="{289FD630-8D4D-47A1-95FE-50F520CC94FF}" srcId="{CBE31560-78A4-441D-A18C-3BBE938822FD}" destId="{B26C7456-3C47-4BC0-948C-F6D839765BDB}" srcOrd="0" destOrd="0" parTransId="{961DB9C6-D13B-4F2D-8967-84EBA62C5347}" sibTransId="{2289C2E5-814E-4E8A-8FCF-E730CAA78474}"/>
    <dgm:cxn modelId="{AFDF0C31-1C69-43EF-B9D6-C70085AE1E8F}" srcId="{CBE31560-78A4-441D-A18C-3BBE938822FD}" destId="{B721FCE6-2A14-48DB-AC78-57E594FD56C7}" srcOrd="2" destOrd="0" parTransId="{8153CD73-87D0-42AB-8F6F-E95372D4A139}" sibTransId="{4F162C53-6CCD-4858-AC9B-144984943B70}"/>
    <dgm:cxn modelId="{AC284A3A-C9E0-4879-8C13-0E4B7D3E008D}" srcId="{CBE31560-78A4-441D-A18C-3BBE938822FD}" destId="{13A1A86D-564D-400C-A534-67C0F42852F6}" srcOrd="4" destOrd="0" parTransId="{57ACA069-83C4-440C-AA47-8EF947ADC5F5}" sibTransId="{29EA8957-89E1-44A9-BBAA-E8919989154F}"/>
    <dgm:cxn modelId="{47CE826C-9335-4138-B78B-2077F033B7B6}" type="presOf" srcId="{CBE31560-78A4-441D-A18C-3BBE938822FD}" destId="{C6058359-2D80-4C4A-8AFF-CE5F12ADE762}" srcOrd="0" destOrd="0" presId="urn:microsoft.com/office/officeart/2005/8/layout/vList2"/>
    <dgm:cxn modelId="{C076BA50-1327-4703-9BA1-9D134064393E}" srcId="{CBE31560-78A4-441D-A18C-3BBE938822FD}" destId="{17BA7FD9-FC24-4430-A52F-468061CEC008}" srcOrd="5" destOrd="0" parTransId="{B2AE8448-E1C5-4B47-98D5-C8FA96BA05BC}" sibTransId="{9C479E7E-6871-49BC-A3B3-25AA132BEA26}"/>
    <dgm:cxn modelId="{DED7B65A-969F-4568-80F6-B43E995081F7}" type="presOf" srcId="{13A1A86D-564D-400C-A534-67C0F42852F6}" destId="{E9E0EFFC-4D22-4203-B734-5F6550A3C570}" srcOrd="0" destOrd="0" presId="urn:microsoft.com/office/officeart/2005/8/layout/vList2"/>
    <dgm:cxn modelId="{B25C1C7C-83C2-4081-8B02-C83DB4EAEC46}" type="presOf" srcId="{A1DBBB05-BD73-40F3-8A5B-AEA395C49E4F}" destId="{C51BFF1F-E786-4DD8-B7C5-A301D780BA8C}" srcOrd="0" destOrd="0" presId="urn:microsoft.com/office/officeart/2005/8/layout/vList2"/>
    <dgm:cxn modelId="{785BB986-27A0-4A2C-A387-B235FF070438}" type="presOf" srcId="{B721FCE6-2A14-48DB-AC78-57E594FD56C7}" destId="{9E7A1EAC-0514-4A04-80B6-014047C1524C}" srcOrd="0" destOrd="0" presId="urn:microsoft.com/office/officeart/2005/8/layout/vList2"/>
    <dgm:cxn modelId="{84B78888-CE90-4665-9985-00D9319DB0D6}" srcId="{CBE31560-78A4-441D-A18C-3BBE938822FD}" destId="{A1DBBB05-BD73-40F3-8A5B-AEA395C49E4F}" srcOrd="6" destOrd="0" parTransId="{E253F1C0-7957-46D9-86E1-8C122D1B19F7}" sibTransId="{E74E0539-5C24-42D2-9C05-322D95C23DB4}"/>
    <dgm:cxn modelId="{0F9756A0-9DC4-4D68-85CA-2D801786F5C2}" srcId="{CBE31560-78A4-441D-A18C-3BBE938822FD}" destId="{30089C99-1385-4AE8-8F89-85E7DDEA2ED0}" srcOrd="1" destOrd="0" parTransId="{68883EA2-EEC9-4E83-93A6-7F40053596F6}" sibTransId="{8A53EEEB-C777-42D4-A433-0F28BE8483E9}"/>
    <dgm:cxn modelId="{7360C5DD-13EC-40AC-9AE2-23AC393832C3}" type="presOf" srcId="{B26C7456-3C47-4BC0-948C-F6D839765BDB}" destId="{DE9BE3CE-A11D-45F4-B78F-B9DD26A48FBE}" srcOrd="0" destOrd="0" presId="urn:microsoft.com/office/officeart/2005/8/layout/vList2"/>
    <dgm:cxn modelId="{8802687B-2DB2-456B-AB80-7C94C3804E0A}" type="presParOf" srcId="{C6058359-2D80-4C4A-8AFF-CE5F12ADE762}" destId="{DE9BE3CE-A11D-45F4-B78F-B9DD26A48FBE}" srcOrd="0" destOrd="0" presId="urn:microsoft.com/office/officeart/2005/8/layout/vList2"/>
    <dgm:cxn modelId="{0EC0EE4A-755F-45AE-B3BA-6219F861B263}" type="presParOf" srcId="{C6058359-2D80-4C4A-8AFF-CE5F12ADE762}" destId="{6D64A0E3-0BFB-4078-BE6F-9FC618CE0A9A}" srcOrd="1" destOrd="0" presId="urn:microsoft.com/office/officeart/2005/8/layout/vList2"/>
    <dgm:cxn modelId="{A1E8F56C-6028-42B0-B486-AAD03A16A489}" type="presParOf" srcId="{C6058359-2D80-4C4A-8AFF-CE5F12ADE762}" destId="{632E0227-30EB-4AF4-A337-674B7534B6E1}" srcOrd="2" destOrd="0" presId="urn:microsoft.com/office/officeart/2005/8/layout/vList2"/>
    <dgm:cxn modelId="{5E321442-5992-42E6-A16E-E385042FC045}" type="presParOf" srcId="{C6058359-2D80-4C4A-8AFF-CE5F12ADE762}" destId="{A042C994-8123-4BAA-8E33-404AA2AE3209}" srcOrd="3" destOrd="0" presId="urn:microsoft.com/office/officeart/2005/8/layout/vList2"/>
    <dgm:cxn modelId="{A672F221-B03C-409A-A3A4-BF241BA7B032}" type="presParOf" srcId="{C6058359-2D80-4C4A-8AFF-CE5F12ADE762}" destId="{9E7A1EAC-0514-4A04-80B6-014047C1524C}" srcOrd="4" destOrd="0" presId="urn:microsoft.com/office/officeart/2005/8/layout/vList2"/>
    <dgm:cxn modelId="{240309EF-989C-410F-89EC-C34E0B0D6282}" type="presParOf" srcId="{C6058359-2D80-4C4A-8AFF-CE5F12ADE762}" destId="{1D89C62F-A7FC-4BA4-AA8D-B11C43187058}" srcOrd="5" destOrd="0" presId="urn:microsoft.com/office/officeart/2005/8/layout/vList2"/>
    <dgm:cxn modelId="{F8D7FB28-1FCC-4BCE-8822-1B21686773E0}" type="presParOf" srcId="{C6058359-2D80-4C4A-8AFF-CE5F12ADE762}" destId="{479B20DC-48AF-49CF-B437-1354ADBF08A8}" srcOrd="6" destOrd="0" presId="urn:microsoft.com/office/officeart/2005/8/layout/vList2"/>
    <dgm:cxn modelId="{0386DD0E-4969-4D41-9AB3-9A605E55E6A6}" type="presParOf" srcId="{C6058359-2D80-4C4A-8AFF-CE5F12ADE762}" destId="{CD0BF1DC-F2C7-462E-A0BE-21D3020C9AED}" srcOrd="7" destOrd="0" presId="urn:microsoft.com/office/officeart/2005/8/layout/vList2"/>
    <dgm:cxn modelId="{CA09F620-2BBB-4D46-B5D6-13AF4BFFAD3C}" type="presParOf" srcId="{C6058359-2D80-4C4A-8AFF-CE5F12ADE762}" destId="{E9E0EFFC-4D22-4203-B734-5F6550A3C570}" srcOrd="8" destOrd="0" presId="urn:microsoft.com/office/officeart/2005/8/layout/vList2"/>
    <dgm:cxn modelId="{D9883228-E5C0-44C8-993B-8EEEFFE4D95C}" type="presParOf" srcId="{C6058359-2D80-4C4A-8AFF-CE5F12ADE762}" destId="{605785F3-F346-40A0-9988-F9E19EB6BEB0}" srcOrd="9" destOrd="0" presId="urn:microsoft.com/office/officeart/2005/8/layout/vList2"/>
    <dgm:cxn modelId="{15972F13-E7D7-4D0B-8763-CBB0DFD961FC}" type="presParOf" srcId="{C6058359-2D80-4C4A-8AFF-CE5F12ADE762}" destId="{AB580E5E-5A7D-477F-8B9F-6291D9F4F68C}" srcOrd="10" destOrd="0" presId="urn:microsoft.com/office/officeart/2005/8/layout/vList2"/>
    <dgm:cxn modelId="{32D9F4E0-56AA-4473-83E6-19EAB9A06D1D}" type="presParOf" srcId="{C6058359-2D80-4C4A-8AFF-CE5F12ADE762}" destId="{C3D8DC63-C305-4098-B61E-5A6B5E21811F}" srcOrd="11" destOrd="0" presId="urn:microsoft.com/office/officeart/2005/8/layout/vList2"/>
    <dgm:cxn modelId="{2B6E9F70-A3E2-4293-904C-9710A681F2FD}" type="presParOf" srcId="{C6058359-2D80-4C4A-8AFF-CE5F12ADE762}" destId="{C51BFF1F-E786-4DD8-B7C5-A301D780BA8C}"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182BD53-57F9-42FC-9F03-B72F87BF6506}"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9E47302D-2A5A-4C11-B83E-76DDBE5260D7}">
      <dgm:prSet/>
      <dgm:spPr/>
      <dgm:t>
        <a:bodyPr/>
        <a:lstStyle/>
        <a:p>
          <a:r>
            <a:rPr lang="en-US"/>
            <a:t>Are you adopting SRE?</a:t>
          </a:r>
        </a:p>
      </dgm:t>
    </dgm:pt>
    <dgm:pt modelId="{39D91CB0-A3BD-41B7-8A26-B058A6F81724}" type="parTrans" cxnId="{B1831C43-F35E-4B07-B993-BDEB9B28DBC9}">
      <dgm:prSet/>
      <dgm:spPr/>
      <dgm:t>
        <a:bodyPr/>
        <a:lstStyle/>
        <a:p>
          <a:endParaRPr lang="en-US"/>
        </a:p>
      </dgm:t>
    </dgm:pt>
    <dgm:pt modelId="{90F174C9-358D-4F28-ADA4-556D19C7DBB6}" type="sibTrans" cxnId="{B1831C43-F35E-4B07-B993-BDEB9B28DBC9}">
      <dgm:prSet/>
      <dgm:spPr/>
      <dgm:t>
        <a:bodyPr/>
        <a:lstStyle/>
        <a:p>
          <a:endParaRPr lang="en-US"/>
        </a:p>
      </dgm:t>
    </dgm:pt>
    <dgm:pt modelId="{409F7D88-2C4F-40DE-9342-9C8EFEFE08A9}">
      <dgm:prSet/>
      <dgm:spPr/>
      <dgm:t>
        <a:bodyPr/>
        <a:lstStyle/>
        <a:p>
          <a:r>
            <a:rPr lang="en-US"/>
            <a:t>Is anyone mixing SRE and ITSI in production?</a:t>
          </a:r>
        </a:p>
      </dgm:t>
    </dgm:pt>
    <dgm:pt modelId="{6A62D373-989C-4FCB-98B3-F163A3231645}" type="parTrans" cxnId="{B9A7E794-613C-4F99-9C1E-A2FA295FEFE1}">
      <dgm:prSet/>
      <dgm:spPr/>
      <dgm:t>
        <a:bodyPr/>
        <a:lstStyle/>
        <a:p>
          <a:endParaRPr lang="en-US"/>
        </a:p>
      </dgm:t>
    </dgm:pt>
    <dgm:pt modelId="{F082D061-CC60-44D3-BF4F-6D8EBD272376}" type="sibTrans" cxnId="{B9A7E794-613C-4F99-9C1E-A2FA295FEFE1}">
      <dgm:prSet/>
      <dgm:spPr/>
      <dgm:t>
        <a:bodyPr/>
        <a:lstStyle/>
        <a:p>
          <a:endParaRPr lang="en-US"/>
        </a:p>
      </dgm:t>
    </dgm:pt>
    <dgm:pt modelId="{4AA23D6C-B2DD-4C3E-9755-A1868E5EB8D9}">
      <dgm:prSet/>
      <dgm:spPr/>
      <dgm:t>
        <a:bodyPr/>
        <a:lstStyle/>
        <a:p>
          <a:r>
            <a:rPr lang="en-US"/>
            <a:t>Would SLI or SLO data scraped from Prometheus and API or a Time-Series database be of any use as a KPI in ITSI?</a:t>
          </a:r>
        </a:p>
      </dgm:t>
    </dgm:pt>
    <dgm:pt modelId="{A780F580-CECF-483F-873C-1BF8DC71D332}" type="parTrans" cxnId="{CA5950CF-7A12-4AF8-8B2D-5789044CD317}">
      <dgm:prSet/>
      <dgm:spPr/>
      <dgm:t>
        <a:bodyPr/>
        <a:lstStyle/>
        <a:p>
          <a:endParaRPr lang="en-US"/>
        </a:p>
      </dgm:t>
    </dgm:pt>
    <dgm:pt modelId="{A7641F72-B5EB-4A84-9FE5-8F5DCEC52AE7}" type="sibTrans" cxnId="{CA5950CF-7A12-4AF8-8B2D-5789044CD317}">
      <dgm:prSet/>
      <dgm:spPr/>
      <dgm:t>
        <a:bodyPr/>
        <a:lstStyle/>
        <a:p>
          <a:endParaRPr lang="en-US"/>
        </a:p>
      </dgm:t>
    </dgm:pt>
    <dgm:pt modelId="{A09273EC-CA60-4DCC-8B12-B143024EAC6F}">
      <dgm:prSet/>
      <dgm:spPr/>
      <dgm:t>
        <a:bodyPr/>
        <a:lstStyle/>
        <a:p>
          <a:r>
            <a:rPr lang="en-US"/>
            <a:t>Is anyone using trace propagation data to create service maps in Splunk?</a:t>
          </a:r>
        </a:p>
      </dgm:t>
    </dgm:pt>
    <dgm:pt modelId="{BA85E3A0-279B-435D-90D7-6A055A576A44}" type="parTrans" cxnId="{2803104E-E4C7-4C28-ABFA-F8BAFF95A5B8}">
      <dgm:prSet/>
      <dgm:spPr/>
      <dgm:t>
        <a:bodyPr/>
        <a:lstStyle/>
        <a:p>
          <a:endParaRPr lang="en-US"/>
        </a:p>
      </dgm:t>
    </dgm:pt>
    <dgm:pt modelId="{33CD9304-AB51-4F80-8950-E3C4091643E7}" type="sibTrans" cxnId="{2803104E-E4C7-4C28-ABFA-F8BAFF95A5B8}">
      <dgm:prSet/>
      <dgm:spPr/>
      <dgm:t>
        <a:bodyPr/>
        <a:lstStyle/>
        <a:p>
          <a:endParaRPr lang="en-US"/>
        </a:p>
      </dgm:t>
    </dgm:pt>
    <dgm:pt modelId="{F2BEC55A-20D4-4EBE-AC79-F850BE3E1399}" type="pres">
      <dgm:prSet presAssocID="{F182BD53-57F9-42FC-9F03-B72F87BF6506}" presName="linear" presStyleCnt="0">
        <dgm:presLayoutVars>
          <dgm:animLvl val="lvl"/>
          <dgm:resizeHandles val="exact"/>
        </dgm:presLayoutVars>
      </dgm:prSet>
      <dgm:spPr/>
    </dgm:pt>
    <dgm:pt modelId="{610F0A2F-667C-4D28-B447-E9880B42B72B}" type="pres">
      <dgm:prSet presAssocID="{9E47302D-2A5A-4C11-B83E-76DDBE5260D7}" presName="parentText" presStyleLbl="node1" presStyleIdx="0" presStyleCnt="4">
        <dgm:presLayoutVars>
          <dgm:chMax val="0"/>
          <dgm:bulletEnabled val="1"/>
        </dgm:presLayoutVars>
      </dgm:prSet>
      <dgm:spPr/>
    </dgm:pt>
    <dgm:pt modelId="{0FFFC4C5-CDE0-4049-A624-0B9EEE83808E}" type="pres">
      <dgm:prSet presAssocID="{90F174C9-358D-4F28-ADA4-556D19C7DBB6}" presName="spacer" presStyleCnt="0"/>
      <dgm:spPr/>
    </dgm:pt>
    <dgm:pt modelId="{500C3162-43CD-4695-B51C-5F62C4D7D18C}" type="pres">
      <dgm:prSet presAssocID="{409F7D88-2C4F-40DE-9342-9C8EFEFE08A9}" presName="parentText" presStyleLbl="node1" presStyleIdx="1" presStyleCnt="4">
        <dgm:presLayoutVars>
          <dgm:chMax val="0"/>
          <dgm:bulletEnabled val="1"/>
        </dgm:presLayoutVars>
      </dgm:prSet>
      <dgm:spPr/>
    </dgm:pt>
    <dgm:pt modelId="{9ED9F2A7-AB4F-4C41-A1CC-F4370800EEAA}" type="pres">
      <dgm:prSet presAssocID="{F082D061-CC60-44D3-BF4F-6D8EBD272376}" presName="spacer" presStyleCnt="0"/>
      <dgm:spPr/>
    </dgm:pt>
    <dgm:pt modelId="{BC3A837F-5C4C-4635-9614-F87615D18115}" type="pres">
      <dgm:prSet presAssocID="{4AA23D6C-B2DD-4C3E-9755-A1868E5EB8D9}" presName="parentText" presStyleLbl="node1" presStyleIdx="2" presStyleCnt="4">
        <dgm:presLayoutVars>
          <dgm:chMax val="0"/>
          <dgm:bulletEnabled val="1"/>
        </dgm:presLayoutVars>
      </dgm:prSet>
      <dgm:spPr/>
    </dgm:pt>
    <dgm:pt modelId="{82860060-8C79-4CB1-9035-CFFFD4EC09BC}" type="pres">
      <dgm:prSet presAssocID="{A7641F72-B5EB-4A84-9FE5-8F5DCEC52AE7}" presName="spacer" presStyleCnt="0"/>
      <dgm:spPr/>
    </dgm:pt>
    <dgm:pt modelId="{B94BCF3E-78AD-44BD-B9BF-BEE32FF6584B}" type="pres">
      <dgm:prSet presAssocID="{A09273EC-CA60-4DCC-8B12-B143024EAC6F}" presName="parentText" presStyleLbl="node1" presStyleIdx="3" presStyleCnt="4">
        <dgm:presLayoutVars>
          <dgm:chMax val="0"/>
          <dgm:bulletEnabled val="1"/>
        </dgm:presLayoutVars>
      </dgm:prSet>
      <dgm:spPr/>
    </dgm:pt>
  </dgm:ptLst>
  <dgm:cxnLst>
    <dgm:cxn modelId="{B6292633-EAB9-478E-8887-5C480DC63B35}" type="presOf" srcId="{F182BD53-57F9-42FC-9F03-B72F87BF6506}" destId="{F2BEC55A-20D4-4EBE-AC79-F850BE3E1399}" srcOrd="0" destOrd="0" presId="urn:microsoft.com/office/officeart/2005/8/layout/vList2"/>
    <dgm:cxn modelId="{B1831C43-F35E-4B07-B993-BDEB9B28DBC9}" srcId="{F182BD53-57F9-42FC-9F03-B72F87BF6506}" destId="{9E47302D-2A5A-4C11-B83E-76DDBE5260D7}" srcOrd="0" destOrd="0" parTransId="{39D91CB0-A3BD-41B7-8A26-B058A6F81724}" sibTransId="{90F174C9-358D-4F28-ADA4-556D19C7DBB6}"/>
    <dgm:cxn modelId="{2803104E-E4C7-4C28-ABFA-F8BAFF95A5B8}" srcId="{F182BD53-57F9-42FC-9F03-B72F87BF6506}" destId="{A09273EC-CA60-4DCC-8B12-B143024EAC6F}" srcOrd="3" destOrd="0" parTransId="{BA85E3A0-279B-435D-90D7-6A055A576A44}" sibTransId="{33CD9304-AB51-4F80-8950-E3C4091643E7}"/>
    <dgm:cxn modelId="{B9A7E794-613C-4F99-9C1E-A2FA295FEFE1}" srcId="{F182BD53-57F9-42FC-9F03-B72F87BF6506}" destId="{409F7D88-2C4F-40DE-9342-9C8EFEFE08A9}" srcOrd="1" destOrd="0" parTransId="{6A62D373-989C-4FCB-98B3-F163A3231645}" sibTransId="{F082D061-CC60-44D3-BF4F-6D8EBD272376}"/>
    <dgm:cxn modelId="{D48BF596-225C-40E2-B77A-AB49130EDFA6}" type="presOf" srcId="{4AA23D6C-B2DD-4C3E-9755-A1868E5EB8D9}" destId="{BC3A837F-5C4C-4635-9614-F87615D18115}" srcOrd="0" destOrd="0" presId="urn:microsoft.com/office/officeart/2005/8/layout/vList2"/>
    <dgm:cxn modelId="{CA5950CF-7A12-4AF8-8B2D-5789044CD317}" srcId="{F182BD53-57F9-42FC-9F03-B72F87BF6506}" destId="{4AA23D6C-B2DD-4C3E-9755-A1868E5EB8D9}" srcOrd="2" destOrd="0" parTransId="{A780F580-CECF-483F-873C-1BF8DC71D332}" sibTransId="{A7641F72-B5EB-4A84-9FE5-8F5DCEC52AE7}"/>
    <dgm:cxn modelId="{268A44F3-9650-4F4C-9D29-0D84BFE0D20D}" type="presOf" srcId="{9E47302D-2A5A-4C11-B83E-76DDBE5260D7}" destId="{610F0A2F-667C-4D28-B447-E9880B42B72B}" srcOrd="0" destOrd="0" presId="urn:microsoft.com/office/officeart/2005/8/layout/vList2"/>
    <dgm:cxn modelId="{CB1716F5-5E6A-4489-97C3-B3413869C136}" type="presOf" srcId="{A09273EC-CA60-4DCC-8B12-B143024EAC6F}" destId="{B94BCF3E-78AD-44BD-B9BF-BEE32FF6584B}" srcOrd="0" destOrd="0" presId="urn:microsoft.com/office/officeart/2005/8/layout/vList2"/>
    <dgm:cxn modelId="{958A13FA-1499-4552-9961-8439FBAFF371}" type="presOf" srcId="{409F7D88-2C4F-40DE-9342-9C8EFEFE08A9}" destId="{500C3162-43CD-4695-B51C-5F62C4D7D18C}" srcOrd="0" destOrd="0" presId="urn:microsoft.com/office/officeart/2005/8/layout/vList2"/>
    <dgm:cxn modelId="{44247EA8-1B5C-4014-8C55-4AE78FB1E757}" type="presParOf" srcId="{F2BEC55A-20D4-4EBE-AC79-F850BE3E1399}" destId="{610F0A2F-667C-4D28-B447-E9880B42B72B}" srcOrd="0" destOrd="0" presId="urn:microsoft.com/office/officeart/2005/8/layout/vList2"/>
    <dgm:cxn modelId="{63092027-3E29-42D6-8551-DBDC81353C70}" type="presParOf" srcId="{F2BEC55A-20D4-4EBE-AC79-F850BE3E1399}" destId="{0FFFC4C5-CDE0-4049-A624-0B9EEE83808E}" srcOrd="1" destOrd="0" presId="urn:microsoft.com/office/officeart/2005/8/layout/vList2"/>
    <dgm:cxn modelId="{232B58D4-7DA3-4EDB-86B8-E81C21C2DFC6}" type="presParOf" srcId="{F2BEC55A-20D4-4EBE-AC79-F850BE3E1399}" destId="{500C3162-43CD-4695-B51C-5F62C4D7D18C}" srcOrd="2" destOrd="0" presId="urn:microsoft.com/office/officeart/2005/8/layout/vList2"/>
    <dgm:cxn modelId="{62BF3E48-9374-4C6D-9399-38A79EC6360E}" type="presParOf" srcId="{F2BEC55A-20D4-4EBE-AC79-F850BE3E1399}" destId="{9ED9F2A7-AB4F-4C41-A1CC-F4370800EEAA}" srcOrd="3" destOrd="0" presId="urn:microsoft.com/office/officeart/2005/8/layout/vList2"/>
    <dgm:cxn modelId="{634B8EC2-CEC1-454B-A6B1-E6A55A3714E4}" type="presParOf" srcId="{F2BEC55A-20D4-4EBE-AC79-F850BE3E1399}" destId="{BC3A837F-5C4C-4635-9614-F87615D18115}" srcOrd="4" destOrd="0" presId="urn:microsoft.com/office/officeart/2005/8/layout/vList2"/>
    <dgm:cxn modelId="{92DB5ECE-CFFE-4B4D-87F9-0AEF36F281D3}" type="presParOf" srcId="{F2BEC55A-20D4-4EBE-AC79-F850BE3E1399}" destId="{82860060-8C79-4CB1-9035-CFFFD4EC09BC}" srcOrd="5" destOrd="0" presId="urn:microsoft.com/office/officeart/2005/8/layout/vList2"/>
    <dgm:cxn modelId="{F6291C4F-5ADA-4A31-97C2-E094363F86C5}" type="presParOf" srcId="{F2BEC55A-20D4-4EBE-AC79-F850BE3E1399}" destId="{B94BCF3E-78AD-44BD-B9BF-BEE32FF6584B}"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11B0E4-4FB4-412A-B936-930A58C4388F}">
      <dsp:nvSpPr>
        <dsp:cNvPr id="0" name=""/>
        <dsp:cNvSpPr/>
      </dsp:nvSpPr>
      <dsp:spPr>
        <a:xfrm>
          <a:off x="566501" y="1020584"/>
          <a:ext cx="1749937" cy="174993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4B6B2B-B2F4-4083-8681-CCE439D07A9F}">
      <dsp:nvSpPr>
        <dsp:cNvPr id="0" name=""/>
        <dsp:cNvSpPr/>
      </dsp:nvSpPr>
      <dsp:spPr>
        <a:xfrm>
          <a:off x="939439" y="1393522"/>
          <a:ext cx="1004062" cy="10040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0C84C31-F971-428D-A598-F69C7A692950}">
      <dsp:nvSpPr>
        <dsp:cNvPr id="0" name=""/>
        <dsp:cNvSpPr/>
      </dsp:nvSpPr>
      <dsp:spPr>
        <a:xfrm>
          <a:off x="7095" y="3315584"/>
          <a:ext cx="286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US" sz="2500" kern="1200"/>
            <a:t>You're going to what?</a:t>
          </a:r>
        </a:p>
      </dsp:txBody>
      <dsp:txXfrm>
        <a:off x="7095" y="3315584"/>
        <a:ext cx="2868750" cy="720000"/>
      </dsp:txXfrm>
    </dsp:sp>
    <dsp:sp modelId="{920648D9-8AA0-4EB0-BD20-EFE9143E3ED5}">
      <dsp:nvSpPr>
        <dsp:cNvPr id="0" name=""/>
        <dsp:cNvSpPr/>
      </dsp:nvSpPr>
      <dsp:spPr>
        <a:xfrm>
          <a:off x="3937282" y="1020584"/>
          <a:ext cx="1749937" cy="1749937"/>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0DDBAD-752D-4B57-909B-661DF5E20D74}">
      <dsp:nvSpPr>
        <dsp:cNvPr id="0" name=""/>
        <dsp:cNvSpPr/>
      </dsp:nvSpPr>
      <dsp:spPr>
        <a:xfrm>
          <a:off x="4310220" y="1393522"/>
          <a:ext cx="1004062" cy="10040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0B54E11-D9F9-4447-AF12-F30DAE4C98A7}">
      <dsp:nvSpPr>
        <dsp:cNvPr id="0" name=""/>
        <dsp:cNvSpPr/>
      </dsp:nvSpPr>
      <dsp:spPr>
        <a:xfrm>
          <a:off x="3377876" y="3315584"/>
          <a:ext cx="286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US" sz="2500" kern="1200"/>
            <a:t>Span Events</a:t>
          </a:r>
        </a:p>
      </dsp:txBody>
      <dsp:txXfrm>
        <a:off x="3377876" y="3315584"/>
        <a:ext cx="286875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705048-7EB9-4FD0-8594-6078CEC8CF3B}">
      <dsp:nvSpPr>
        <dsp:cNvPr id="0" name=""/>
        <dsp:cNvSpPr/>
      </dsp:nvSpPr>
      <dsp:spPr>
        <a:xfrm>
          <a:off x="0" y="425864"/>
          <a:ext cx="6253721" cy="20287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marL="0" lvl="0" indent="0" algn="l" defTabSz="2266950">
            <a:lnSpc>
              <a:spcPct val="90000"/>
            </a:lnSpc>
            <a:spcBef>
              <a:spcPct val="0"/>
            </a:spcBef>
            <a:spcAft>
              <a:spcPct val="35000"/>
            </a:spcAft>
            <a:buNone/>
          </a:pPr>
          <a:r>
            <a:rPr lang="en-US" sz="5100" kern="1200"/>
            <a:t>Context propagation in PubSub messages</a:t>
          </a:r>
        </a:p>
      </dsp:txBody>
      <dsp:txXfrm>
        <a:off x="99037" y="524901"/>
        <a:ext cx="6055647" cy="1830706"/>
      </dsp:txXfrm>
    </dsp:sp>
    <dsp:sp modelId="{31409593-CEF4-4AF9-9C46-42655BD4D805}">
      <dsp:nvSpPr>
        <dsp:cNvPr id="0" name=""/>
        <dsp:cNvSpPr/>
      </dsp:nvSpPr>
      <dsp:spPr>
        <a:xfrm>
          <a:off x="0" y="2601524"/>
          <a:ext cx="6253721" cy="202878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marL="0" lvl="0" indent="0" algn="l" defTabSz="2266950">
            <a:lnSpc>
              <a:spcPct val="90000"/>
            </a:lnSpc>
            <a:spcBef>
              <a:spcPct val="0"/>
            </a:spcBef>
            <a:spcAft>
              <a:spcPct val="35000"/>
            </a:spcAft>
            <a:buNone/>
          </a:pPr>
          <a:r>
            <a:rPr lang="en-US" sz="5100" kern="1200"/>
            <a:t>Context propagation in SQL message fields</a:t>
          </a:r>
        </a:p>
      </dsp:txBody>
      <dsp:txXfrm>
        <a:off x="99037" y="2700561"/>
        <a:ext cx="6055647" cy="18307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062A11-4066-48C8-944B-D50C5A2EE2B9}">
      <dsp:nvSpPr>
        <dsp:cNvPr id="0" name=""/>
        <dsp:cNvSpPr/>
      </dsp:nvSpPr>
      <dsp:spPr>
        <a:xfrm>
          <a:off x="0" y="85651"/>
          <a:ext cx="5257800" cy="117475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Libraries and SDKs available from opentelemetry.io</a:t>
          </a:r>
        </a:p>
      </dsp:txBody>
      <dsp:txXfrm>
        <a:off x="57347" y="142998"/>
        <a:ext cx="5143106" cy="1060059"/>
      </dsp:txXfrm>
    </dsp:sp>
    <dsp:sp modelId="{B8A04AAB-3D6E-4DC8-9C8F-23DD32E37CEF}">
      <dsp:nvSpPr>
        <dsp:cNvPr id="0" name=""/>
        <dsp:cNvSpPr/>
      </dsp:nvSpPr>
      <dsp:spPr>
        <a:xfrm>
          <a:off x="0" y="1320884"/>
          <a:ext cx="5257800" cy="117475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Kubernetes can auto-inject instrumentation libraries for Java, Python and Node.JS applications.</a:t>
          </a:r>
        </a:p>
      </dsp:txBody>
      <dsp:txXfrm>
        <a:off x="57347" y="1378231"/>
        <a:ext cx="5143106" cy="1060059"/>
      </dsp:txXfrm>
    </dsp:sp>
    <dsp:sp modelId="{3ABB7411-C1D2-430C-98CB-90856E4700C6}">
      <dsp:nvSpPr>
        <dsp:cNvPr id="0" name=""/>
        <dsp:cNvSpPr/>
      </dsp:nvSpPr>
      <dsp:spPr>
        <a:xfrm>
          <a:off x="0" y="2556118"/>
          <a:ext cx="5257800" cy="117475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Automagic Instrumentation</a:t>
          </a:r>
        </a:p>
      </dsp:txBody>
      <dsp:txXfrm>
        <a:off x="57347" y="2613465"/>
        <a:ext cx="5143106" cy="106005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D2E725-CB8D-467F-BDA0-A9ACF42E912C}">
      <dsp:nvSpPr>
        <dsp:cNvPr id="0" name=""/>
        <dsp:cNvSpPr/>
      </dsp:nvSpPr>
      <dsp:spPr>
        <a:xfrm>
          <a:off x="0" y="73043"/>
          <a:ext cx="6263640" cy="25857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kern="1200"/>
            <a:t>Created by Google</a:t>
          </a:r>
        </a:p>
      </dsp:txBody>
      <dsp:txXfrm>
        <a:off x="126223" y="199266"/>
        <a:ext cx="6011194" cy="2333254"/>
      </dsp:txXfrm>
    </dsp:sp>
    <dsp:sp modelId="{DADBBD25-634F-4F5D-A6BF-70E96200EA84}">
      <dsp:nvSpPr>
        <dsp:cNvPr id="0" name=""/>
        <dsp:cNvSpPr/>
      </dsp:nvSpPr>
      <dsp:spPr>
        <a:xfrm>
          <a:off x="0" y="2845943"/>
          <a:ext cx="6263640" cy="258570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kern="1200"/>
            <a:t>SRE book is freely available</a:t>
          </a:r>
        </a:p>
      </dsp:txBody>
      <dsp:txXfrm>
        <a:off x="126223" y="2972166"/>
        <a:ext cx="6011194" cy="233325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C9C42B-2A77-428A-AC78-2FCD1432607E}">
      <dsp:nvSpPr>
        <dsp:cNvPr id="0" name=""/>
        <dsp:cNvSpPr/>
      </dsp:nvSpPr>
      <dsp:spPr>
        <a:xfrm>
          <a:off x="0" y="152064"/>
          <a:ext cx="6263640" cy="123317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What metrics can we use to describe the critical aspects of our service?</a:t>
          </a:r>
        </a:p>
      </dsp:txBody>
      <dsp:txXfrm>
        <a:off x="60199" y="212263"/>
        <a:ext cx="6143242" cy="1112781"/>
      </dsp:txXfrm>
    </dsp:sp>
    <dsp:sp modelId="{196B1898-D50D-4848-B5FF-2756F010E660}">
      <dsp:nvSpPr>
        <dsp:cNvPr id="0" name=""/>
        <dsp:cNvSpPr/>
      </dsp:nvSpPr>
      <dsp:spPr>
        <a:xfrm>
          <a:off x="0" y="1474524"/>
          <a:ext cx="6263640" cy="1233179"/>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Where is the best place to measure them?</a:t>
          </a:r>
        </a:p>
      </dsp:txBody>
      <dsp:txXfrm>
        <a:off x="60199" y="1534723"/>
        <a:ext cx="6143242" cy="1112781"/>
      </dsp:txXfrm>
    </dsp:sp>
    <dsp:sp modelId="{CB92A5A2-D5B0-49EF-89ED-8E86E3FCE107}">
      <dsp:nvSpPr>
        <dsp:cNvPr id="0" name=""/>
        <dsp:cNvSpPr/>
      </dsp:nvSpPr>
      <dsp:spPr>
        <a:xfrm>
          <a:off x="0" y="2796984"/>
          <a:ext cx="6263640" cy="1233179"/>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Who is using this service?</a:t>
          </a:r>
        </a:p>
      </dsp:txBody>
      <dsp:txXfrm>
        <a:off x="60199" y="2857183"/>
        <a:ext cx="6143242" cy="1112781"/>
      </dsp:txXfrm>
    </dsp:sp>
    <dsp:sp modelId="{76D15042-400E-4EB3-909F-F0BE2B69616D}">
      <dsp:nvSpPr>
        <dsp:cNvPr id="0" name=""/>
        <dsp:cNvSpPr/>
      </dsp:nvSpPr>
      <dsp:spPr>
        <a:xfrm>
          <a:off x="0" y="4119444"/>
          <a:ext cx="6263640" cy="1233179"/>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What are our Service Level Indicators?</a:t>
          </a:r>
        </a:p>
      </dsp:txBody>
      <dsp:txXfrm>
        <a:off x="60199" y="4179643"/>
        <a:ext cx="6143242" cy="111278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913F3B-C495-4540-B485-845AA1BE402F}">
      <dsp:nvSpPr>
        <dsp:cNvPr id="0" name=""/>
        <dsp:cNvSpPr/>
      </dsp:nvSpPr>
      <dsp:spPr>
        <a:xfrm>
          <a:off x="0" y="208726"/>
          <a:ext cx="4464495" cy="87395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Soft limit</a:t>
          </a:r>
        </a:p>
      </dsp:txBody>
      <dsp:txXfrm>
        <a:off x="42663" y="251389"/>
        <a:ext cx="4379169" cy="788627"/>
      </dsp:txXfrm>
    </dsp:sp>
    <dsp:sp modelId="{29B10BCF-DE03-4B1B-839F-C81B6E55FCF8}">
      <dsp:nvSpPr>
        <dsp:cNvPr id="0" name=""/>
        <dsp:cNvSpPr/>
      </dsp:nvSpPr>
      <dsp:spPr>
        <a:xfrm>
          <a:off x="0" y="1146039"/>
          <a:ext cx="4464495" cy="87395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Performance expectation</a:t>
          </a:r>
        </a:p>
      </dsp:txBody>
      <dsp:txXfrm>
        <a:off x="42663" y="1188702"/>
        <a:ext cx="4379169" cy="788627"/>
      </dsp:txXfrm>
    </dsp:sp>
    <dsp:sp modelId="{FE93944D-ED62-4E94-9C54-EB29FE715D64}">
      <dsp:nvSpPr>
        <dsp:cNvPr id="0" name=""/>
        <dsp:cNvSpPr/>
      </dsp:nvSpPr>
      <dsp:spPr>
        <a:xfrm>
          <a:off x="0" y="2083353"/>
          <a:ext cx="4464495" cy="87395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Not a fixed contract</a:t>
          </a:r>
        </a:p>
      </dsp:txBody>
      <dsp:txXfrm>
        <a:off x="42663" y="2126016"/>
        <a:ext cx="4379169" cy="788627"/>
      </dsp:txXfrm>
    </dsp:sp>
    <dsp:sp modelId="{E6DFEA02-8421-4C49-8629-D6F44F4C8D5D}">
      <dsp:nvSpPr>
        <dsp:cNvPr id="0" name=""/>
        <dsp:cNvSpPr/>
      </dsp:nvSpPr>
      <dsp:spPr>
        <a:xfrm>
          <a:off x="0" y="3020666"/>
          <a:ext cx="4464495" cy="87395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Meant to be revised, reviewed, updated.</a:t>
          </a:r>
        </a:p>
      </dsp:txBody>
      <dsp:txXfrm>
        <a:off x="42663" y="3063329"/>
        <a:ext cx="4379169" cy="788627"/>
      </dsp:txXfrm>
    </dsp:sp>
    <dsp:sp modelId="{F32EFCB6-F6CE-4584-8870-C3E590220D97}">
      <dsp:nvSpPr>
        <dsp:cNvPr id="0" name=""/>
        <dsp:cNvSpPr/>
      </dsp:nvSpPr>
      <dsp:spPr>
        <a:xfrm>
          <a:off x="0" y="3957980"/>
          <a:ext cx="4464495" cy="87395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Do you engineer for perfection, or do you set reasonable expectations?</a:t>
          </a:r>
        </a:p>
      </dsp:txBody>
      <dsp:txXfrm>
        <a:off x="42663" y="4000643"/>
        <a:ext cx="4379169" cy="78862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7ECCEB-1E8A-4249-98EC-B6DA6C489B83}">
      <dsp:nvSpPr>
        <dsp:cNvPr id="0" name=""/>
        <dsp:cNvSpPr/>
      </dsp:nvSpPr>
      <dsp:spPr>
        <a:xfrm>
          <a:off x="0" y="6335"/>
          <a:ext cx="6253721" cy="953403"/>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Free vs Proprietary</a:t>
          </a:r>
        </a:p>
      </dsp:txBody>
      <dsp:txXfrm>
        <a:off x="46541" y="52876"/>
        <a:ext cx="6160639" cy="860321"/>
      </dsp:txXfrm>
    </dsp:sp>
    <dsp:sp modelId="{C5D7350C-5D5F-45BC-A023-C4C86BC98FDD}">
      <dsp:nvSpPr>
        <dsp:cNvPr id="0" name=""/>
        <dsp:cNvSpPr/>
      </dsp:nvSpPr>
      <dsp:spPr>
        <a:xfrm>
          <a:off x="0" y="1028859"/>
          <a:ext cx="6253721" cy="953403"/>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Decentralized vs Centralized</a:t>
          </a:r>
        </a:p>
      </dsp:txBody>
      <dsp:txXfrm>
        <a:off x="46541" y="1075400"/>
        <a:ext cx="6160639" cy="860321"/>
      </dsp:txXfrm>
    </dsp:sp>
    <dsp:sp modelId="{98EEDBA0-1055-442E-9FEA-F704B32704FA}">
      <dsp:nvSpPr>
        <dsp:cNvPr id="0" name=""/>
        <dsp:cNvSpPr/>
      </dsp:nvSpPr>
      <dsp:spPr>
        <a:xfrm>
          <a:off x="0" y="2051383"/>
          <a:ext cx="6253721" cy="953403"/>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Clear boundaries between business and operational data</a:t>
          </a:r>
        </a:p>
      </dsp:txBody>
      <dsp:txXfrm>
        <a:off x="46541" y="2097924"/>
        <a:ext cx="6160639" cy="860321"/>
      </dsp:txXfrm>
    </dsp:sp>
    <dsp:sp modelId="{23D8706A-917D-4318-8BA7-FC57CA6DD6AC}">
      <dsp:nvSpPr>
        <dsp:cNvPr id="0" name=""/>
        <dsp:cNvSpPr/>
      </dsp:nvSpPr>
      <dsp:spPr>
        <a:xfrm>
          <a:off x="0" y="3073906"/>
          <a:ext cx="6253721" cy="953403"/>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Tool agnostic vs Splunk specific</a:t>
          </a:r>
        </a:p>
      </dsp:txBody>
      <dsp:txXfrm>
        <a:off x="46541" y="3120447"/>
        <a:ext cx="6160639" cy="860321"/>
      </dsp:txXfrm>
    </dsp:sp>
    <dsp:sp modelId="{BC1FAC7C-39CC-4724-AF2C-8164108E0842}">
      <dsp:nvSpPr>
        <dsp:cNvPr id="0" name=""/>
        <dsp:cNvSpPr/>
      </dsp:nvSpPr>
      <dsp:spPr>
        <a:xfrm>
          <a:off x="0" y="4096430"/>
          <a:ext cx="6253721" cy="953403"/>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Integral component driving discussion between engineers, EM and PO</a:t>
          </a:r>
        </a:p>
      </dsp:txBody>
      <dsp:txXfrm>
        <a:off x="46541" y="4142971"/>
        <a:ext cx="6160639" cy="86032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9BE3CE-A11D-45F4-B78F-B9DD26A48FBE}">
      <dsp:nvSpPr>
        <dsp:cNvPr id="0" name=""/>
        <dsp:cNvSpPr/>
      </dsp:nvSpPr>
      <dsp:spPr>
        <a:xfrm>
          <a:off x="0" y="14294"/>
          <a:ext cx="6253721" cy="6762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Measure as close as possible to consumer vs weighted service decomp</a:t>
          </a:r>
        </a:p>
      </dsp:txBody>
      <dsp:txXfrm>
        <a:off x="33012" y="47306"/>
        <a:ext cx="6187697" cy="610236"/>
      </dsp:txXfrm>
    </dsp:sp>
    <dsp:sp modelId="{632E0227-30EB-4AF4-A337-674B7534B6E1}">
      <dsp:nvSpPr>
        <dsp:cNvPr id="0" name=""/>
        <dsp:cNvSpPr/>
      </dsp:nvSpPr>
      <dsp:spPr>
        <a:xfrm>
          <a:off x="0" y="739514"/>
          <a:ext cx="6253721" cy="676260"/>
        </a:xfrm>
        <a:prstGeom prst="roundRect">
          <a:avLst/>
        </a:prstGeom>
        <a:solidFill>
          <a:schemeClr val="accent5">
            <a:hueOff val="-1126424"/>
            <a:satOff val="-2903"/>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SLO data can be collected by APIs*</a:t>
          </a:r>
        </a:p>
      </dsp:txBody>
      <dsp:txXfrm>
        <a:off x="33012" y="772526"/>
        <a:ext cx="6187697" cy="610236"/>
      </dsp:txXfrm>
    </dsp:sp>
    <dsp:sp modelId="{9E7A1EAC-0514-4A04-80B6-014047C1524C}">
      <dsp:nvSpPr>
        <dsp:cNvPr id="0" name=""/>
        <dsp:cNvSpPr/>
      </dsp:nvSpPr>
      <dsp:spPr>
        <a:xfrm>
          <a:off x="0" y="1464734"/>
          <a:ext cx="6253721" cy="676260"/>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Burn Rates vs Adaptive Thresholds</a:t>
          </a:r>
        </a:p>
      </dsp:txBody>
      <dsp:txXfrm>
        <a:off x="33012" y="1497746"/>
        <a:ext cx="6187697" cy="610236"/>
      </dsp:txXfrm>
    </dsp:sp>
    <dsp:sp modelId="{479B20DC-48AF-49CF-B437-1354ADBF08A8}">
      <dsp:nvSpPr>
        <dsp:cNvPr id="0" name=""/>
        <dsp:cNvSpPr/>
      </dsp:nvSpPr>
      <dsp:spPr>
        <a:xfrm>
          <a:off x="0" y="2189955"/>
          <a:ext cx="6253721" cy="67626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SLIs vs KPIs</a:t>
          </a:r>
        </a:p>
      </dsp:txBody>
      <dsp:txXfrm>
        <a:off x="33012" y="2222967"/>
        <a:ext cx="6187697" cy="610236"/>
      </dsp:txXfrm>
    </dsp:sp>
    <dsp:sp modelId="{E9E0EFFC-4D22-4203-B734-5F6550A3C570}">
      <dsp:nvSpPr>
        <dsp:cNvPr id="0" name=""/>
        <dsp:cNvSpPr/>
      </dsp:nvSpPr>
      <dsp:spPr>
        <a:xfrm>
          <a:off x="0" y="2915174"/>
          <a:ext cx="6253721" cy="676260"/>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Metrics consumed where they are produced vs single source of truth</a:t>
          </a:r>
        </a:p>
      </dsp:txBody>
      <dsp:txXfrm>
        <a:off x="33012" y="2948186"/>
        <a:ext cx="6187697" cy="610236"/>
      </dsp:txXfrm>
    </dsp:sp>
    <dsp:sp modelId="{AB580E5E-5A7D-477F-8B9F-6291D9F4F68C}">
      <dsp:nvSpPr>
        <dsp:cNvPr id="0" name=""/>
        <dsp:cNvSpPr/>
      </dsp:nvSpPr>
      <dsp:spPr>
        <a:xfrm>
          <a:off x="0" y="3640394"/>
          <a:ext cx="6253721" cy="676260"/>
        </a:xfrm>
        <a:prstGeom prst="roundRect">
          <a:avLst/>
        </a:prstGeom>
        <a:solidFill>
          <a:schemeClr val="accent5">
            <a:hueOff val="-5632119"/>
            <a:satOff val="-14516"/>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DORA metrics vs Event Analytics</a:t>
          </a:r>
        </a:p>
      </dsp:txBody>
      <dsp:txXfrm>
        <a:off x="33012" y="3673406"/>
        <a:ext cx="6187697" cy="610236"/>
      </dsp:txXfrm>
    </dsp:sp>
    <dsp:sp modelId="{C51BFF1F-E786-4DD8-B7C5-A301D780BA8C}">
      <dsp:nvSpPr>
        <dsp:cNvPr id="0" name=""/>
        <dsp:cNvSpPr/>
      </dsp:nvSpPr>
      <dsp:spPr>
        <a:xfrm>
          <a:off x="0" y="4365614"/>
          <a:ext cx="6253721" cy="67626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Tracing as an automagic service map</a:t>
          </a:r>
        </a:p>
      </dsp:txBody>
      <dsp:txXfrm>
        <a:off x="33012" y="4398626"/>
        <a:ext cx="6187697" cy="61023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0F0A2F-667C-4D28-B447-E9880B42B72B}">
      <dsp:nvSpPr>
        <dsp:cNvPr id="0" name=""/>
        <dsp:cNvSpPr/>
      </dsp:nvSpPr>
      <dsp:spPr>
        <a:xfrm>
          <a:off x="0" y="107821"/>
          <a:ext cx="6253721" cy="116477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Are you adopting SRE?</a:t>
          </a:r>
        </a:p>
      </dsp:txBody>
      <dsp:txXfrm>
        <a:off x="56859" y="164680"/>
        <a:ext cx="6140003" cy="1051053"/>
      </dsp:txXfrm>
    </dsp:sp>
    <dsp:sp modelId="{500C3162-43CD-4695-B51C-5F62C4D7D18C}">
      <dsp:nvSpPr>
        <dsp:cNvPr id="0" name=""/>
        <dsp:cNvSpPr/>
      </dsp:nvSpPr>
      <dsp:spPr>
        <a:xfrm>
          <a:off x="0" y="1333073"/>
          <a:ext cx="6253721" cy="1164771"/>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Is anyone mixing SRE and ITSI in production?</a:t>
          </a:r>
        </a:p>
      </dsp:txBody>
      <dsp:txXfrm>
        <a:off x="56859" y="1389932"/>
        <a:ext cx="6140003" cy="1051053"/>
      </dsp:txXfrm>
    </dsp:sp>
    <dsp:sp modelId="{BC3A837F-5C4C-4635-9614-F87615D18115}">
      <dsp:nvSpPr>
        <dsp:cNvPr id="0" name=""/>
        <dsp:cNvSpPr/>
      </dsp:nvSpPr>
      <dsp:spPr>
        <a:xfrm>
          <a:off x="0" y="2558325"/>
          <a:ext cx="6253721" cy="1164771"/>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Would SLI or SLO data scraped from Prometheus and API or a Time-Series database be of any use as a KPI in ITSI?</a:t>
          </a:r>
        </a:p>
      </dsp:txBody>
      <dsp:txXfrm>
        <a:off x="56859" y="2615184"/>
        <a:ext cx="6140003" cy="1051053"/>
      </dsp:txXfrm>
    </dsp:sp>
    <dsp:sp modelId="{B94BCF3E-78AD-44BD-B9BF-BEE32FF6584B}">
      <dsp:nvSpPr>
        <dsp:cNvPr id="0" name=""/>
        <dsp:cNvSpPr/>
      </dsp:nvSpPr>
      <dsp:spPr>
        <a:xfrm>
          <a:off x="0" y="3783576"/>
          <a:ext cx="6253721" cy="1164771"/>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Is anyone using trace propagation data to create service maps in Splunk?</a:t>
          </a:r>
        </a:p>
      </dsp:txBody>
      <dsp:txXfrm>
        <a:off x="56859" y="3840435"/>
        <a:ext cx="6140003" cy="1051053"/>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C34FD7-FEFA-4378-995F-8B80FBEC42B0}" type="datetimeFigureOut">
              <a:t>3/8/2023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6435A2-617E-4BF7-8F1A-889F071285F7}" type="slidenum">
              <a:t>‹#›</a:t>
            </a:fld>
            <a:endParaRPr lang="en-US"/>
          </a:p>
        </p:txBody>
      </p:sp>
    </p:spTree>
    <p:extLst>
      <p:ext uri="{BB962C8B-B14F-4D97-AF65-F5344CB8AC3E}">
        <p14:creationId xmlns:p14="http://schemas.microsoft.com/office/powerpoint/2010/main" val="1745713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cs typeface="Calibri"/>
            </a:endParaRPr>
          </a:p>
        </p:txBody>
      </p:sp>
      <p:sp>
        <p:nvSpPr>
          <p:cNvPr id="4" name="Slide Number Placeholder 3"/>
          <p:cNvSpPr>
            <a:spLocks noGrp="1"/>
          </p:cNvSpPr>
          <p:nvPr>
            <p:ph type="sldNum" sz="quarter" idx="5"/>
          </p:nvPr>
        </p:nvSpPr>
        <p:spPr/>
        <p:txBody>
          <a:bodyPr/>
          <a:lstStyle/>
          <a:p>
            <a:fld id="{B7FC4F5B-6136-F348-BEAF-A8E0CC8F44AA}" type="slidenum">
              <a:rPr lang="en-US" smtClean="0"/>
              <a:pPr/>
              <a:t>46</a:t>
            </a:fld>
            <a:endParaRPr lang="en-US"/>
          </a:p>
        </p:txBody>
      </p:sp>
    </p:spTree>
    <p:extLst>
      <p:ext uri="{BB962C8B-B14F-4D97-AF65-F5344CB8AC3E}">
        <p14:creationId xmlns:p14="http://schemas.microsoft.com/office/powerpoint/2010/main" val="9654034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3/8/2023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 partial colour background, texture or image with IKEA logo">
    <p:bg>
      <p:bgPr>
        <a:solidFill>
          <a:schemeClr val="bg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087BBF9D-BEB5-5444-89E4-010A3501B6E5}"/>
              </a:ext>
            </a:extLst>
          </p:cNvPr>
          <p:cNvSpPr>
            <a:spLocks noGrp="1"/>
          </p:cNvSpPr>
          <p:nvPr>
            <p:ph type="pic" sz="quarter" idx="14" hasCustomPrompt="1"/>
          </p:nvPr>
        </p:nvSpPr>
        <p:spPr>
          <a:xfrm>
            <a:off x="0" y="-1"/>
            <a:ext cx="12192000" cy="5229225"/>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GB" noProof="0"/>
              <a:t>Drag and drop to add a picture</a:t>
            </a:r>
          </a:p>
        </p:txBody>
      </p:sp>
      <p:sp>
        <p:nvSpPr>
          <p:cNvPr id="12" name="Title Placeholder 6">
            <a:extLst>
              <a:ext uri="{FF2B5EF4-FFF2-40B4-BE49-F238E27FC236}">
                <a16:creationId xmlns:a16="http://schemas.microsoft.com/office/drawing/2014/main" id="{71F3579E-5690-174D-A58E-585FA9CDD0B1}"/>
              </a:ext>
            </a:extLst>
          </p:cNvPr>
          <p:cNvSpPr>
            <a:spLocks noGrp="1"/>
          </p:cNvSpPr>
          <p:nvPr>
            <p:ph type="title" hasCustomPrompt="1"/>
          </p:nvPr>
        </p:nvSpPr>
        <p:spPr>
          <a:xfrm>
            <a:off x="839788" y="838800"/>
            <a:ext cx="10515600" cy="2006685"/>
          </a:xfrm>
          <a:prstGeom prst="rect">
            <a:avLst/>
          </a:prstGeom>
        </p:spPr>
        <p:txBody>
          <a:bodyPr vert="horz" lIns="91440" tIns="45720" rIns="91440" bIns="45720" rtlCol="0" anchor="t">
            <a:noAutofit/>
          </a:bodyPr>
          <a:lstStyle>
            <a:lvl1pPr>
              <a:defRPr/>
            </a:lvl1pPr>
          </a:lstStyle>
          <a:p>
            <a:r>
              <a:rPr lang="en-GB" noProof="0"/>
              <a:t>Put the title here,</a:t>
            </a:r>
            <a:br>
              <a:rPr lang="en-GB" noProof="0"/>
            </a:br>
            <a:r>
              <a:rPr lang="en-GB" noProof="0"/>
              <a:t>keep it bold 60 pt</a:t>
            </a:r>
          </a:p>
        </p:txBody>
      </p:sp>
      <p:sp>
        <p:nvSpPr>
          <p:cNvPr id="10" name="Text Placeholder 6">
            <a:extLst>
              <a:ext uri="{FF2B5EF4-FFF2-40B4-BE49-F238E27FC236}">
                <a16:creationId xmlns:a16="http://schemas.microsoft.com/office/drawing/2014/main" id="{ECC773ED-664B-824F-91D1-6C08CFB17BDA}"/>
              </a:ext>
            </a:extLst>
          </p:cNvPr>
          <p:cNvSpPr>
            <a:spLocks noGrp="1"/>
          </p:cNvSpPr>
          <p:nvPr>
            <p:ph type="body" sz="quarter" idx="13" hasCustomPrompt="1"/>
          </p:nvPr>
        </p:nvSpPr>
        <p:spPr>
          <a:xfrm>
            <a:off x="850138" y="3068639"/>
            <a:ext cx="5329239" cy="1728515"/>
          </a:xfrm>
        </p:spPr>
        <p:txBody>
          <a:bodyPr/>
          <a:lstStyle>
            <a:lvl1pPr>
              <a:spcBef>
                <a:spcPts val="0"/>
              </a:spcBef>
              <a:defRPr sz="2400"/>
            </a:lvl1pPr>
          </a:lstStyle>
          <a:p>
            <a:pPr lvl="0"/>
            <a:r>
              <a:rPr lang="en-GB" noProof="0"/>
              <a:t>Put the subtitle here,</a:t>
            </a:r>
            <a:br>
              <a:rPr lang="en-GB" noProof="0"/>
            </a:br>
            <a:r>
              <a:rPr lang="en-GB" noProof="0"/>
              <a:t>keep it regular 24 </a:t>
            </a:r>
            <a:r>
              <a:rPr lang="en-GB" noProof="0" err="1"/>
              <a:t>pt</a:t>
            </a:r>
            <a:endParaRPr lang="en-GB" noProof="0"/>
          </a:p>
        </p:txBody>
      </p:sp>
      <p:sp>
        <p:nvSpPr>
          <p:cNvPr id="2" name="Footer Placeholder 1">
            <a:extLst>
              <a:ext uri="{FF2B5EF4-FFF2-40B4-BE49-F238E27FC236}">
                <a16:creationId xmlns:a16="http://schemas.microsoft.com/office/drawing/2014/main" id="{4F10DFEF-CCD5-CB42-BD22-BCB3D997661B}"/>
              </a:ext>
            </a:extLst>
          </p:cNvPr>
          <p:cNvSpPr>
            <a:spLocks noGrp="1"/>
          </p:cNvSpPr>
          <p:nvPr>
            <p:ph type="ftr" sz="quarter" idx="15"/>
          </p:nvPr>
        </p:nvSpPr>
        <p:spPr>
          <a:xfrm>
            <a:off x="838200" y="6381327"/>
            <a:ext cx="5257800" cy="293119"/>
          </a:xfrm>
          <a:prstGeom prst="rect">
            <a:avLst/>
          </a:prstGeom>
        </p:spPr>
        <p:txBody>
          <a:bodyPr/>
          <a:lstStyle/>
          <a:p>
            <a:endParaRPr lang="en-GB" noProof="0"/>
          </a:p>
        </p:txBody>
      </p:sp>
      <p:sp>
        <p:nvSpPr>
          <p:cNvPr id="4" name="Text Placeholder 3">
            <a:extLst>
              <a:ext uri="{FF2B5EF4-FFF2-40B4-BE49-F238E27FC236}">
                <a16:creationId xmlns:a16="http://schemas.microsoft.com/office/drawing/2014/main" id="{B5329D23-EF50-DA48-938A-1EBB7615B30C}"/>
              </a:ext>
            </a:extLst>
          </p:cNvPr>
          <p:cNvSpPr>
            <a:spLocks noGrp="1"/>
          </p:cNvSpPr>
          <p:nvPr>
            <p:ph type="body" sz="quarter" idx="18" hasCustomPrompt="1"/>
          </p:nvPr>
        </p:nvSpPr>
        <p:spPr>
          <a:xfrm rot="5400000">
            <a:off x="10452084" y="1449177"/>
            <a:ext cx="2879873" cy="359692"/>
          </a:xfrm>
        </p:spPr>
        <p:txBody>
          <a:bodyPr anchor="ctr"/>
          <a:lstStyle>
            <a:lvl1pPr>
              <a:defRPr sz="800">
                <a:solidFill>
                  <a:schemeClr val="tx1">
                    <a:lumMod val="50000"/>
                    <a:lumOff val="50000"/>
                  </a:schemeClr>
                </a:solidFill>
              </a:defRPr>
            </a:lvl1pPr>
          </a:lstStyle>
          <a:p>
            <a:pPr lvl="0"/>
            <a:r>
              <a:rPr lang="en-US"/>
              <a:t>© Ingka Holding B.V. 2021</a:t>
            </a:r>
            <a:endParaRPr lang="en-GB"/>
          </a:p>
        </p:txBody>
      </p:sp>
      <p:pic>
        <p:nvPicPr>
          <p:cNvPr id="5" name="Picture 4">
            <a:extLst>
              <a:ext uri="{FF2B5EF4-FFF2-40B4-BE49-F238E27FC236}">
                <a16:creationId xmlns:a16="http://schemas.microsoft.com/office/drawing/2014/main" id="{A30DAFC0-05DE-DF47-A921-7501F621FF85}"/>
              </a:ext>
            </a:extLst>
          </p:cNvPr>
          <p:cNvPicPr>
            <a:picLocks noChangeAspect="1"/>
          </p:cNvPicPr>
          <p:nvPr userDrawn="1"/>
        </p:nvPicPr>
        <p:blipFill rotWithShape="1">
          <a:blip r:embed="rId2"/>
          <a:srcRect b="23251"/>
          <a:stretch/>
        </p:blipFill>
        <p:spPr>
          <a:xfrm>
            <a:off x="10335566" y="5801059"/>
            <a:ext cx="1321200" cy="652277"/>
          </a:xfrm>
          <a:prstGeom prst="rect">
            <a:avLst/>
          </a:prstGeom>
        </p:spPr>
      </p:pic>
    </p:spTree>
    <p:extLst>
      <p:ext uri="{BB962C8B-B14F-4D97-AF65-F5344CB8AC3E}">
        <p14:creationId xmlns:p14="http://schemas.microsoft.com/office/powerpoint/2010/main" val="14120703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 white background with IKEA logo">
    <p:bg>
      <p:bgPr>
        <a:solidFill>
          <a:schemeClr val="bg1"/>
        </a:solidFill>
        <a:effectLst/>
      </p:bgPr>
    </p:bg>
    <p:spTree>
      <p:nvGrpSpPr>
        <p:cNvPr id="1" name=""/>
        <p:cNvGrpSpPr/>
        <p:nvPr/>
      </p:nvGrpSpPr>
      <p:grpSpPr>
        <a:xfrm>
          <a:off x="0" y="0"/>
          <a:ext cx="0" cy="0"/>
          <a:chOff x="0" y="0"/>
          <a:chExt cx="0" cy="0"/>
        </a:xfrm>
      </p:grpSpPr>
      <p:sp>
        <p:nvSpPr>
          <p:cNvPr id="12" name="Title Placeholder 6">
            <a:extLst>
              <a:ext uri="{FF2B5EF4-FFF2-40B4-BE49-F238E27FC236}">
                <a16:creationId xmlns:a16="http://schemas.microsoft.com/office/drawing/2014/main" id="{71F3579E-5690-174D-A58E-585FA9CDD0B1}"/>
              </a:ext>
            </a:extLst>
          </p:cNvPr>
          <p:cNvSpPr>
            <a:spLocks noGrp="1"/>
          </p:cNvSpPr>
          <p:nvPr>
            <p:ph type="title" hasCustomPrompt="1"/>
          </p:nvPr>
        </p:nvSpPr>
        <p:spPr>
          <a:xfrm>
            <a:off x="838800" y="838800"/>
            <a:ext cx="10515600" cy="2006685"/>
          </a:xfrm>
          <a:prstGeom prst="rect">
            <a:avLst/>
          </a:prstGeom>
        </p:spPr>
        <p:txBody>
          <a:bodyPr vert="horz" lIns="91440" tIns="45720" rIns="91440" bIns="45720" rtlCol="0" anchor="t">
            <a:noAutofit/>
          </a:bodyPr>
          <a:lstStyle>
            <a:lvl1pPr>
              <a:defRPr/>
            </a:lvl1pPr>
          </a:lstStyle>
          <a:p>
            <a:r>
              <a:rPr lang="en-GB" noProof="0"/>
              <a:t>Put the title here,</a:t>
            </a:r>
            <a:br>
              <a:rPr lang="en-GB" noProof="0"/>
            </a:br>
            <a:r>
              <a:rPr lang="en-GB" noProof="0"/>
              <a:t>keep it bold 60 pt</a:t>
            </a:r>
          </a:p>
        </p:txBody>
      </p:sp>
      <p:sp>
        <p:nvSpPr>
          <p:cNvPr id="10" name="Text Placeholder 6">
            <a:extLst>
              <a:ext uri="{FF2B5EF4-FFF2-40B4-BE49-F238E27FC236}">
                <a16:creationId xmlns:a16="http://schemas.microsoft.com/office/drawing/2014/main" id="{ECC773ED-664B-824F-91D1-6C08CFB17BDA}"/>
              </a:ext>
            </a:extLst>
          </p:cNvPr>
          <p:cNvSpPr>
            <a:spLocks noGrp="1"/>
          </p:cNvSpPr>
          <p:nvPr>
            <p:ph type="body" sz="quarter" idx="13" hasCustomPrompt="1"/>
          </p:nvPr>
        </p:nvSpPr>
        <p:spPr>
          <a:xfrm>
            <a:off x="850138" y="3068639"/>
            <a:ext cx="5329239" cy="1728515"/>
          </a:xfrm>
        </p:spPr>
        <p:txBody>
          <a:bodyPr/>
          <a:lstStyle>
            <a:lvl1pPr>
              <a:spcBef>
                <a:spcPts val="0"/>
              </a:spcBef>
              <a:defRPr sz="2400"/>
            </a:lvl1pPr>
          </a:lstStyle>
          <a:p>
            <a:pPr lvl="0"/>
            <a:r>
              <a:rPr lang="en-GB" noProof="0"/>
              <a:t>Put the subtitle here,</a:t>
            </a:r>
            <a:br>
              <a:rPr lang="en-GB" noProof="0"/>
            </a:br>
            <a:r>
              <a:rPr lang="en-GB" noProof="0"/>
              <a:t>keep it regular 24 pt</a:t>
            </a:r>
          </a:p>
        </p:txBody>
      </p:sp>
      <p:sp>
        <p:nvSpPr>
          <p:cNvPr id="2" name="Footer Placeholder 1">
            <a:extLst>
              <a:ext uri="{FF2B5EF4-FFF2-40B4-BE49-F238E27FC236}">
                <a16:creationId xmlns:a16="http://schemas.microsoft.com/office/drawing/2014/main" id="{4F10DFEF-CCD5-CB42-BD22-BCB3D997661B}"/>
              </a:ext>
            </a:extLst>
          </p:cNvPr>
          <p:cNvSpPr>
            <a:spLocks noGrp="1"/>
          </p:cNvSpPr>
          <p:nvPr>
            <p:ph type="ftr" sz="quarter" idx="15"/>
          </p:nvPr>
        </p:nvSpPr>
        <p:spPr>
          <a:xfrm>
            <a:off x="838200" y="6381327"/>
            <a:ext cx="5257800" cy="293119"/>
          </a:xfrm>
          <a:prstGeom prst="rect">
            <a:avLst/>
          </a:prstGeom>
        </p:spPr>
        <p:txBody>
          <a:bodyPr/>
          <a:lstStyle/>
          <a:p>
            <a:endParaRPr lang="en-GB" noProof="0"/>
          </a:p>
        </p:txBody>
      </p:sp>
      <p:pic>
        <p:nvPicPr>
          <p:cNvPr id="14" name="Picture 13">
            <a:extLst>
              <a:ext uri="{FF2B5EF4-FFF2-40B4-BE49-F238E27FC236}">
                <a16:creationId xmlns:a16="http://schemas.microsoft.com/office/drawing/2014/main" id="{A4138AA4-4C2E-0A41-A4C3-7F18E87F8BDA}"/>
              </a:ext>
            </a:extLst>
          </p:cNvPr>
          <p:cNvPicPr>
            <a:picLocks noChangeAspect="1"/>
          </p:cNvPicPr>
          <p:nvPr userDrawn="1"/>
        </p:nvPicPr>
        <p:blipFill rotWithShape="1">
          <a:blip r:embed="rId2"/>
          <a:srcRect b="31724"/>
          <a:stretch/>
        </p:blipFill>
        <p:spPr>
          <a:xfrm>
            <a:off x="10335566" y="5801059"/>
            <a:ext cx="1321200" cy="580268"/>
          </a:xfrm>
          <a:prstGeom prst="rect">
            <a:avLst/>
          </a:prstGeom>
        </p:spPr>
      </p:pic>
    </p:spTree>
    <p:extLst>
      <p:ext uri="{BB962C8B-B14F-4D97-AF65-F5344CB8AC3E}">
        <p14:creationId xmlns:p14="http://schemas.microsoft.com/office/powerpoint/2010/main" val="3521154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contents">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90F7D97-7943-F74E-8640-D30812E6AB99}"/>
              </a:ext>
            </a:extLst>
          </p:cNvPr>
          <p:cNvSpPr>
            <a:spLocks noGrp="1"/>
          </p:cNvSpPr>
          <p:nvPr>
            <p:ph type="title" hasCustomPrompt="1"/>
          </p:nvPr>
        </p:nvSpPr>
        <p:spPr>
          <a:xfrm>
            <a:off x="838200" y="838800"/>
            <a:ext cx="5257800" cy="1152227"/>
          </a:xfrm>
          <a:prstGeom prst="rect">
            <a:avLst/>
          </a:prstGeom>
        </p:spPr>
        <p:txBody>
          <a:bodyPr/>
          <a:lstStyle>
            <a:lvl1pPr>
              <a:lnSpc>
                <a:spcPct val="100000"/>
              </a:lnSpc>
              <a:defRPr sz="3600"/>
            </a:lvl1pPr>
          </a:lstStyle>
          <a:p>
            <a:r>
              <a:rPr lang="en-GB" noProof="0"/>
              <a:t>Agenda or contents</a:t>
            </a:r>
          </a:p>
        </p:txBody>
      </p:sp>
      <p:sp>
        <p:nvSpPr>
          <p:cNvPr id="10" name="Text Placeholder 9">
            <a:extLst>
              <a:ext uri="{FF2B5EF4-FFF2-40B4-BE49-F238E27FC236}">
                <a16:creationId xmlns:a16="http://schemas.microsoft.com/office/drawing/2014/main" id="{E234D5AF-452C-2E41-B572-1BD2DC3468B0}"/>
              </a:ext>
            </a:extLst>
          </p:cNvPr>
          <p:cNvSpPr>
            <a:spLocks noGrp="1"/>
          </p:cNvSpPr>
          <p:nvPr>
            <p:ph type="body" sz="quarter" idx="11" hasCustomPrompt="1"/>
          </p:nvPr>
        </p:nvSpPr>
        <p:spPr>
          <a:xfrm>
            <a:off x="838200" y="2204865"/>
            <a:ext cx="5257800" cy="3816523"/>
          </a:xfrm>
        </p:spPr>
        <p:txBody>
          <a:bodyPr lIns="90000" rIns="90000">
            <a:noAutofit/>
          </a:bodyPr>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sz="2400"/>
            </a:lvl1pPr>
            <a:lvl2pPr marL="457189" marR="0" indent="0" algn="l" defTabSz="914377" rtl="0" eaLnBrk="1" fontAlgn="auto" latinLnBrk="0" hangingPunct="1">
              <a:lnSpc>
                <a:spcPct val="100000"/>
              </a:lnSpc>
              <a:spcBef>
                <a:spcPts val="500"/>
              </a:spcBef>
              <a:spcAft>
                <a:spcPts val="0"/>
              </a:spcAft>
              <a:buClrTx/>
              <a:buSzTx/>
              <a:buFont typeface="Arial" panose="020B0604020202020204" pitchFamily="34" charset="0"/>
              <a:buNone/>
              <a:tabLst/>
              <a:defRPr sz="1800"/>
            </a:lvl2pPr>
          </a:lstStyle>
          <a:p>
            <a:pPr lvl="0"/>
            <a:r>
              <a:rPr lang="en-GB" noProof="0"/>
              <a:t>Put the agenda topic here, </a:t>
            </a:r>
            <a:br>
              <a:rPr lang="en-GB" noProof="0"/>
            </a:br>
            <a:r>
              <a:rPr lang="en-GB" noProof="0"/>
              <a:t>keep it regular 24 pt</a:t>
            </a:r>
          </a:p>
        </p:txBody>
      </p:sp>
      <p:sp>
        <p:nvSpPr>
          <p:cNvPr id="11" name="TextBox 10">
            <a:extLst>
              <a:ext uri="{FF2B5EF4-FFF2-40B4-BE49-F238E27FC236}">
                <a16:creationId xmlns:a16="http://schemas.microsoft.com/office/drawing/2014/main" id="{97F7DB04-77BF-2E44-B6B3-908B7D2114B5}"/>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noProof="0" smtClean="0">
                <a:latin typeface="Noto IKEA Latin" panose="020B0502040504020204" pitchFamily="34" charset="0"/>
              </a:rPr>
              <a:pPr algn="r"/>
              <a:t>‹#›</a:t>
            </a:fld>
            <a:endParaRPr lang="en-GB" sz="1000" noProof="0">
              <a:latin typeface="Noto IKEA Latin" panose="020B0502040504020204" pitchFamily="34" charset="0"/>
            </a:endParaRPr>
          </a:p>
        </p:txBody>
      </p:sp>
      <p:sp>
        <p:nvSpPr>
          <p:cNvPr id="4" name="Footer Placeholder 3">
            <a:extLst>
              <a:ext uri="{FF2B5EF4-FFF2-40B4-BE49-F238E27FC236}">
                <a16:creationId xmlns:a16="http://schemas.microsoft.com/office/drawing/2014/main" id="{230E9C2F-08A9-3749-8604-85EB4B9FE365}"/>
              </a:ext>
            </a:extLst>
          </p:cNvPr>
          <p:cNvSpPr>
            <a:spLocks noGrp="1"/>
          </p:cNvSpPr>
          <p:nvPr>
            <p:ph type="ftr" sz="quarter" idx="12"/>
          </p:nvPr>
        </p:nvSpPr>
        <p:spPr>
          <a:xfrm>
            <a:off x="838200" y="6381328"/>
            <a:ext cx="5257800" cy="293118"/>
          </a:xfrm>
          <a:prstGeom prst="rect">
            <a:avLst/>
          </a:prstGeom>
        </p:spPr>
        <p:txBody>
          <a:bodyPr/>
          <a:lstStyle/>
          <a:p>
            <a:endParaRPr lang="en-GB" noProof="0"/>
          </a:p>
        </p:txBody>
      </p:sp>
    </p:spTree>
    <p:extLst>
      <p:ext uri="{BB962C8B-B14F-4D97-AF65-F5344CB8AC3E}">
        <p14:creationId xmlns:p14="http://schemas.microsoft.com/office/powerpoint/2010/main" val="26964488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eadline and text">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115EB387-5C28-7B4F-A0C5-45C9CB988492}"/>
              </a:ext>
            </a:extLst>
          </p:cNvPr>
          <p:cNvSpPr>
            <a:spLocks noGrp="1"/>
          </p:cNvSpPr>
          <p:nvPr>
            <p:ph type="body" sz="half" idx="2" hasCustomPrompt="1"/>
          </p:nvPr>
        </p:nvSpPr>
        <p:spPr>
          <a:xfrm>
            <a:off x="6528049" y="980729"/>
            <a:ext cx="4464495" cy="5040660"/>
          </a:xfrm>
        </p:spPr>
        <p:txBody>
          <a:bodyPr>
            <a:noAutofit/>
          </a:bodyPr>
          <a:lstStyle>
            <a:lvl1pPr marL="0" marR="0" indent="0" algn="l" defTabSz="720000" rtl="0" eaLnBrk="1" fontAlgn="auto" latinLnBrk="0" hangingPunct="1">
              <a:lnSpc>
                <a:spcPct val="100000"/>
              </a:lnSpc>
              <a:spcBef>
                <a:spcPts val="1000"/>
              </a:spcBef>
              <a:spcAft>
                <a:spcPts val="0"/>
              </a:spcAft>
              <a:buClrTx/>
              <a:buSzTx/>
              <a:buFont typeface="Arial" panose="020B0604020202020204" pitchFamily="34" charset="0"/>
              <a:buNone/>
              <a:tabLst/>
              <a:defRPr sz="14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marL="0" marR="0" lvl="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noProof="0"/>
              <a:t>Put the body text here, keep it regular 14 pt. Put the body text here, keep it regular 14 pt. Put the body text here, keep it regular 14 pt. Put the body text here, keep it regular 14 pt.</a:t>
            </a:r>
          </a:p>
        </p:txBody>
      </p:sp>
      <p:sp>
        <p:nvSpPr>
          <p:cNvPr id="5" name="TextBox 4">
            <a:extLst>
              <a:ext uri="{FF2B5EF4-FFF2-40B4-BE49-F238E27FC236}">
                <a16:creationId xmlns:a16="http://schemas.microsoft.com/office/drawing/2014/main" id="{C43799C1-AC21-E543-BEA9-3917801594CD}"/>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noProof="0" smtClean="0">
                <a:latin typeface="Noto IKEA Latin" panose="020B0502040504020204" pitchFamily="34" charset="0"/>
              </a:rPr>
              <a:pPr algn="r"/>
              <a:t>‹#›</a:t>
            </a:fld>
            <a:endParaRPr lang="en-GB" sz="1000" noProof="0">
              <a:latin typeface="Noto IKEA Latin" panose="020B0502040504020204" pitchFamily="34" charset="0"/>
            </a:endParaRPr>
          </a:p>
        </p:txBody>
      </p:sp>
      <p:sp>
        <p:nvSpPr>
          <p:cNvPr id="8" name="Title 1">
            <a:extLst>
              <a:ext uri="{FF2B5EF4-FFF2-40B4-BE49-F238E27FC236}">
                <a16:creationId xmlns:a16="http://schemas.microsoft.com/office/drawing/2014/main" id="{E292D429-7910-E04B-A9EA-23F0ADA2C261}"/>
              </a:ext>
            </a:extLst>
          </p:cNvPr>
          <p:cNvSpPr>
            <a:spLocks noGrp="1"/>
          </p:cNvSpPr>
          <p:nvPr>
            <p:ph type="title" hasCustomPrompt="1"/>
          </p:nvPr>
        </p:nvSpPr>
        <p:spPr>
          <a:xfrm>
            <a:off x="838200" y="836614"/>
            <a:ext cx="5257800" cy="5184775"/>
          </a:xfrm>
          <a:prstGeom prst="rect">
            <a:avLst/>
          </a:prstGeom>
        </p:spPr>
        <p:txBody>
          <a:bodyPr/>
          <a:lstStyle>
            <a:lvl1pPr>
              <a:lnSpc>
                <a:spcPct val="100000"/>
              </a:lnSpc>
              <a:defRPr sz="3600"/>
            </a:lvl1pPr>
          </a:lstStyle>
          <a:p>
            <a:r>
              <a:rPr lang="en-GB" noProof="0"/>
              <a:t>Put the headline here, keep it bold 36 pt</a:t>
            </a:r>
          </a:p>
        </p:txBody>
      </p:sp>
      <p:sp>
        <p:nvSpPr>
          <p:cNvPr id="2" name="Footer Placeholder 1">
            <a:extLst>
              <a:ext uri="{FF2B5EF4-FFF2-40B4-BE49-F238E27FC236}">
                <a16:creationId xmlns:a16="http://schemas.microsoft.com/office/drawing/2014/main" id="{0D93D0BC-99E9-0945-A937-4D324F73864A}"/>
              </a:ext>
            </a:extLst>
          </p:cNvPr>
          <p:cNvSpPr>
            <a:spLocks noGrp="1"/>
          </p:cNvSpPr>
          <p:nvPr>
            <p:ph type="ftr" sz="quarter" idx="10"/>
          </p:nvPr>
        </p:nvSpPr>
        <p:spPr>
          <a:xfrm>
            <a:off x="838200" y="6381327"/>
            <a:ext cx="5257800" cy="293119"/>
          </a:xfrm>
          <a:prstGeom prst="rect">
            <a:avLst/>
          </a:prstGeom>
        </p:spPr>
        <p:txBody>
          <a:bodyPr/>
          <a:lstStyle/>
          <a:p>
            <a:endParaRPr lang="en-GB" noProof="0"/>
          </a:p>
        </p:txBody>
      </p:sp>
    </p:spTree>
    <p:extLst>
      <p:ext uri="{BB962C8B-B14F-4D97-AF65-F5344CB8AC3E}">
        <p14:creationId xmlns:p14="http://schemas.microsoft.com/office/powerpoint/2010/main" val="33337991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pter name on colour background or image">
    <p:bg>
      <p:bgPr>
        <a:solidFill>
          <a:schemeClr val="bg1"/>
        </a:solidFill>
        <a:effectLst/>
      </p:bgPr>
    </p:bg>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CEB23BBA-345D-F745-B284-713BE897A027}"/>
              </a:ext>
            </a:extLst>
          </p:cNvPr>
          <p:cNvSpPr>
            <a:spLocks noGrp="1"/>
          </p:cNvSpPr>
          <p:nvPr>
            <p:ph type="pic" sz="quarter" idx="14" hasCustomPrompt="1"/>
          </p:nvPr>
        </p:nvSpPr>
        <p:spPr>
          <a:xfrm>
            <a:off x="0" y="-27384"/>
            <a:ext cx="12192000" cy="6885384"/>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GB" noProof="0"/>
              <a:t>Select a colour for background. Or drag and drop to add a picture</a:t>
            </a:r>
          </a:p>
        </p:txBody>
      </p:sp>
      <p:sp>
        <p:nvSpPr>
          <p:cNvPr id="10" name="TextBox 9">
            <a:extLst>
              <a:ext uri="{FF2B5EF4-FFF2-40B4-BE49-F238E27FC236}">
                <a16:creationId xmlns:a16="http://schemas.microsoft.com/office/drawing/2014/main" id="{7FB25574-EA1E-8647-9572-8972274746BB}"/>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noProof="0" smtClean="0">
                <a:latin typeface="Noto IKEA Latin" panose="020B0502040504020204" pitchFamily="34" charset="0"/>
              </a:rPr>
              <a:pPr algn="r"/>
              <a:t>‹#›</a:t>
            </a:fld>
            <a:endParaRPr lang="en-GB" sz="1000" noProof="0">
              <a:latin typeface="Noto IKEA Latin" panose="020B0502040504020204" pitchFamily="34" charset="0"/>
            </a:endParaRPr>
          </a:p>
        </p:txBody>
      </p:sp>
      <p:sp>
        <p:nvSpPr>
          <p:cNvPr id="11" name="Subtitle 2">
            <a:extLst>
              <a:ext uri="{FF2B5EF4-FFF2-40B4-BE49-F238E27FC236}">
                <a16:creationId xmlns:a16="http://schemas.microsoft.com/office/drawing/2014/main" id="{9F99187E-75C3-704C-B702-5FF1467E154C}"/>
              </a:ext>
            </a:extLst>
          </p:cNvPr>
          <p:cNvSpPr>
            <a:spLocks noGrp="1"/>
          </p:cNvSpPr>
          <p:nvPr>
            <p:ph type="subTitle" idx="1" hasCustomPrompt="1"/>
          </p:nvPr>
        </p:nvSpPr>
        <p:spPr>
          <a:xfrm>
            <a:off x="850138" y="1952836"/>
            <a:ext cx="7766143" cy="2952328"/>
          </a:xfrm>
        </p:spPr>
        <p:txBody>
          <a:bodyPr anchor="ctr" anchorCtr="0">
            <a:noAutofit/>
          </a:bodyPr>
          <a:lstStyle>
            <a:lvl1pPr marL="0" indent="0" algn="l">
              <a:lnSpc>
                <a:spcPct val="100000"/>
              </a:lnSpc>
              <a:buNone/>
              <a:defRPr sz="6000" b="1" spc="-100" baseline="0">
                <a:latin typeface="Noto IKEA Latin" panose="020B050204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noProof="0"/>
              <a:t>Put the chapter headline here, </a:t>
            </a:r>
            <a:br>
              <a:rPr lang="en-GB" noProof="0"/>
            </a:br>
            <a:r>
              <a:rPr lang="en-GB" noProof="0"/>
              <a:t>keep it bold 60 </a:t>
            </a:r>
            <a:r>
              <a:rPr lang="en-GB" noProof="0" err="1"/>
              <a:t>pt</a:t>
            </a:r>
            <a:endParaRPr lang="en-GB" noProof="0"/>
          </a:p>
        </p:txBody>
      </p:sp>
      <p:sp>
        <p:nvSpPr>
          <p:cNvPr id="3" name="Footer Placeholder 2">
            <a:extLst>
              <a:ext uri="{FF2B5EF4-FFF2-40B4-BE49-F238E27FC236}">
                <a16:creationId xmlns:a16="http://schemas.microsoft.com/office/drawing/2014/main" id="{27FAFF6B-078B-C64F-9CD3-498DC3DC93C6}"/>
              </a:ext>
            </a:extLst>
          </p:cNvPr>
          <p:cNvSpPr>
            <a:spLocks noGrp="1"/>
          </p:cNvSpPr>
          <p:nvPr>
            <p:ph type="ftr" sz="quarter" idx="15"/>
          </p:nvPr>
        </p:nvSpPr>
        <p:spPr>
          <a:xfrm>
            <a:off x="838200" y="6381327"/>
            <a:ext cx="5257800" cy="293119"/>
          </a:xfrm>
          <a:prstGeom prst="rect">
            <a:avLst/>
          </a:prstGeom>
        </p:spPr>
        <p:txBody>
          <a:bodyPr/>
          <a:lstStyle/>
          <a:p>
            <a:endParaRPr lang="en-GB" noProof="0"/>
          </a:p>
        </p:txBody>
      </p:sp>
      <p:sp>
        <p:nvSpPr>
          <p:cNvPr id="7" name="Text Placeholder 3">
            <a:extLst>
              <a:ext uri="{FF2B5EF4-FFF2-40B4-BE49-F238E27FC236}">
                <a16:creationId xmlns:a16="http://schemas.microsoft.com/office/drawing/2014/main" id="{6197EBF1-7F60-D44A-93CB-4809CDC33B1D}"/>
              </a:ext>
            </a:extLst>
          </p:cNvPr>
          <p:cNvSpPr>
            <a:spLocks noGrp="1"/>
          </p:cNvSpPr>
          <p:nvPr>
            <p:ph type="body" sz="quarter" idx="18" hasCustomPrompt="1"/>
          </p:nvPr>
        </p:nvSpPr>
        <p:spPr>
          <a:xfrm rot="5400000">
            <a:off x="10452084" y="1449177"/>
            <a:ext cx="2879873" cy="359692"/>
          </a:xfrm>
        </p:spPr>
        <p:txBody>
          <a:bodyPr anchor="ctr"/>
          <a:lstStyle>
            <a:lvl1pPr>
              <a:defRPr sz="800">
                <a:solidFill>
                  <a:schemeClr val="tx1">
                    <a:lumMod val="50000"/>
                    <a:lumOff val="50000"/>
                  </a:schemeClr>
                </a:solidFill>
              </a:defRPr>
            </a:lvl1pPr>
          </a:lstStyle>
          <a:p>
            <a:pPr lvl="0"/>
            <a:r>
              <a:rPr lang="en-US"/>
              <a:t>© Ingka Holding B.V. 2021</a:t>
            </a:r>
            <a:endParaRPr lang="en-GB"/>
          </a:p>
        </p:txBody>
      </p:sp>
    </p:spTree>
    <p:extLst>
      <p:ext uri="{BB962C8B-B14F-4D97-AF65-F5344CB8AC3E}">
        <p14:creationId xmlns:p14="http://schemas.microsoft.com/office/powerpoint/2010/main" val="2497582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 name with number on colour background or image">
    <p:bg>
      <p:bgPr>
        <a:solidFill>
          <a:schemeClr val="bg1"/>
        </a:solidFill>
        <a:effectLst/>
      </p:bgPr>
    </p:bg>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85D87CF5-198A-D24A-8C46-75F45766C3CF}"/>
              </a:ext>
            </a:extLst>
          </p:cNvPr>
          <p:cNvSpPr>
            <a:spLocks noGrp="1"/>
          </p:cNvSpPr>
          <p:nvPr>
            <p:ph type="pic" sz="quarter" idx="14" hasCustomPrompt="1"/>
          </p:nvPr>
        </p:nvSpPr>
        <p:spPr>
          <a:xfrm>
            <a:off x="0" y="0"/>
            <a:ext cx="12192000" cy="6858000"/>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GB" noProof="0"/>
              <a:t>Select a colour for background. Or drag and drop to add a picture</a:t>
            </a:r>
          </a:p>
        </p:txBody>
      </p:sp>
      <p:sp>
        <p:nvSpPr>
          <p:cNvPr id="15" name="Text Placeholder 4">
            <a:extLst>
              <a:ext uri="{FF2B5EF4-FFF2-40B4-BE49-F238E27FC236}">
                <a16:creationId xmlns:a16="http://schemas.microsoft.com/office/drawing/2014/main" id="{D692063E-373D-9A4C-B3F2-4CED294F18A0}"/>
              </a:ext>
            </a:extLst>
          </p:cNvPr>
          <p:cNvSpPr>
            <a:spLocks noGrp="1"/>
          </p:cNvSpPr>
          <p:nvPr>
            <p:ph type="body" sz="quarter" idx="11" hasCustomPrompt="1"/>
          </p:nvPr>
        </p:nvSpPr>
        <p:spPr>
          <a:xfrm>
            <a:off x="240566" y="1952836"/>
            <a:ext cx="4038600" cy="2952328"/>
          </a:xfrm>
        </p:spPr>
        <p:txBody>
          <a:bodyPr anchor="ctr" anchorCtr="0">
            <a:noAutofit/>
          </a:bodyPr>
          <a:lstStyle>
            <a:lvl1pPr marL="0" indent="0" algn="ctr">
              <a:buNone/>
              <a:defRPr sz="24999" b="1" spc="-300" baseline="0">
                <a:ln>
                  <a:noFill/>
                </a:ln>
                <a:solidFill>
                  <a:schemeClr val="tx1"/>
                </a:solidFill>
              </a:defRPr>
            </a:lvl1pPr>
          </a:lstStyle>
          <a:p>
            <a:pPr lvl="0"/>
            <a:r>
              <a:rPr lang="en-GB" noProof="0"/>
              <a:t>#</a:t>
            </a:r>
          </a:p>
        </p:txBody>
      </p:sp>
      <p:sp>
        <p:nvSpPr>
          <p:cNvPr id="8" name="Subtitle 2">
            <a:extLst>
              <a:ext uri="{FF2B5EF4-FFF2-40B4-BE49-F238E27FC236}">
                <a16:creationId xmlns:a16="http://schemas.microsoft.com/office/drawing/2014/main" id="{03179F04-E3DD-714F-9E83-2F320F41AF4B}"/>
              </a:ext>
            </a:extLst>
          </p:cNvPr>
          <p:cNvSpPr>
            <a:spLocks noGrp="1"/>
          </p:cNvSpPr>
          <p:nvPr>
            <p:ph type="subTitle" idx="1" hasCustomPrompt="1"/>
          </p:nvPr>
        </p:nvSpPr>
        <p:spPr>
          <a:xfrm>
            <a:off x="4392350" y="1952836"/>
            <a:ext cx="7200800" cy="2952328"/>
          </a:xfrm>
        </p:spPr>
        <p:txBody>
          <a:bodyPr anchor="ctr" anchorCtr="0">
            <a:noAutofit/>
          </a:bodyPr>
          <a:lstStyle>
            <a:lvl1pPr marL="0" indent="0" algn="l">
              <a:lnSpc>
                <a:spcPct val="100000"/>
              </a:lnSpc>
              <a:buNone/>
              <a:defRPr sz="6000" b="1" spc="-100" baseline="0">
                <a:latin typeface="Noto IKEA Latin" panose="020B050204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noProof="0"/>
              <a:t>Put the chapter headline here, </a:t>
            </a:r>
            <a:br>
              <a:rPr lang="en-GB" noProof="0"/>
            </a:br>
            <a:r>
              <a:rPr lang="en-GB" noProof="0"/>
              <a:t>keep it bold 60 pt</a:t>
            </a:r>
          </a:p>
        </p:txBody>
      </p:sp>
      <p:sp>
        <p:nvSpPr>
          <p:cNvPr id="10" name="TextBox 9">
            <a:extLst>
              <a:ext uri="{FF2B5EF4-FFF2-40B4-BE49-F238E27FC236}">
                <a16:creationId xmlns:a16="http://schemas.microsoft.com/office/drawing/2014/main" id="{FE45F13E-6F8C-BD43-9317-B7D1E5155799}"/>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noProof="0" smtClean="0">
                <a:latin typeface="Noto IKEA Latin" panose="020B0502040504020204" pitchFamily="34" charset="0"/>
              </a:rPr>
              <a:pPr algn="r"/>
              <a:t>‹#›</a:t>
            </a:fld>
            <a:endParaRPr lang="en-GB" sz="1000" noProof="0">
              <a:latin typeface="Noto IKEA Latin" panose="020B0502040504020204" pitchFamily="34" charset="0"/>
            </a:endParaRPr>
          </a:p>
        </p:txBody>
      </p:sp>
      <p:sp>
        <p:nvSpPr>
          <p:cNvPr id="2" name="Footer Placeholder 1">
            <a:extLst>
              <a:ext uri="{FF2B5EF4-FFF2-40B4-BE49-F238E27FC236}">
                <a16:creationId xmlns:a16="http://schemas.microsoft.com/office/drawing/2014/main" id="{876CF0F0-F83A-094D-B7DE-7F6CCAEE674B}"/>
              </a:ext>
            </a:extLst>
          </p:cNvPr>
          <p:cNvSpPr>
            <a:spLocks noGrp="1"/>
          </p:cNvSpPr>
          <p:nvPr>
            <p:ph type="ftr" sz="quarter" idx="15"/>
          </p:nvPr>
        </p:nvSpPr>
        <p:spPr>
          <a:xfrm>
            <a:off x="838200" y="6381327"/>
            <a:ext cx="5257800" cy="293119"/>
          </a:xfrm>
          <a:prstGeom prst="rect">
            <a:avLst/>
          </a:prstGeom>
        </p:spPr>
        <p:txBody>
          <a:bodyPr/>
          <a:lstStyle/>
          <a:p>
            <a:endParaRPr lang="en-GB" noProof="0"/>
          </a:p>
        </p:txBody>
      </p:sp>
      <p:sp>
        <p:nvSpPr>
          <p:cNvPr id="9" name="Text Placeholder 3">
            <a:extLst>
              <a:ext uri="{FF2B5EF4-FFF2-40B4-BE49-F238E27FC236}">
                <a16:creationId xmlns:a16="http://schemas.microsoft.com/office/drawing/2014/main" id="{F8BD17D0-4B46-D44C-A53F-CFC6399AEEEB}"/>
              </a:ext>
            </a:extLst>
          </p:cNvPr>
          <p:cNvSpPr>
            <a:spLocks noGrp="1"/>
          </p:cNvSpPr>
          <p:nvPr>
            <p:ph type="body" sz="quarter" idx="18" hasCustomPrompt="1"/>
          </p:nvPr>
        </p:nvSpPr>
        <p:spPr>
          <a:xfrm rot="5400000">
            <a:off x="10452084" y="1449177"/>
            <a:ext cx="2879873" cy="359692"/>
          </a:xfrm>
        </p:spPr>
        <p:txBody>
          <a:bodyPr anchor="ctr"/>
          <a:lstStyle>
            <a:lvl1pPr>
              <a:defRPr sz="800">
                <a:solidFill>
                  <a:schemeClr val="tx1">
                    <a:lumMod val="50000"/>
                    <a:lumOff val="50000"/>
                  </a:schemeClr>
                </a:solidFill>
              </a:defRPr>
            </a:lvl1pPr>
          </a:lstStyle>
          <a:p>
            <a:pPr lvl="0"/>
            <a:r>
              <a:rPr lang="en-US"/>
              <a:t>© Ingka Holding B.V. 2021</a:t>
            </a:r>
            <a:endParaRPr lang="en-GB"/>
          </a:p>
        </p:txBody>
      </p:sp>
    </p:spTree>
    <p:extLst>
      <p:ext uri="{BB962C8B-B14F-4D97-AF65-F5344CB8AC3E}">
        <p14:creationId xmlns:p14="http://schemas.microsoft.com/office/powerpoint/2010/main" val="16516342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 name with number on texture or image">
    <p:bg>
      <p:bgPr>
        <a:solidFill>
          <a:schemeClr val="bg1"/>
        </a:solidFill>
        <a:effectLst/>
      </p:bgPr>
    </p:bg>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C2E2C76C-B512-4744-83A7-60E61AA545D5}"/>
              </a:ext>
            </a:extLst>
          </p:cNvPr>
          <p:cNvSpPr>
            <a:spLocks noGrp="1"/>
          </p:cNvSpPr>
          <p:nvPr>
            <p:ph type="pic" sz="quarter" idx="14" hasCustomPrompt="1"/>
          </p:nvPr>
        </p:nvSpPr>
        <p:spPr>
          <a:xfrm>
            <a:off x="0" y="0"/>
            <a:ext cx="12192000" cy="6858000"/>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GB" noProof="0"/>
              <a:t>Select a colour for background. Or drag and drop to add a picture</a:t>
            </a:r>
          </a:p>
        </p:txBody>
      </p:sp>
      <p:sp>
        <p:nvSpPr>
          <p:cNvPr id="5" name="Picture Placeholder 4">
            <a:extLst>
              <a:ext uri="{FF2B5EF4-FFF2-40B4-BE49-F238E27FC236}">
                <a16:creationId xmlns:a16="http://schemas.microsoft.com/office/drawing/2014/main" id="{FB1122C6-C8D2-B547-ADCC-E7F92107FD3B}"/>
              </a:ext>
            </a:extLst>
          </p:cNvPr>
          <p:cNvSpPr>
            <a:spLocks noGrp="1"/>
          </p:cNvSpPr>
          <p:nvPr>
            <p:ph type="pic" sz="quarter" idx="18" hasCustomPrompt="1"/>
          </p:nvPr>
        </p:nvSpPr>
        <p:spPr>
          <a:xfrm>
            <a:off x="838994" y="1824831"/>
            <a:ext cx="10514013" cy="3208338"/>
          </a:xfrm>
          <a:solidFill>
            <a:schemeClr val="bg1"/>
          </a:solidFill>
        </p:spPr>
        <p:txBody>
          <a:bodyPr/>
          <a:lstStyle/>
          <a:p>
            <a:r>
              <a:rPr lang="en-GB" noProof="0"/>
              <a:t> </a:t>
            </a:r>
          </a:p>
        </p:txBody>
      </p:sp>
      <p:sp>
        <p:nvSpPr>
          <p:cNvPr id="8" name="Subtitle 2">
            <a:extLst>
              <a:ext uri="{FF2B5EF4-FFF2-40B4-BE49-F238E27FC236}">
                <a16:creationId xmlns:a16="http://schemas.microsoft.com/office/drawing/2014/main" id="{03179F04-E3DD-714F-9E83-2F320F41AF4B}"/>
              </a:ext>
            </a:extLst>
          </p:cNvPr>
          <p:cNvSpPr>
            <a:spLocks noGrp="1"/>
          </p:cNvSpPr>
          <p:nvPr>
            <p:ph type="subTitle" idx="1" hasCustomPrompt="1"/>
          </p:nvPr>
        </p:nvSpPr>
        <p:spPr>
          <a:xfrm>
            <a:off x="3359696" y="2534917"/>
            <a:ext cx="7704856" cy="1802259"/>
          </a:xfrm>
        </p:spPr>
        <p:txBody>
          <a:bodyPr anchor="ctr">
            <a:noAutofit/>
          </a:bodyPr>
          <a:lstStyle>
            <a:lvl1pPr marL="0" indent="0" algn="l">
              <a:lnSpc>
                <a:spcPct val="100000"/>
              </a:lnSpc>
              <a:buNone/>
              <a:defRPr sz="6000" b="1" spc="-100" baseline="0">
                <a:latin typeface="Noto IKEA Latin" panose="020B050204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noProof="0"/>
              <a:t>Put the chapter headline here</a:t>
            </a:r>
          </a:p>
        </p:txBody>
      </p:sp>
      <p:sp>
        <p:nvSpPr>
          <p:cNvPr id="11" name="Text Placeholder 4">
            <a:extLst>
              <a:ext uri="{FF2B5EF4-FFF2-40B4-BE49-F238E27FC236}">
                <a16:creationId xmlns:a16="http://schemas.microsoft.com/office/drawing/2014/main" id="{E6CA9D82-2C12-3A47-9717-927FD5070851}"/>
              </a:ext>
            </a:extLst>
          </p:cNvPr>
          <p:cNvSpPr>
            <a:spLocks noGrp="1"/>
          </p:cNvSpPr>
          <p:nvPr>
            <p:ph type="body" sz="quarter" idx="11" hasCustomPrompt="1"/>
          </p:nvPr>
        </p:nvSpPr>
        <p:spPr>
          <a:xfrm>
            <a:off x="850138" y="2534917"/>
            <a:ext cx="2437550" cy="1802259"/>
          </a:xfrm>
        </p:spPr>
        <p:txBody>
          <a:bodyPr anchor="ctr">
            <a:noAutofit/>
          </a:bodyPr>
          <a:lstStyle>
            <a:lvl1pPr marL="0" indent="0" algn="ctr">
              <a:lnSpc>
                <a:spcPct val="100000"/>
              </a:lnSpc>
              <a:buNone/>
              <a:defRPr sz="15000" b="1" spc="-300" baseline="0">
                <a:ln>
                  <a:noFill/>
                </a:ln>
                <a:solidFill>
                  <a:schemeClr val="tx1"/>
                </a:solidFill>
              </a:defRPr>
            </a:lvl1pPr>
          </a:lstStyle>
          <a:p>
            <a:pPr lvl="0"/>
            <a:r>
              <a:rPr lang="en-GB" noProof="0"/>
              <a:t>#</a:t>
            </a:r>
          </a:p>
        </p:txBody>
      </p:sp>
      <p:sp>
        <p:nvSpPr>
          <p:cNvPr id="12" name="TextBox 11">
            <a:extLst>
              <a:ext uri="{FF2B5EF4-FFF2-40B4-BE49-F238E27FC236}">
                <a16:creationId xmlns:a16="http://schemas.microsoft.com/office/drawing/2014/main" id="{4AB5007E-0939-D74C-BD84-68B93EE6A68F}"/>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noProof="0" smtClean="0">
                <a:latin typeface="Noto IKEA Latin" panose="020B0502040504020204" pitchFamily="34" charset="0"/>
              </a:rPr>
              <a:pPr algn="r"/>
              <a:t>‹#›</a:t>
            </a:fld>
            <a:endParaRPr lang="en-GB" sz="1000" noProof="0">
              <a:latin typeface="Noto IKEA Latin" panose="020B0502040504020204" pitchFamily="34" charset="0"/>
            </a:endParaRPr>
          </a:p>
        </p:txBody>
      </p:sp>
      <p:sp>
        <p:nvSpPr>
          <p:cNvPr id="3" name="Footer Placeholder 2">
            <a:extLst>
              <a:ext uri="{FF2B5EF4-FFF2-40B4-BE49-F238E27FC236}">
                <a16:creationId xmlns:a16="http://schemas.microsoft.com/office/drawing/2014/main" id="{54B6BFA2-123E-BC45-8C9A-C7B68BAB5E7A}"/>
              </a:ext>
            </a:extLst>
          </p:cNvPr>
          <p:cNvSpPr>
            <a:spLocks noGrp="1"/>
          </p:cNvSpPr>
          <p:nvPr>
            <p:ph type="ftr" sz="quarter" idx="15"/>
          </p:nvPr>
        </p:nvSpPr>
        <p:spPr>
          <a:xfrm>
            <a:off x="838200" y="6381327"/>
            <a:ext cx="5257800" cy="293119"/>
          </a:xfrm>
          <a:prstGeom prst="rect">
            <a:avLst/>
          </a:prstGeom>
        </p:spPr>
        <p:txBody>
          <a:bodyPr/>
          <a:lstStyle/>
          <a:p>
            <a:endParaRPr lang="en-GB" noProof="0"/>
          </a:p>
        </p:txBody>
      </p:sp>
      <p:sp>
        <p:nvSpPr>
          <p:cNvPr id="9" name="Text Placeholder 3">
            <a:extLst>
              <a:ext uri="{FF2B5EF4-FFF2-40B4-BE49-F238E27FC236}">
                <a16:creationId xmlns:a16="http://schemas.microsoft.com/office/drawing/2014/main" id="{CDB35E14-306E-CC47-BA9B-1EED6583B986}"/>
              </a:ext>
            </a:extLst>
          </p:cNvPr>
          <p:cNvSpPr>
            <a:spLocks noGrp="1"/>
          </p:cNvSpPr>
          <p:nvPr>
            <p:ph type="body" sz="quarter" idx="19" hasCustomPrompt="1"/>
          </p:nvPr>
        </p:nvSpPr>
        <p:spPr>
          <a:xfrm rot="5400000">
            <a:off x="10452084" y="1449177"/>
            <a:ext cx="2879873" cy="359692"/>
          </a:xfrm>
        </p:spPr>
        <p:txBody>
          <a:bodyPr anchor="ctr"/>
          <a:lstStyle>
            <a:lvl1pPr>
              <a:defRPr sz="800">
                <a:solidFill>
                  <a:schemeClr val="tx1">
                    <a:lumMod val="50000"/>
                    <a:lumOff val="50000"/>
                  </a:schemeClr>
                </a:solidFill>
              </a:defRPr>
            </a:lvl1pPr>
          </a:lstStyle>
          <a:p>
            <a:pPr lvl="0"/>
            <a:r>
              <a:rPr lang="en-US"/>
              <a:t>© Ingka Holding B.V. 2021</a:t>
            </a:r>
            <a:endParaRPr lang="en-GB"/>
          </a:p>
        </p:txBody>
      </p:sp>
    </p:spTree>
    <p:extLst>
      <p:ext uri="{BB962C8B-B14F-4D97-AF65-F5344CB8AC3E}">
        <p14:creationId xmlns:p14="http://schemas.microsoft.com/office/powerpoint/2010/main" val="27728845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g statement on white backgroun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DD74D22-9607-E84A-BE07-52C600664BE8}"/>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noProof="0" smtClean="0">
                <a:latin typeface="Noto IKEA Latin" panose="020B0502040504020204" pitchFamily="34" charset="0"/>
              </a:rPr>
              <a:pPr algn="r"/>
              <a:t>‹#›</a:t>
            </a:fld>
            <a:endParaRPr lang="en-GB" sz="1000" noProof="0">
              <a:latin typeface="Noto IKEA Latin" panose="020B0502040504020204" pitchFamily="34" charset="0"/>
            </a:endParaRPr>
          </a:p>
        </p:txBody>
      </p:sp>
      <p:sp>
        <p:nvSpPr>
          <p:cNvPr id="6" name="Title Placeholder 6">
            <a:extLst>
              <a:ext uri="{FF2B5EF4-FFF2-40B4-BE49-F238E27FC236}">
                <a16:creationId xmlns:a16="http://schemas.microsoft.com/office/drawing/2014/main" id="{42635088-B65D-C841-9E13-05D7E3443BD4}"/>
              </a:ext>
            </a:extLst>
          </p:cNvPr>
          <p:cNvSpPr>
            <a:spLocks noGrp="1"/>
          </p:cNvSpPr>
          <p:nvPr>
            <p:ph type="title" hasCustomPrompt="1"/>
          </p:nvPr>
        </p:nvSpPr>
        <p:spPr>
          <a:xfrm>
            <a:off x="838800" y="846000"/>
            <a:ext cx="10515600" cy="5165499"/>
          </a:xfrm>
          <a:prstGeom prst="rect">
            <a:avLst/>
          </a:prstGeom>
        </p:spPr>
        <p:txBody>
          <a:bodyPr vert="horz" lIns="91440" tIns="45720" rIns="91440" bIns="45720" rtlCol="0" anchor="ctr">
            <a:noAutofit/>
          </a:bodyPr>
          <a:lstStyle>
            <a:lvl1pPr>
              <a:defRPr baseline="0"/>
            </a:lvl1pPr>
          </a:lstStyle>
          <a:p>
            <a:r>
              <a:rPr lang="en-GB" noProof="0"/>
              <a:t>Put a statement here,</a:t>
            </a:r>
            <a:br>
              <a:rPr lang="en-GB" noProof="0"/>
            </a:br>
            <a:r>
              <a:rPr lang="en-GB" noProof="0"/>
              <a:t>keep it bold 60 </a:t>
            </a:r>
            <a:r>
              <a:rPr lang="en-GB" noProof="0" err="1"/>
              <a:t>pt</a:t>
            </a:r>
            <a:endParaRPr lang="en-GB" noProof="0"/>
          </a:p>
        </p:txBody>
      </p:sp>
      <p:sp>
        <p:nvSpPr>
          <p:cNvPr id="2" name="Footer Placeholder 1">
            <a:extLst>
              <a:ext uri="{FF2B5EF4-FFF2-40B4-BE49-F238E27FC236}">
                <a16:creationId xmlns:a16="http://schemas.microsoft.com/office/drawing/2014/main" id="{23EA3E62-0BBF-0B4D-99F6-A5BBE9391CD1}"/>
              </a:ext>
            </a:extLst>
          </p:cNvPr>
          <p:cNvSpPr>
            <a:spLocks noGrp="1"/>
          </p:cNvSpPr>
          <p:nvPr>
            <p:ph type="ftr" sz="quarter" idx="10"/>
          </p:nvPr>
        </p:nvSpPr>
        <p:spPr>
          <a:xfrm>
            <a:off x="838200" y="6381327"/>
            <a:ext cx="5257800" cy="293119"/>
          </a:xfrm>
          <a:prstGeom prst="rect">
            <a:avLst/>
          </a:prstGeom>
        </p:spPr>
        <p:txBody>
          <a:bodyPr/>
          <a:lstStyle/>
          <a:p>
            <a:endParaRPr lang="en-GB" noProof="0"/>
          </a:p>
        </p:txBody>
      </p:sp>
    </p:spTree>
    <p:extLst>
      <p:ext uri="{BB962C8B-B14F-4D97-AF65-F5344CB8AC3E}">
        <p14:creationId xmlns:p14="http://schemas.microsoft.com/office/powerpoint/2010/main" val="3195086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g statement on colour background, texture or image">
    <p:bg>
      <p:bgPr>
        <a:solidFill>
          <a:schemeClr val="bg1"/>
        </a:solidFill>
        <a:effectLst/>
      </p:bgPr>
    </p:bg>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5B5B688F-CD11-F649-AE9F-1EA4B9BFBD36}"/>
              </a:ext>
            </a:extLst>
          </p:cNvPr>
          <p:cNvSpPr>
            <a:spLocks noGrp="1"/>
          </p:cNvSpPr>
          <p:nvPr>
            <p:ph type="pic" sz="quarter" idx="14" hasCustomPrompt="1"/>
          </p:nvPr>
        </p:nvSpPr>
        <p:spPr>
          <a:xfrm>
            <a:off x="0" y="0"/>
            <a:ext cx="12192000" cy="6858000"/>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GB" noProof="0"/>
              <a:t>Select a colour for background. Or drag and drop to add a picture</a:t>
            </a:r>
          </a:p>
        </p:txBody>
      </p:sp>
      <p:sp>
        <p:nvSpPr>
          <p:cNvPr id="9" name="TextBox 8">
            <a:extLst>
              <a:ext uri="{FF2B5EF4-FFF2-40B4-BE49-F238E27FC236}">
                <a16:creationId xmlns:a16="http://schemas.microsoft.com/office/drawing/2014/main" id="{CF92C3D1-FF42-1F4E-A8CA-01156BB3B407}"/>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noProof="0" smtClean="0">
                <a:latin typeface="Noto IKEA Latin" panose="020B0502040504020204" pitchFamily="34" charset="0"/>
              </a:rPr>
              <a:pPr algn="r"/>
              <a:t>‹#›</a:t>
            </a:fld>
            <a:endParaRPr lang="en-GB" sz="1000" noProof="0">
              <a:latin typeface="Noto IKEA Latin" panose="020B0502040504020204" pitchFamily="34" charset="0"/>
            </a:endParaRPr>
          </a:p>
        </p:txBody>
      </p:sp>
      <p:sp>
        <p:nvSpPr>
          <p:cNvPr id="10" name="Title Placeholder 6">
            <a:extLst>
              <a:ext uri="{FF2B5EF4-FFF2-40B4-BE49-F238E27FC236}">
                <a16:creationId xmlns:a16="http://schemas.microsoft.com/office/drawing/2014/main" id="{048B0FEC-E6E9-1B42-9F79-233E0858B4AD}"/>
              </a:ext>
            </a:extLst>
          </p:cNvPr>
          <p:cNvSpPr>
            <a:spLocks noGrp="1"/>
          </p:cNvSpPr>
          <p:nvPr>
            <p:ph type="title" hasCustomPrompt="1"/>
          </p:nvPr>
        </p:nvSpPr>
        <p:spPr>
          <a:xfrm>
            <a:off x="839788" y="846251"/>
            <a:ext cx="10515600" cy="5165499"/>
          </a:xfrm>
          <a:prstGeom prst="rect">
            <a:avLst/>
          </a:prstGeom>
        </p:spPr>
        <p:txBody>
          <a:bodyPr vert="horz" lIns="91440" tIns="45720" rIns="91440" bIns="45720" rtlCol="0" anchor="ctr">
            <a:noAutofit/>
          </a:bodyPr>
          <a:lstStyle>
            <a:lvl1pPr>
              <a:defRPr/>
            </a:lvl1pPr>
          </a:lstStyle>
          <a:p>
            <a:r>
              <a:rPr lang="en-GB" noProof="0"/>
              <a:t>Put a statement here,</a:t>
            </a:r>
            <a:br>
              <a:rPr lang="en-GB" noProof="0"/>
            </a:br>
            <a:r>
              <a:rPr lang="en-GB" noProof="0"/>
              <a:t>keep it bold 60 </a:t>
            </a:r>
            <a:r>
              <a:rPr lang="en-GB" noProof="0" err="1"/>
              <a:t>pt</a:t>
            </a:r>
            <a:endParaRPr lang="en-GB" noProof="0"/>
          </a:p>
        </p:txBody>
      </p:sp>
      <p:sp>
        <p:nvSpPr>
          <p:cNvPr id="2" name="Footer Placeholder 1">
            <a:extLst>
              <a:ext uri="{FF2B5EF4-FFF2-40B4-BE49-F238E27FC236}">
                <a16:creationId xmlns:a16="http://schemas.microsoft.com/office/drawing/2014/main" id="{CF4CDDA2-0DB6-EC42-BC2B-9EC70BD2CC1F}"/>
              </a:ext>
            </a:extLst>
          </p:cNvPr>
          <p:cNvSpPr>
            <a:spLocks noGrp="1"/>
          </p:cNvSpPr>
          <p:nvPr>
            <p:ph type="ftr" sz="quarter" idx="15"/>
          </p:nvPr>
        </p:nvSpPr>
        <p:spPr>
          <a:xfrm>
            <a:off x="838200" y="6381327"/>
            <a:ext cx="5257800" cy="293119"/>
          </a:xfrm>
          <a:prstGeom prst="rect">
            <a:avLst/>
          </a:prstGeom>
        </p:spPr>
        <p:txBody>
          <a:bodyPr/>
          <a:lstStyle/>
          <a:p>
            <a:endParaRPr lang="en-GB" noProof="0"/>
          </a:p>
        </p:txBody>
      </p:sp>
      <p:sp>
        <p:nvSpPr>
          <p:cNvPr id="7" name="Text Placeholder 3">
            <a:extLst>
              <a:ext uri="{FF2B5EF4-FFF2-40B4-BE49-F238E27FC236}">
                <a16:creationId xmlns:a16="http://schemas.microsoft.com/office/drawing/2014/main" id="{E7B9ED26-2920-4043-83C2-B0926B2E20C6}"/>
              </a:ext>
            </a:extLst>
          </p:cNvPr>
          <p:cNvSpPr>
            <a:spLocks noGrp="1"/>
          </p:cNvSpPr>
          <p:nvPr>
            <p:ph type="body" sz="quarter" idx="18" hasCustomPrompt="1"/>
          </p:nvPr>
        </p:nvSpPr>
        <p:spPr>
          <a:xfrm rot="5400000">
            <a:off x="10452084" y="1449177"/>
            <a:ext cx="2879873" cy="359692"/>
          </a:xfrm>
        </p:spPr>
        <p:txBody>
          <a:bodyPr anchor="ctr"/>
          <a:lstStyle>
            <a:lvl1pPr>
              <a:defRPr sz="800">
                <a:solidFill>
                  <a:schemeClr val="tx1">
                    <a:lumMod val="50000"/>
                    <a:lumOff val="50000"/>
                  </a:schemeClr>
                </a:solidFill>
              </a:defRPr>
            </a:lvl1pPr>
          </a:lstStyle>
          <a:p>
            <a:pPr lvl="0"/>
            <a:r>
              <a:rPr lang="en-US"/>
              <a:t>© Ingka Holding B.V. 2021</a:t>
            </a:r>
            <a:endParaRPr lang="en-GB"/>
          </a:p>
        </p:txBody>
      </p:sp>
    </p:spTree>
    <p:extLst>
      <p:ext uri="{BB962C8B-B14F-4D97-AF65-F5344CB8AC3E}">
        <p14:creationId xmlns:p14="http://schemas.microsoft.com/office/powerpoint/2010/main" val="5944260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and image on the right">
    <p:spTree>
      <p:nvGrpSpPr>
        <p:cNvPr id="1" name=""/>
        <p:cNvGrpSpPr/>
        <p:nvPr/>
      </p:nvGrpSpPr>
      <p:grpSpPr>
        <a:xfrm>
          <a:off x="0" y="0"/>
          <a:ext cx="0" cy="0"/>
          <a:chOff x="0" y="0"/>
          <a:chExt cx="0" cy="0"/>
        </a:xfrm>
      </p:grpSpPr>
      <p:sp>
        <p:nvSpPr>
          <p:cNvPr id="6" name="Picture Placeholder 10">
            <a:extLst>
              <a:ext uri="{FF2B5EF4-FFF2-40B4-BE49-F238E27FC236}">
                <a16:creationId xmlns:a16="http://schemas.microsoft.com/office/drawing/2014/main" id="{DD48D48A-6A5E-1641-B321-0C5DA93B51AF}"/>
              </a:ext>
            </a:extLst>
          </p:cNvPr>
          <p:cNvSpPr>
            <a:spLocks noGrp="1"/>
          </p:cNvSpPr>
          <p:nvPr>
            <p:ph type="pic" sz="quarter" idx="15" hasCustomPrompt="1"/>
          </p:nvPr>
        </p:nvSpPr>
        <p:spPr>
          <a:xfrm>
            <a:off x="6096000" y="0"/>
            <a:ext cx="6096000" cy="6858000"/>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GB" noProof="0"/>
              <a:t>Drag and drop or click the icon to add a picture</a:t>
            </a:r>
          </a:p>
        </p:txBody>
      </p:sp>
      <p:sp>
        <p:nvSpPr>
          <p:cNvPr id="9" name="TextBox 8">
            <a:extLst>
              <a:ext uri="{FF2B5EF4-FFF2-40B4-BE49-F238E27FC236}">
                <a16:creationId xmlns:a16="http://schemas.microsoft.com/office/drawing/2014/main" id="{A4A5B6B5-68D0-A54D-A622-9737BD245297}"/>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noProof="0" smtClean="0">
                <a:latin typeface="Noto IKEA Latin" panose="020B0502040504020204" pitchFamily="34" charset="0"/>
              </a:rPr>
              <a:pPr algn="r"/>
              <a:t>‹#›</a:t>
            </a:fld>
            <a:endParaRPr lang="en-GB" sz="1000" noProof="0">
              <a:latin typeface="Noto IKEA Latin" panose="020B0502040504020204" pitchFamily="34" charset="0"/>
            </a:endParaRPr>
          </a:p>
        </p:txBody>
      </p:sp>
      <p:sp>
        <p:nvSpPr>
          <p:cNvPr id="11" name="Title 1">
            <a:extLst>
              <a:ext uri="{FF2B5EF4-FFF2-40B4-BE49-F238E27FC236}">
                <a16:creationId xmlns:a16="http://schemas.microsoft.com/office/drawing/2014/main" id="{28621A64-7B8E-B242-859E-D8C6D673E4E6}"/>
              </a:ext>
            </a:extLst>
          </p:cNvPr>
          <p:cNvSpPr>
            <a:spLocks noGrp="1"/>
          </p:cNvSpPr>
          <p:nvPr>
            <p:ph type="title" hasCustomPrompt="1"/>
          </p:nvPr>
        </p:nvSpPr>
        <p:spPr>
          <a:xfrm>
            <a:off x="837218" y="838800"/>
            <a:ext cx="4825753" cy="1728787"/>
          </a:xfrm>
          <a:prstGeom prst="rect">
            <a:avLst/>
          </a:prstGeom>
        </p:spPr>
        <p:txBody>
          <a:bodyPr/>
          <a:lstStyle>
            <a:lvl1pPr>
              <a:lnSpc>
                <a:spcPct val="100000"/>
              </a:lnSpc>
              <a:defRPr sz="3600" baseline="0"/>
            </a:lvl1pPr>
          </a:lstStyle>
          <a:p>
            <a:r>
              <a:rPr lang="en-GB" noProof="0"/>
              <a:t>Put the slide headline here, </a:t>
            </a:r>
            <a:br>
              <a:rPr lang="en-GB" noProof="0"/>
            </a:br>
            <a:r>
              <a:rPr lang="en-GB" noProof="0"/>
              <a:t>keep it bold 36 pt</a:t>
            </a:r>
          </a:p>
        </p:txBody>
      </p:sp>
      <p:sp>
        <p:nvSpPr>
          <p:cNvPr id="4" name="Text Placeholder 3">
            <a:extLst>
              <a:ext uri="{FF2B5EF4-FFF2-40B4-BE49-F238E27FC236}">
                <a16:creationId xmlns:a16="http://schemas.microsoft.com/office/drawing/2014/main" id="{52E9B177-8DA0-0441-A221-80226E11295B}"/>
              </a:ext>
            </a:extLst>
          </p:cNvPr>
          <p:cNvSpPr>
            <a:spLocks noGrp="1"/>
          </p:cNvSpPr>
          <p:nvPr>
            <p:ph type="body" sz="quarter" idx="18" hasCustomPrompt="1"/>
          </p:nvPr>
        </p:nvSpPr>
        <p:spPr>
          <a:xfrm>
            <a:off x="837219" y="2848213"/>
            <a:ext cx="4825752" cy="3168649"/>
          </a:xfrm>
        </p:spPr>
        <p:txBody>
          <a:bodyPr>
            <a:noAutofit/>
          </a:bodyPr>
          <a:lstStyle>
            <a:lvl1pPr>
              <a:spcBef>
                <a:spcPts val="1000"/>
              </a:spcBef>
              <a:defRPr sz="1400"/>
            </a:lvl1pPr>
          </a:lstStyle>
          <a:p>
            <a:pPr lvl="0"/>
            <a:r>
              <a:rPr lang="en-GB" noProof="0"/>
              <a:t>Put the body text or caption here,</a:t>
            </a:r>
            <a:br>
              <a:rPr lang="en-GB" noProof="0"/>
            </a:br>
            <a:r>
              <a:rPr lang="en-GB" noProof="0"/>
              <a:t>keep it regular 14 pt</a:t>
            </a:r>
          </a:p>
        </p:txBody>
      </p:sp>
      <p:sp>
        <p:nvSpPr>
          <p:cNvPr id="18" name="Footer Placeholder 1">
            <a:extLst>
              <a:ext uri="{FF2B5EF4-FFF2-40B4-BE49-F238E27FC236}">
                <a16:creationId xmlns:a16="http://schemas.microsoft.com/office/drawing/2014/main" id="{9268F47C-6A1E-6446-9FB4-2D298F562747}"/>
              </a:ext>
            </a:extLst>
          </p:cNvPr>
          <p:cNvSpPr>
            <a:spLocks noGrp="1"/>
          </p:cNvSpPr>
          <p:nvPr>
            <p:ph type="ftr" sz="quarter" idx="19"/>
          </p:nvPr>
        </p:nvSpPr>
        <p:spPr>
          <a:xfrm>
            <a:off x="838200" y="6381327"/>
            <a:ext cx="5257800" cy="293119"/>
          </a:xfrm>
          <a:prstGeom prst="rect">
            <a:avLst/>
          </a:prstGeom>
        </p:spPr>
        <p:txBody>
          <a:bodyPr/>
          <a:lstStyle/>
          <a:p>
            <a:endParaRPr lang="en-GB" noProof="0"/>
          </a:p>
        </p:txBody>
      </p:sp>
      <p:sp>
        <p:nvSpPr>
          <p:cNvPr id="8" name="Text Placeholder 3">
            <a:extLst>
              <a:ext uri="{FF2B5EF4-FFF2-40B4-BE49-F238E27FC236}">
                <a16:creationId xmlns:a16="http://schemas.microsoft.com/office/drawing/2014/main" id="{0136A015-09C4-2341-87D2-A48EA3C6C85F}"/>
              </a:ext>
            </a:extLst>
          </p:cNvPr>
          <p:cNvSpPr>
            <a:spLocks noGrp="1"/>
          </p:cNvSpPr>
          <p:nvPr>
            <p:ph type="body" sz="quarter" idx="20" hasCustomPrompt="1"/>
          </p:nvPr>
        </p:nvSpPr>
        <p:spPr>
          <a:xfrm rot="5400000">
            <a:off x="10452084" y="1449177"/>
            <a:ext cx="2879873" cy="359692"/>
          </a:xfrm>
        </p:spPr>
        <p:txBody>
          <a:bodyPr anchor="ctr"/>
          <a:lstStyle>
            <a:lvl1pPr>
              <a:defRPr sz="800">
                <a:solidFill>
                  <a:schemeClr val="tx1">
                    <a:lumMod val="50000"/>
                    <a:lumOff val="50000"/>
                  </a:schemeClr>
                </a:solidFill>
              </a:defRPr>
            </a:lvl1pPr>
          </a:lstStyle>
          <a:p>
            <a:pPr lvl="0"/>
            <a:r>
              <a:rPr lang="en-US"/>
              <a:t>© Ingka Holding B.V. 2021</a:t>
            </a:r>
            <a:endParaRPr lang="en-GB"/>
          </a:p>
        </p:txBody>
      </p:sp>
    </p:spTree>
    <p:extLst>
      <p:ext uri="{BB962C8B-B14F-4D97-AF65-F5344CB8AC3E}">
        <p14:creationId xmlns:p14="http://schemas.microsoft.com/office/powerpoint/2010/main" val="22692230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and image on the left">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5D527F14-48A9-BB4D-8ABB-D25C9E004E4D}"/>
              </a:ext>
            </a:extLst>
          </p:cNvPr>
          <p:cNvSpPr>
            <a:spLocks noGrp="1"/>
          </p:cNvSpPr>
          <p:nvPr>
            <p:ph type="pic" sz="quarter" idx="15" hasCustomPrompt="1"/>
          </p:nvPr>
        </p:nvSpPr>
        <p:spPr>
          <a:xfrm>
            <a:off x="0" y="0"/>
            <a:ext cx="6062176" cy="6858000"/>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GB" noProof="0"/>
              <a:t>Drag and drop or click the icon to add a picture</a:t>
            </a:r>
          </a:p>
        </p:txBody>
      </p:sp>
      <p:sp>
        <p:nvSpPr>
          <p:cNvPr id="10" name="TextBox 9">
            <a:extLst>
              <a:ext uri="{FF2B5EF4-FFF2-40B4-BE49-F238E27FC236}">
                <a16:creationId xmlns:a16="http://schemas.microsoft.com/office/drawing/2014/main" id="{B55AD044-F9B2-7B4A-8F1A-C29B1D7B0569}"/>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noProof="0" smtClean="0">
                <a:latin typeface="Noto IKEA Latin" panose="020B0502040504020204" pitchFamily="34" charset="0"/>
              </a:rPr>
              <a:pPr algn="r"/>
              <a:t>‹#›</a:t>
            </a:fld>
            <a:endParaRPr lang="en-GB" sz="1000" noProof="0">
              <a:latin typeface="Noto IKEA Latin" panose="020B0502040504020204" pitchFamily="34" charset="0"/>
            </a:endParaRPr>
          </a:p>
        </p:txBody>
      </p:sp>
      <p:sp>
        <p:nvSpPr>
          <p:cNvPr id="11" name="Title 1">
            <a:extLst>
              <a:ext uri="{FF2B5EF4-FFF2-40B4-BE49-F238E27FC236}">
                <a16:creationId xmlns:a16="http://schemas.microsoft.com/office/drawing/2014/main" id="{126F91B4-0CEF-044B-8873-D93BD278142D}"/>
              </a:ext>
            </a:extLst>
          </p:cNvPr>
          <p:cNvSpPr>
            <a:spLocks noGrp="1"/>
          </p:cNvSpPr>
          <p:nvPr>
            <p:ph type="title" hasCustomPrompt="1"/>
          </p:nvPr>
        </p:nvSpPr>
        <p:spPr>
          <a:xfrm>
            <a:off x="6677081" y="838800"/>
            <a:ext cx="4824771" cy="1728787"/>
          </a:xfrm>
          <a:prstGeom prst="rect">
            <a:avLst/>
          </a:prstGeom>
        </p:spPr>
        <p:txBody>
          <a:bodyPr/>
          <a:lstStyle>
            <a:lvl1pPr>
              <a:lnSpc>
                <a:spcPct val="100000"/>
              </a:lnSpc>
              <a:defRPr sz="3600"/>
            </a:lvl1pPr>
          </a:lstStyle>
          <a:p>
            <a:r>
              <a:rPr lang="en-GB" noProof="0"/>
              <a:t>Put the slide headline here, </a:t>
            </a:r>
            <a:br>
              <a:rPr lang="en-GB" noProof="0"/>
            </a:br>
            <a:r>
              <a:rPr lang="en-GB" noProof="0"/>
              <a:t>keep it bold 36 pt</a:t>
            </a:r>
          </a:p>
        </p:txBody>
      </p:sp>
      <p:sp>
        <p:nvSpPr>
          <p:cNvPr id="2" name="Footer Placeholder 1">
            <a:extLst>
              <a:ext uri="{FF2B5EF4-FFF2-40B4-BE49-F238E27FC236}">
                <a16:creationId xmlns:a16="http://schemas.microsoft.com/office/drawing/2014/main" id="{6E64B2A8-161F-744F-9F85-AE3488CC641A}"/>
              </a:ext>
            </a:extLst>
          </p:cNvPr>
          <p:cNvSpPr>
            <a:spLocks noGrp="1"/>
          </p:cNvSpPr>
          <p:nvPr>
            <p:ph type="ftr" sz="quarter" idx="16"/>
          </p:nvPr>
        </p:nvSpPr>
        <p:spPr>
          <a:xfrm>
            <a:off x="838200" y="6381327"/>
            <a:ext cx="5257800" cy="293119"/>
          </a:xfrm>
          <a:prstGeom prst="rect">
            <a:avLst/>
          </a:prstGeom>
        </p:spPr>
        <p:txBody>
          <a:bodyPr/>
          <a:lstStyle/>
          <a:p>
            <a:endParaRPr lang="en-GB" noProof="0"/>
          </a:p>
        </p:txBody>
      </p:sp>
      <p:sp>
        <p:nvSpPr>
          <p:cNvPr id="8" name="Text Placeholder 3">
            <a:extLst>
              <a:ext uri="{FF2B5EF4-FFF2-40B4-BE49-F238E27FC236}">
                <a16:creationId xmlns:a16="http://schemas.microsoft.com/office/drawing/2014/main" id="{B49D2ED4-85B6-784A-A881-461D6437618F}"/>
              </a:ext>
            </a:extLst>
          </p:cNvPr>
          <p:cNvSpPr>
            <a:spLocks noGrp="1"/>
          </p:cNvSpPr>
          <p:nvPr>
            <p:ph type="body" sz="quarter" idx="18" hasCustomPrompt="1"/>
          </p:nvPr>
        </p:nvSpPr>
        <p:spPr>
          <a:xfrm>
            <a:off x="6649803" y="2848213"/>
            <a:ext cx="4825752" cy="3168649"/>
          </a:xfrm>
        </p:spPr>
        <p:txBody>
          <a:bodyPr>
            <a:noAutofit/>
          </a:bodyPr>
          <a:lstStyle>
            <a:lvl1pPr>
              <a:spcBef>
                <a:spcPts val="1000"/>
              </a:spcBef>
              <a:defRPr sz="1400"/>
            </a:lvl1pPr>
          </a:lstStyle>
          <a:p>
            <a:pPr lvl="0"/>
            <a:r>
              <a:rPr lang="en-GB" noProof="0"/>
              <a:t>Put the body text or caption here,</a:t>
            </a:r>
            <a:br>
              <a:rPr lang="en-GB" noProof="0"/>
            </a:br>
            <a:r>
              <a:rPr lang="en-GB" noProof="0"/>
              <a:t>keep it regular 14 pt</a:t>
            </a:r>
          </a:p>
        </p:txBody>
      </p:sp>
    </p:spTree>
    <p:extLst>
      <p:ext uri="{BB962C8B-B14F-4D97-AF65-F5344CB8AC3E}">
        <p14:creationId xmlns:p14="http://schemas.microsoft.com/office/powerpoint/2010/main" val="19585738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in one column">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7A67F5F-7995-864E-A3B0-B870396AC450}"/>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noProof="0" smtClean="0">
                <a:latin typeface="Noto IKEA Latin" panose="020B0502040504020204" pitchFamily="34" charset="0"/>
              </a:rPr>
              <a:pPr algn="r"/>
              <a:t>‹#›</a:t>
            </a:fld>
            <a:endParaRPr lang="en-GB" sz="1000" noProof="0">
              <a:latin typeface="Noto IKEA Latin" panose="020B0502040504020204" pitchFamily="34" charset="0"/>
            </a:endParaRPr>
          </a:p>
        </p:txBody>
      </p:sp>
      <p:sp>
        <p:nvSpPr>
          <p:cNvPr id="10" name="Title 1">
            <a:extLst>
              <a:ext uri="{FF2B5EF4-FFF2-40B4-BE49-F238E27FC236}">
                <a16:creationId xmlns:a16="http://schemas.microsoft.com/office/drawing/2014/main" id="{553F6C7D-ECC0-674B-A1ED-F01C3FA495FF}"/>
              </a:ext>
            </a:extLst>
          </p:cNvPr>
          <p:cNvSpPr>
            <a:spLocks noGrp="1"/>
          </p:cNvSpPr>
          <p:nvPr>
            <p:ph type="title" hasCustomPrompt="1"/>
          </p:nvPr>
        </p:nvSpPr>
        <p:spPr>
          <a:xfrm>
            <a:off x="838201" y="838800"/>
            <a:ext cx="10517188" cy="1728787"/>
          </a:xfrm>
          <a:prstGeom prst="rect">
            <a:avLst/>
          </a:prstGeom>
        </p:spPr>
        <p:txBody>
          <a:bodyPr/>
          <a:lstStyle>
            <a:lvl1pPr>
              <a:lnSpc>
                <a:spcPct val="100000"/>
              </a:lnSpc>
              <a:defRPr sz="3600"/>
            </a:lvl1pPr>
          </a:lstStyle>
          <a:p>
            <a:r>
              <a:rPr lang="en-GB" noProof="0"/>
              <a:t>Put the slide headline here, </a:t>
            </a:r>
            <a:br>
              <a:rPr lang="en-GB" noProof="0"/>
            </a:br>
            <a:r>
              <a:rPr lang="en-GB" noProof="0"/>
              <a:t>keep it bold 36 pt</a:t>
            </a:r>
          </a:p>
        </p:txBody>
      </p:sp>
      <p:sp>
        <p:nvSpPr>
          <p:cNvPr id="6" name="Text Placeholder 3">
            <a:extLst>
              <a:ext uri="{FF2B5EF4-FFF2-40B4-BE49-F238E27FC236}">
                <a16:creationId xmlns:a16="http://schemas.microsoft.com/office/drawing/2014/main" id="{3397E6F6-DFC7-C54D-9E7E-CD51822BE714}"/>
              </a:ext>
            </a:extLst>
          </p:cNvPr>
          <p:cNvSpPr>
            <a:spLocks noGrp="1"/>
          </p:cNvSpPr>
          <p:nvPr>
            <p:ph type="body" sz="quarter" idx="18" hasCustomPrompt="1"/>
          </p:nvPr>
        </p:nvSpPr>
        <p:spPr>
          <a:xfrm>
            <a:off x="837219" y="2848213"/>
            <a:ext cx="4825752" cy="3168649"/>
          </a:xfrm>
        </p:spPr>
        <p:txBody>
          <a:bodyPr>
            <a:noAutofit/>
          </a:bodyPr>
          <a:lstStyle>
            <a:lvl1pPr>
              <a:spcBef>
                <a:spcPts val="1000"/>
              </a:spcBef>
              <a:defRPr sz="1400"/>
            </a:lvl1pPr>
          </a:lstStyle>
          <a:p>
            <a:pPr lvl="0"/>
            <a:r>
              <a:rPr lang="en-GB" noProof="0"/>
              <a:t>Put the body text or caption here,</a:t>
            </a:r>
            <a:br>
              <a:rPr lang="en-GB" noProof="0"/>
            </a:br>
            <a:r>
              <a:rPr lang="en-GB" noProof="0"/>
              <a:t>keep it regular 14 pt</a:t>
            </a:r>
          </a:p>
        </p:txBody>
      </p:sp>
      <p:sp>
        <p:nvSpPr>
          <p:cNvPr id="7" name="Footer Placeholder 1">
            <a:extLst>
              <a:ext uri="{FF2B5EF4-FFF2-40B4-BE49-F238E27FC236}">
                <a16:creationId xmlns:a16="http://schemas.microsoft.com/office/drawing/2014/main" id="{500049F7-B9FA-B848-9517-EB2FF545957D}"/>
              </a:ext>
            </a:extLst>
          </p:cNvPr>
          <p:cNvSpPr>
            <a:spLocks noGrp="1"/>
          </p:cNvSpPr>
          <p:nvPr>
            <p:ph type="ftr" sz="quarter" idx="15"/>
          </p:nvPr>
        </p:nvSpPr>
        <p:spPr>
          <a:xfrm>
            <a:off x="838200" y="6381327"/>
            <a:ext cx="5257800" cy="293119"/>
          </a:xfrm>
          <a:prstGeom prst="rect">
            <a:avLst/>
          </a:prstGeom>
        </p:spPr>
        <p:txBody>
          <a:bodyPr/>
          <a:lstStyle/>
          <a:p>
            <a:endParaRPr lang="en-GB" noProof="0"/>
          </a:p>
        </p:txBody>
      </p:sp>
    </p:spTree>
    <p:extLst>
      <p:ext uri="{BB962C8B-B14F-4D97-AF65-F5344CB8AC3E}">
        <p14:creationId xmlns:p14="http://schemas.microsoft.com/office/powerpoint/2010/main" val="5157220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in two columns">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D5F938B-E5BF-B14A-BD1E-B43861780435}"/>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noProof="0" smtClean="0">
                <a:latin typeface="Noto IKEA Latin" panose="020B0502040504020204" pitchFamily="34" charset="0"/>
              </a:rPr>
              <a:pPr algn="r"/>
              <a:t>‹#›</a:t>
            </a:fld>
            <a:endParaRPr lang="en-GB" sz="1000" noProof="0">
              <a:latin typeface="Noto IKEA Latin" panose="020B0502040504020204" pitchFamily="34" charset="0"/>
            </a:endParaRPr>
          </a:p>
        </p:txBody>
      </p:sp>
      <p:sp>
        <p:nvSpPr>
          <p:cNvPr id="13" name="Title 1">
            <a:extLst>
              <a:ext uri="{FF2B5EF4-FFF2-40B4-BE49-F238E27FC236}">
                <a16:creationId xmlns:a16="http://schemas.microsoft.com/office/drawing/2014/main" id="{BE51D75E-6321-C94D-9947-17B36A281ED3}"/>
              </a:ext>
            </a:extLst>
          </p:cNvPr>
          <p:cNvSpPr>
            <a:spLocks noGrp="1"/>
          </p:cNvSpPr>
          <p:nvPr>
            <p:ph type="title" hasCustomPrompt="1"/>
          </p:nvPr>
        </p:nvSpPr>
        <p:spPr>
          <a:xfrm>
            <a:off x="838201" y="838800"/>
            <a:ext cx="10517188" cy="1728787"/>
          </a:xfrm>
          <a:prstGeom prst="rect">
            <a:avLst/>
          </a:prstGeom>
        </p:spPr>
        <p:txBody>
          <a:bodyPr/>
          <a:lstStyle>
            <a:lvl1pPr>
              <a:lnSpc>
                <a:spcPct val="100000"/>
              </a:lnSpc>
              <a:defRPr sz="3600"/>
            </a:lvl1pPr>
          </a:lstStyle>
          <a:p>
            <a:r>
              <a:rPr lang="en-GB" noProof="0"/>
              <a:t>Put the slide headline here, </a:t>
            </a:r>
            <a:br>
              <a:rPr lang="en-GB" noProof="0"/>
            </a:br>
            <a:r>
              <a:rPr lang="en-GB" noProof="0"/>
              <a:t>keep it bold 36 pt</a:t>
            </a:r>
          </a:p>
        </p:txBody>
      </p:sp>
      <p:sp>
        <p:nvSpPr>
          <p:cNvPr id="7" name="Text Placeholder 3">
            <a:extLst>
              <a:ext uri="{FF2B5EF4-FFF2-40B4-BE49-F238E27FC236}">
                <a16:creationId xmlns:a16="http://schemas.microsoft.com/office/drawing/2014/main" id="{C14A6056-7DBD-554E-8300-9E7C2B02BF19}"/>
              </a:ext>
            </a:extLst>
          </p:cNvPr>
          <p:cNvSpPr>
            <a:spLocks noGrp="1"/>
          </p:cNvSpPr>
          <p:nvPr>
            <p:ph type="body" sz="quarter" idx="18" hasCustomPrompt="1"/>
          </p:nvPr>
        </p:nvSpPr>
        <p:spPr>
          <a:xfrm>
            <a:off x="837219" y="2848213"/>
            <a:ext cx="4825752" cy="3168649"/>
          </a:xfrm>
        </p:spPr>
        <p:txBody>
          <a:bodyPr>
            <a:noAutofit/>
          </a:bodyPr>
          <a:lstStyle>
            <a:lvl1pPr>
              <a:spcBef>
                <a:spcPts val="1000"/>
              </a:spcBef>
              <a:defRPr sz="1400"/>
            </a:lvl1pPr>
          </a:lstStyle>
          <a:p>
            <a:pPr lvl="0"/>
            <a:r>
              <a:rPr lang="en-GB" noProof="0"/>
              <a:t>Put the body text or caption here,</a:t>
            </a:r>
            <a:br>
              <a:rPr lang="en-GB" noProof="0"/>
            </a:br>
            <a:r>
              <a:rPr lang="en-GB" noProof="0"/>
              <a:t>keep it regular 14 pt</a:t>
            </a:r>
          </a:p>
        </p:txBody>
      </p:sp>
      <p:sp>
        <p:nvSpPr>
          <p:cNvPr id="9" name="Text Placeholder 3">
            <a:extLst>
              <a:ext uri="{FF2B5EF4-FFF2-40B4-BE49-F238E27FC236}">
                <a16:creationId xmlns:a16="http://schemas.microsoft.com/office/drawing/2014/main" id="{747137C9-AD53-D149-A97E-41A82FBA0CF6}"/>
              </a:ext>
            </a:extLst>
          </p:cNvPr>
          <p:cNvSpPr>
            <a:spLocks noGrp="1"/>
          </p:cNvSpPr>
          <p:nvPr>
            <p:ph type="body" sz="quarter" idx="19" hasCustomPrompt="1"/>
          </p:nvPr>
        </p:nvSpPr>
        <p:spPr>
          <a:xfrm>
            <a:off x="6509767" y="2848213"/>
            <a:ext cx="4825752" cy="3168649"/>
          </a:xfrm>
        </p:spPr>
        <p:txBody>
          <a:bodyPr>
            <a:noAutofit/>
          </a:bodyPr>
          <a:lstStyle>
            <a:lvl1pPr>
              <a:spcBef>
                <a:spcPts val="1000"/>
              </a:spcBef>
              <a:defRPr sz="1400"/>
            </a:lvl1pPr>
          </a:lstStyle>
          <a:p>
            <a:pPr lvl="0"/>
            <a:r>
              <a:rPr lang="en-GB" noProof="0"/>
              <a:t>Put the body text or caption here,</a:t>
            </a:r>
            <a:br>
              <a:rPr lang="en-GB" noProof="0"/>
            </a:br>
            <a:r>
              <a:rPr lang="en-GB" noProof="0"/>
              <a:t>keep it regular 14 pt</a:t>
            </a:r>
          </a:p>
        </p:txBody>
      </p:sp>
      <p:sp>
        <p:nvSpPr>
          <p:cNvPr id="11" name="Footer Placeholder 1">
            <a:extLst>
              <a:ext uri="{FF2B5EF4-FFF2-40B4-BE49-F238E27FC236}">
                <a16:creationId xmlns:a16="http://schemas.microsoft.com/office/drawing/2014/main" id="{71E47299-58D5-5141-A53D-1CABCA69C084}"/>
              </a:ext>
            </a:extLst>
          </p:cNvPr>
          <p:cNvSpPr>
            <a:spLocks noGrp="1"/>
          </p:cNvSpPr>
          <p:nvPr>
            <p:ph type="ftr" sz="quarter" idx="15"/>
          </p:nvPr>
        </p:nvSpPr>
        <p:spPr>
          <a:xfrm>
            <a:off x="838200" y="6381327"/>
            <a:ext cx="5257800" cy="293119"/>
          </a:xfrm>
          <a:prstGeom prst="rect">
            <a:avLst/>
          </a:prstGeom>
        </p:spPr>
        <p:txBody>
          <a:bodyPr/>
          <a:lstStyle/>
          <a:p>
            <a:endParaRPr lang="en-GB" noProof="0"/>
          </a:p>
        </p:txBody>
      </p:sp>
    </p:spTree>
    <p:extLst>
      <p:ext uri="{BB962C8B-B14F-4D97-AF65-F5344CB8AC3E}">
        <p14:creationId xmlns:p14="http://schemas.microsoft.com/office/powerpoint/2010/main" val="42157393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ullet points in three columns">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B10EEEC-F9CA-E042-BDE6-F770471505B4}"/>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noProof="0" smtClean="0">
                <a:latin typeface="Noto IKEA Latin" panose="020B0502040504020204" pitchFamily="34" charset="0"/>
              </a:rPr>
              <a:pPr algn="r"/>
              <a:t>‹#›</a:t>
            </a:fld>
            <a:endParaRPr lang="en-GB" sz="1000" noProof="0">
              <a:latin typeface="Noto IKEA Latin" panose="020B0502040504020204" pitchFamily="34" charset="0"/>
            </a:endParaRPr>
          </a:p>
        </p:txBody>
      </p:sp>
      <p:sp>
        <p:nvSpPr>
          <p:cNvPr id="18" name="Title 1">
            <a:extLst>
              <a:ext uri="{FF2B5EF4-FFF2-40B4-BE49-F238E27FC236}">
                <a16:creationId xmlns:a16="http://schemas.microsoft.com/office/drawing/2014/main" id="{00941136-4B4C-4145-A979-62087D971861}"/>
              </a:ext>
            </a:extLst>
          </p:cNvPr>
          <p:cNvSpPr>
            <a:spLocks noGrp="1"/>
          </p:cNvSpPr>
          <p:nvPr>
            <p:ph type="title" hasCustomPrompt="1"/>
          </p:nvPr>
        </p:nvSpPr>
        <p:spPr>
          <a:xfrm>
            <a:off x="838201" y="838800"/>
            <a:ext cx="10517188" cy="1728787"/>
          </a:xfrm>
          <a:prstGeom prst="rect">
            <a:avLst/>
          </a:prstGeom>
        </p:spPr>
        <p:txBody>
          <a:bodyPr/>
          <a:lstStyle>
            <a:lvl1pPr>
              <a:lnSpc>
                <a:spcPct val="100000"/>
              </a:lnSpc>
              <a:defRPr sz="3600"/>
            </a:lvl1pPr>
          </a:lstStyle>
          <a:p>
            <a:r>
              <a:rPr lang="en-GB" noProof="0"/>
              <a:t>Put the slide headline here, </a:t>
            </a:r>
            <a:br>
              <a:rPr lang="en-GB" noProof="0"/>
            </a:br>
            <a:r>
              <a:rPr lang="en-GB" noProof="0"/>
              <a:t>keep it bold 36 pt</a:t>
            </a:r>
          </a:p>
        </p:txBody>
      </p:sp>
      <p:sp>
        <p:nvSpPr>
          <p:cNvPr id="8" name="Text Placeholder 3">
            <a:extLst>
              <a:ext uri="{FF2B5EF4-FFF2-40B4-BE49-F238E27FC236}">
                <a16:creationId xmlns:a16="http://schemas.microsoft.com/office/drawing/2014/main" id="{CB00048D-5466-AD48-828A-D48CFE43B8E5}"/>
              </a:ext>
            </a:extLst>
          </p:cNvPr>
          <p:cNvSpPr>
            <a:spLocks noGrp="1"/>
          </p:cNvSpPr>
          <p:nvPr>
            <p:ph type="body" sz="quarter" idx="18" hasCustomPrompt="1"/>
          </p:nvPr>
        </p:nvSpPr>
        <p:spPr>
          <a:xfrm>
            <a:off x="837219" y="2848213"/>
            <a:ext cx="3194493" cy="3168649"/>
          </a:xfrm>
        </p:spPr>
        <p:txBody>
          <a:bodyPr>
            <a:noAutofit/>
          </a:bodyPr>
          <a:lstStyle>
            <a:lvl1pPr marL="285750" indent="-285750">
              <a:spcBef>
                <a:spcPts val="1000"/>
              </a:spcBef>
              <a:buFont typeface="Arial" panose="020B0604020202020204" pitchFamily="34" charset="0"/>
              <a:buChar char="•"/>
              <a:defRPr sz="1400"/>
            </a:lvl1pPr>
          </a:lstStyle>
          <a:p>
            <a:pPr lvl="0"/>
            <a:r>
              <a:rPr lang="en-GB" noProof="0"/>
              <a:t>Put the list text here,</a:t>
            </a:r>
            <a:br>
              <a:rPr lang="en-GB" noProof="0"/>
            </a:br>
            <a:r>
              <a:rPr lang="en-GB" noProof="0"/>
              <a:t>keep it regular 14 pt</a:t>
            </a:r>
          </a:p>
          <a:p>
            <a:pPr lvl="0"/>
            <a:endParaRPr lang="en-GB" noProof="0"/>
          </a:p>
        </p:txBody>
      </p:sp>
      <p:sp>
        <p:nvSpPr>
          <p:cNvPr id="10" name="Text Placeholder 3">
            <a:extLst>
              <a:ext uri="{FF2B5EF4-FFF2-40B4-BE49-F238E27FC236}">
                <a16:creationId xmlns:a16="http://schemas.microsoft.com/office/drawing/2014/main" id="{316CE0BD-CEC3-544F-8484-175C25F90EEC}"/>
              </a:ext>
            </a:extLst>
          </p:cNvPr>
          <p:cNvSpPr>
            <a:spLocks noGrp="1"/>
          </p:cNvSpPr>
          <p:nvPr>
            <p:ph type="body" sz="quarter" idx="19" hasCustomPrompt="1"/>
          </p:nvPr>
        </p:nvSpPr>
        <p:spPr>
          <a:xfrm>
            <a:off x="8160290" y="2848213"/>
            <a:ext cx="3194493" cy="3168649"/>
          </a:xfrm>
        </p:spPr>
        <p:txBody>
          <a:bodyPr>
            <a:noAutofit/>
          </a:bodyPr>
          <a:lstStyle>
            <a:lvl1pPr marL="285750" indent="-285750">
              <a:spcBef>
                <a:spcPts val="1000"/>
              </a:spcBef>
              <a:buFont typeface="Arial" panose="020B0604020202020204" pitchFamily="34" charset="0"/>
              <a:buChar char="•"/>
              <a:defRPr sz="1400"/>
            </a:lvl1pPr>
          </a:lstStyle>
          <a:p>
            <a:pPr lvl="0"/>
            <a:r>
              <a:rPr lang="en-GB" noProof="0"/>
              <a:t>Put the list text here,</a:t>
            </a:r>
            <a:br>
              <a:rPr lang="en-GB" noProof="0"/>
            </a:br>
            <a:r>
              <a:rPr lang="en-GB" noProof="0"/>
              <a:t>keep it regular 14 pt</a:t>
            </a:r>
          </a:p>
          <a:p>
            <a:pPr lvl="0"/>
            <a:endParaRPr lang="en-GB" noProof="0"/>
          </a:p>
        </p:txBody>
      </p:sp>
      <p:sp>
        <p:nvSpPr>
          <p:cNvPr id="11" name="Text Placeholder 3">
            <a:extLst>
              <a:ext uri="{FF2B5EF4-FFF2-40B4-BE49-F238E27FC236}">
                <a16:creationId xmlns:a16="http://schemas.microsoft.com/office/drawing/2014/main" id="{52CADF44-9CA4-8D41-B1AA-2D27B1FDB07E}"/>
              </a:ext>
            </a:extLst>
          </p:cNvPr>
          <p:cNvSpPr>
            <a:spLocks noGrp="1"/>
          </p:cNvSpPr>
          <p:nvPr>
            <p:ph type="body" sz="quarter" idx="20" hasCustomPrompt="1"/>
          </p:nvPr>
        </p:nvSpPr>
        <p:spPr>
          <a:xfrm>
            <a:off x="4498754" y="2848213"/>
            <a:ext cx="3194493" cy="3168649"/>
          </a:xfrm>
        </p:spPr>
        <p:txBody>
          <a:bodyPr>
            <a:noAutofit/>
          </a:bodyPr>
          <a:lstStyle>
            <a:lvl1pPr marL="285750" indent="-285750">
              <a:spcBef>
                <a:spcPts val="1000"/>
              </a:spcBef>
              <a:buFont typeface="Arial" panose="020B0604020202020204" pitchFamily="34" charset="0"/>
              <a:buChar char="•"/>
              <a:defRPr sz="1400"/>
            </a:lvl1pPr>
          </a:lstStyle>
          <a:p>
            <a:pPr lvl="0"/>
            <a:r>
              <a:rPr lang="en-GB" noProof="0"/>
              <a:t>Put the list text here,</a:t>
            </a:r>
            <a:br>
              <a:rPr lang="en-GB" noProof="0"/>
            </a:br>
            <a:r>
              <a:rPr lang="en-GB" noProof="0"/>
              <a:t>keep it regular 14 pt</a:t>
            </a:r>
          </a:p>
          <a:p>
            <a:pPr lvl="0"/>
            <a:endParaRPr lang="en-GB" noProof="0"/>
          </a:p>
        </p:txBody>
      </p:sp>
      <p:sp>
        <p:nvSpPr>
          <p:cNvPr id="13" name="Footer Placeholder 1">
            <a:extLst>
              <a:ext uri="{FF2B5EF4-FFF2-40B4-BE49-F238E27FC236}">
                <a16:creationId xmlns:a16="http://schemas.microsoft.com/office/drawing/2014/main" id="{FF16714B-FB53-1F43-BB2E-33016E450AE8}"/>
              </a:ext>
            </a:extLst>
          </p:cNvPr>
          <p:cNvSpPr>
            <a:spLocks noGrp="1"/>
          </p:cNvSpPr>
          <p:nvPr>
            <p:ph type="ftr" sz="quarter" idx="15"/>
          </p:nvPr>
        </p:nvSpPr>
        <p:spPr>
          <a:xfrm>
            <a:off x="838200" y="6381327"/>
            <a:ext cx="5257800" cy="293119"/>
          </a:xfrm>
          <a:prstGeom prst="rect">
            <a:avLst/>
          </a:prstGeom>
        </p:spPr>
        <p:txBody>
          <a:bodyPr/>
          <a:lstStyle/>
          <a:p>
            <a:endParaRPr lang="en-GB" noProof="0"/>
          </a:p>
        </p:txBody>
      </p:sp>
    </p:spTree>
    <p:extLst>
      <p:ext uri="{BB962C8B-B14F-4D97-AF65-F5344CB8AC3E}">
        <p14:creationId xmlns:p14="http://schemas.microsoft.com/office/powerpoint/2010/main" val="16038664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ull bleed image">
    <p:bg>
      <p:bgPr>
        <a:solidFill>
          <a:schemeClr val="bg1"/>
        </a:solidFill>
        <a:effectLst/>
      </p:bgPr>
    </p:bg>
    <p:spTree>
      <p:nvGrpSpPr>
        <p:cNvPr id="1" name=""/>
        <p:cNvGrpSpPr/>
        <p:nvPr/>
      </p:nvGrpSpPr>
      <p:grpSpPr>
        <a:xfrm>
          <a:off x="0" y="0"/>
          <a:ext cx="0" cy="0"/>
          <a:chOff x="0" y="0"/>
          <a:chExt cx="0" cy="0"/>
        </a:xfrm>
      </p:grpSpPr>
      <p:sp>
        <p:nvSpPr>
          <p:cNvPr id="6" name="Picture Placeholder 10">
            <a:extLst>
              <a:ext uri="{FF2B5EF4-FFF2-40B4-BE49-F238E27FC236}">
                <a16:creationId xmlns:a16="http://schemas.microsoft.com/office/drawing/2014/main" id="{B11BDF8C-83D3-724E-8888-78F99356B623}"/>
              </a:ext>
            </a:extLst>
          </p:cNvPr>
          <p:cNvSpPr>
            <a:spLocks noGrp="1"/>
          </p:cNvSpPr>
          <p:nvPr>
            <p:ph type="pic" sz="quarter" idx="15" hasCustomPrompt="1"/>
          </p:nvPr>
        </p:nvSpPr>
        <p:spPr>
          <a:xfrm>
            <a:off x="0" y="0"/>
            <a:ext cx="12192000" cy="6858000"/>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a:t>Drag and drop or click the icon to add a picture</a:t>
            </a:r>
          </a:p>
        </p:txBody>
      </p:sp>
      <p:sp>
        <p:nvSpPr>
          <p:cNvPr id="8" name="TextBox 7">
            <a:extLst>
              <a:ext uri="{FF2B5EF4-FFF2-40B4-BE49-F238E27FC236}">
                <a16:creationId xmlns:a16="http://schemas.microsoft.com/office/drawing/2014/main" id="{73BADB48-5F7B-4C4D-BDD5-124AFC5BC91E}"/>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smtClean="0">
                <a:latin typeface="Noto IKEA Latin" panose="020B0502040504020204" pitchFamily="34" charset="0"/>
              </a:rPr>
              <a:pPr algn="r"/>
              <a:t>‹#›</a:t>
            </a:fld>
            <a:endParaRPr lang="en-GB" sz="1000">
              <a:latin typeface="Noto IKEA Latin" panose="020B0502040504020204" pitchFamily="34" charset="0"/>
            </a:endParaRPr>
          </a:p>
        </p:txBody>
      </p:sp>
      <p:sp>
        <p:nvSpPr>
          <p:cNvPr id="2" name="Footer Placeholder 1">
            <a:extLst>
              <a:ext uri="{FF2B5EF4-FFF2-40B4-BE49-F238E27FC236}">
                <a16:creationId xmlns:a16="http://schemas.microsoft.com/office/drawing/2014/main" id="{F9537780-6950-D34C-A608-84CFA8C94142}"/>
              </a:ext>
            </a:extLst>
          </p:cNvPr>
          <p:cNvSpPr>
            <a:spLocks noGrp="1"/>
          </p:cNvSpPr>
          <p:nvPr>
            <p:ph type="ftr" sz="quarter" idx="16"/>
          </p:nvPr>
        </p:nvSpPr>
        <p:spPr>
          <a:xfrm>
            <a:off x="838200" y="6381327"/>
            <a:ext cx="5257800" cy="293119"/>
          </a:xfrm>
          <a:prstGeom prst="rect">
            <a:avLst/>
          </a:prstGeom>
        </p:spPr>
        <p:txBody>
          <a:bodyPr/>
          <a:lstStyle/>
          <a:p>
            <a:endParaRPr lang="en-GB"/>
          </a:p>
        </p:txBody>
      </p:sp>
      <p:sp>
        <p:nvSpPr>
          <p:cNvPr id="7" name="Text Placeholder 3">
            <a:extLst>
              <a:ext uri="{FF2B5EF4-FFF2-40B4-BE49-F238E27FC236}">
                <a16:creationId xmlns:a16="http://schemas.microsoft.com/office/drawing/2014/main" id="{E9391C66-CE44-8540-BF62-38C8D5EF9E6E}"/>
              </a:ext>
            </a:extLst>
          </p:cNvPr>
          <p:cNvSpPr>
            <a:spLocks noGrp="1"/>
          </p:cNvSpPr>
          <p:nvPr>
            <p:ph type="body" sz="quarter" idx="18" hasCustomPrompt="1"/>
          </p:nvPr>
        </p:nvSpPr>
        <p:spPr>
          <a:xfrm rot="5400000">
            <a:off x="10452084" y="1449177"/>
            <a:ext cx="2879873" cy="359692"/>
          </a:xfrm>
        </p:spPr>
        <p:txBody>
          <a:bodyPr anchor="ctr"/>
          <a:lstStyle>
            <a:lvl1pPr>
              <a:defRPr sz="800">
                <a:solidFill>
                  <a:schemeClr val="tx1">
                    <a:lumMod val="50000"/>
                    <a:lumOff val="50000"/>
                  </a:schemeClr>
                </a:solidFill>
              </a:defRPr>
            </a:lvl1pPr>
          </a:lstStyle>
          <a:p>
            <a:pPr lvl="0"/>
            <a:r>
              <a:rPr lang="en-US"/>
              <a:t>© Ingka Holding B.V. </a:t>
            </a:r>
            <a:fld id="{98185B85-2A92-4793-9356-213C1B01BFC0}" type="datetimeyyyy">
              <a:rPr lang="en-US" smtClean="0"/>
              <a:t>2021</a:t>
            </a:fld>
            <a:endParaRPr lang="en-GB"/>
          </a:p>
        </p:txBody>
      </p:sp>
    </p:spTree>
    <p:extLst>
      <p:ext uri="{BB962C8B-B14F-4D97-AF65-F5344CB8AC3E}">
        <p14:creationId xmlns:p14="http://schemas.microsoft.com/office/powerpoint/2010/main" val="12817807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and caption">
    <p:spTree>
      <p:nvGrpSpPr>
        <p:cNvPr id="1" name=""/>
        <p:cNvGrpSpPr/>
        <p:nvPr/>
      </p:nvGrpSpPr>
      <p:grpSpPr>
        <a:xfrm>
          <a:off x="0" y="0"/>
          <a:ext cx="0" cy="0"/>
          <a:chOff x="0" y="0"/>
          <a:chExt cx="0" cy="0"/>
        </a:xfrm>
      </p:grpSpPr>
      <p:sp>
        <p:nvSpPr>
          <p:cNvPr id="8" name="Picture Placeholder 10">
            <a:extLst>
              <a:ext uri="{FF2B5EF4-FFF2-40B4-BE49-F238E27FC236}">
                <a16:creationId xmlns:a16="http://schemas.microsoft.com/office/drawing/2014/main" id="{70934038-8254-5843-BA59-EAFE94F02D83}"/>
              </a:ext>
            </a:extLst>
          </p:cNvPr>
          <p:cNvSpPr>
            <a:spLocks noGrp="1"/>
          </p:cNvSpPr>
          <p:nvPr>
            <p:ph type="pic" sz="quarter" idx="16" hasCustomPrompt="1"/>
          </p:nvPr>
        </p:nvSpPr>
        <p:spPr>
          <a:xfrm>
            <a:off x="863469" y="836614"/>
            <a:ext cx="9217379" cy="5184775"/>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a:t>Drag and drop or click the icon to add a picture</a:t>
            </a:r>
          </a:p>
        </p:txBody>
      </p:sp>
      <p:sp>
        <p:nvSpPr>
          <p:cNvPr id="4" name="Text Placeholder 3">
            <a:extLst>
              <a:ext uri="{FF2B5EF4-FFF2-40B4-BE49-F238E27FC236}">
                <a16:creationId xmlns:a16="http://schemas.microsoft.com/office/drawing/2014/main" id="{BB8E265F-FE98-834A-BB93-0F7C365B8C12}"/>
              </a:ext>
            </a:extLst>
          </p:cNvPr>
          <p:cNvSpPr>
            <a:spLocks noGrp="1"/>
          </p:cNvSpPr>
          <p:nvPr>
            <p:ph type="body" sz="half" idx="2" hasCustomPrompt="1"/>
          </p:nvPr>
        </p:nvSpPr>
        <p:spPr>
          <a:xfrm>
            <a:off x="10256762" y="2636811"/>
            <a:ext cx="1743895" cy="3456485"/>
          </a:xfrm>
        </p:spPr>
        <p:txBody>
          <a:bodyPr anchor="b">
            <a:noAutofit/>
          </a:bodyPr>
          <a:lstStyle>
            <a:lvl1pPr marL="0" indent="0">
              <a:lnSpc>
                <a:spcPct val="100000"/>
              </a:lnSpc>
              <a:buNone/>
              <a:defRPr sz="14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Put the caption here, keep it regular 14 </a:t>
            </a:r>
            <a:r>
              <a:rPr lang="en-US" err="1"/>
              <a:t>pt</a:t>
            </a:r>
            <a:endParaRPr lang="en-US"/>
          </a:p>
        </p:txBody>
      </p:sp>
      <p:sp>
        <p:nvSpPr>
          <p:cNvPr id="7" name="TextBox 6">
            <a:extLst>
              <a:ext uri="{FF2B5EF4-FFF2-40B4-BE49-F238E27FC236}">
                <a16:creationId xmlns:a16="http://schemas.microsoft.com/office/drawing/2014/main" id="{FCB2A3DF-E3B9-BA47-83B8-848B3E89D430}"/>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smtClean="0">
                <a:latin typeface="Noto IKEA Latin" panose="020B0502040504020204" pitchFamily="34" charset="0"/>
              </a:rPr>
              <a:pPr algn="r"/>
              <a:t>‹#›</a:t>
            </a:fld>
            <a:endParaRPr lang="en-GB" sz="1000">
              <a:latin typeface="Noto IKEA Latin" panose="020B0502040504020204" pitchFamily="34" charset="0"/>
            </a:endParaRPr>
          </a:p>
        </p:txBody>
      </p:sp>
      <p:sp>
        <p:nvSpPr>
          <p:cNvPr id="2" name="Footer Placeholder 1">
            <a:extLst>
              <a:ext uri="{FF2B5EF4-FFF2-40B4-BE49-F238E27FC236}">
                <a16:creationId xmlns:a16="http://schemas.microsoft.com/office/drawing/2014/main" id="{CD478C9A-6828-5647-8ED6-97370233DB2B}"/>
              </a:ext>
            </a:extLst>
          </p:cNvPr>
          <p:cNvSpPr>
            <a:spLocks noGrp="1"/>
          </p:cNvSpPr>
          <p:nvPr>
            <p:ph type="ftr" sz="quarter" idx="17"/>
          </p:nvPr>
        </p:nvSpPr>
        <p:spPr>
          <a:xfrm>
            <a:off x="838200" y="6381327"/>
            <a:ext cx="5257800" cy="293119"/>
          </a:xfrm>
          <a:prstGeom prst="rect">
            <a:avLst/>
          </a:prstGeom>
        </p:spPr>
        <p:txBody>
          <a:bodyPr/>
          <a:lstStyle/>
          <a:p>
            <a:endParaRPr lang="en-GB"/>
          </a:p>
        </p:txBody>
      </p:sp>
    </p:spTree>
    <p:extLst>
      <p:ext uri="{BB962C8B-B14F-4D97-AF65-F5344CB8AC3E}">
        <p14:creationId xmlns:p14="http://schemas.microsoft.com/office/powerpoint/2010/main" val="11464122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on image">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1600D40-C419-DE4F-928F-E01FB6D4191F}"/>
              </a:ext>
            </a:extLst>
          </p:cNvPr>
          <p:cNvSpPr>
            <a:spLocks noGrp="1"/>
          </p:cNvSpPr>
          <p:nvPr>
            <p:ph type="pic" sz="quarter" idx="14" hasCustomPrompt="1"/>
          </p:nvPr>
        </p:nvSpPr>
        <p:spPr>
          <a:xfrm>
            <a:off x="0" y="-3757"/>
            <a:ext cx="12192000" cy="6858000"/>
          </a:xfrm>
          <a:solidFill>
            <a:srgbClr val="E4E5E3"/>
          </a:solidFill>
        </p:spPr>
        <p:txBody>
          <a:bodyPr>
            <a:normAutofit/>
          </a:bodyPr>
          <a:lstStyle>
            <a:lvl1pPr>
              <a:defRPr sz="1400">
                <a:solidFill>
                  <a:schemeClr val="bg1">
                    <a:lumMod val="50000"/>
                  </a:schemeClr>
                </a:solidFill>
              </a:defRPr>
            </a:lvl1pPr>
          </a:lstStyle>
          <a:p>
            <a:r>
              <a:rPr lang="en-US"/>
              <a:t>Drag and drop or click the icon to add a picture</a:t>
            </a:r>
          </a:p>
        </p:txBody>
      </p:sp>
      <p:sp>
        <p:nvSpPr>
          <p:cNvPr id="4" name="Text Placeholder 3">
            <a:extLst>
              <a:ext uri="{FF2B5EF4-FFF2-40B4-BE49-F238E27FC236}">
                <a16:creationId xmlns:a16="http://schemas.microsoft.com/office/drawing/2014/main" id="{BB8E265F-FE98-834A-BB93-0F7C365B8C12}"/>
              </a:ext>
            </a:extLst>
          </p:cNvPr>
          <p:cNvSpPr>
            <a:spLocks noGrp="1"/>
          </p:cNvSpPr>
          <p:nvPr>
            <p:ph type="body" sz="half" idx="2" hasCustomPrompt="1"/>
          </p:nvPr>
        </p:nvSpPr>
        <p:spPr>
          <a:xfrm>
            <a:off x="6816081" y="1592796"/>
            <a:ext cx="4601551" cy="3672409"/>
          </a:xfrm>
          <a:solidFill>
            <a:schemeClr val="bg1"/>
          </a:solidFill>
        </p:spPr>
        <p:txBody>
          <a:bodyPr lIns="360000" tIns="46800" rIns="360000" bIns="46800" anchor="ctr">
            <a:noAutofit/>
          </a:bodyPr>
          <a:lstStyle>
            <a:lvl1pPr marL="0" indent="0">
              <a:lnSpc>
                <a:spcPct val="100000"/>
              </a:lnSpc>
              <a:spcBef>
                <a:spcPts val="0"/>
              </a:spcBef>
              <a:buNone/>
              <a:defRPr sz="2400" b="0" i="0">
                <a:solidFill>
                  <a:schemeClr val="tx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“Put the quote here. Put the quote here. Put the quote here. Put the quote here. Put the quote here.”</a:t>
            </a:r>
          </a:p>
        </p:txBody>
      </p:sp>
      <p:sp>
        <p:nvSpPr>
          <p:cNvPr id="8" name="TextBox 7">
            <a:extLst>
              <a:ext uri="{FF2B5EF4-FFF2-40B4-BE49-F238E27FC236}">
                <a16:creationId xmlns:a16="http://schemas.microsoft.com/office/drawing/2014/main" id="{B1729F30-758D-FD49-AF2B-C4EAF539A39C}"/>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smtClean="0">
                <a:latin typeface="Noto IKEA Latin" panose="020B0502040504020204" pitchFamily="34" charset="0"/>
              </a:rPr>
              <a:pPr algn="r"/>
              <a:t>‹#›</a:t>
            </a:fld>
            <a:endParaRPr lang="en-GB" sz="1000">
              <a:latin typeface="Noto IKEA Latin" panose="020B0502040504020204" pitchFamily="34" charset="0"/>
            </a:endParaRPr>
          </a:p>
        </p:txBody>
      </p:sp>
      <p:sp>
        <p:nvSpPr>
          <p:cNvPr id="3" name="Footer Placeholder 2">
            <a:extLst>
              <a:ext uri="{FF2B5EF4-FFF2-40B4-BE49-F238E27FC236}">
                <a16:creationId xmlns:a16="http://schemas.microsoft.com/office/drawing/2014/main" id="{8D3BD20C-6863-AA4F-9F02-78C396B20D12}"/>
              </a:ext>
            </a:extLst>
          </p:cNvPr>
          <p:cNvSpPr>
            <a:spLocks noGrp="1"/>
          </p:cNvSpPr>
          <p:nvPr>
            <p:ph type="ftr" sz="quarter" idx="15"/>
          </p:nvPr>
        </p:nvSpPr>
        <p:spPr>
          <a:xfrm>
            <a:off x="838200" y="6381327"/>
            <a:ext cx="5257800" cy="293119"/>
          </a:xfrm>
          <a:prstGeom prst="rect">
            <a:avLst/>
          </a:prstGeom>
        </p:spPr>
        <p:txBody>
          <a:bodyPr/>
          <a:lstStyle/>
          <a:p>
            <a:endParaRPr lang="en-GB"/>
          </a:p>
        </p:txBody>
      </p:sp>
      <p:sp>
        <p:nvSpPr>
          <p:cNvPr id="9" name="Text Placeholder 3">
            <a:extLst>
              <a:ext uri="{FF2B5EF4-FFF2-40B4-BE49-F238E27FC236}">
                <a16:creationId xmlns:a16="http://schemas.microsoft.com/office/drawing/2014/main" id="{52163A22-09CB-E440-8750-18D411BC5D92}"/>
              </a:ext>
            </a:extLst>
          </p:cNvPr>
          <p:cNvSpPr>
            <a:spLocks noGrp="1"/>
          </p:cNvSpPr>
          <p:nvPr>
            <p:ph type="body" sz="quarter" idx="18" hasCustomPrompt="1"/>
          </p:nvPr>
        </p:nvSpPr>
        <p:spPr>
          <a:xfrm rot="5400000">
            <a:off x="10452084" y="1449177"/>
            <a:ext cx="2879873" cy="359692"/>
          </a:xfrm>
        </p:spPr>
        <p:txBody>
          <a:bodyPr anchor="ctr"/>
          <a:lstStyle>
            <a:lvl1pPr>
              <a:defRPr sz="800">
                <a:solidFill>
                  <a:schemeClr val="tx1">
                    <a:lumMod val="50000"/>
                    <a:lumOff val="50000"/>
                  </a:schemeClr>
                </a:solidFill>
              </a:defRPr>
            </a:lvl1pPr>
          </a:lstStyle>
          <a:p>
            <a:pPr lvl="0"/>
            <a:r>
              <a:rPr lang="en-US"/>
              <a:t>© Ingka Holding B.V. </a:t>
            </a:r>
            <a:fld id="{0DA34755-FF44-4880-B26D-EEEF13DFF986}" type="datetimeyyyy">
              <a:rPr lang="en-US" smtClean="0"/>
              <a:t>2021</a:t>
            </a:fld>
            <a:endParaRPr lang="en-GB"/>
          </a:p>
        </p:txBody>
      </p:sp>
    </p:spTree>
    <p:extLst>
      <p:ext uri="{BB962C8B-B14F-4D97-AF65-F5344CB8AC3E}">
        <p14:creationId xmlns:p14="http://schemas.microsoft.com/office/powerpoint/2010/main" val="7467140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blocks with descriptions">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D192AE6-FA63-7F45-9A5C-BE1D6300CED7}"/>
              </a:ext>
            </a:extLst>
          </p:cNvPr>
          <p:cNvSpPr>
            <a:spLocks noGrp="1"/>
          </p:cNvSpPr>
          <p:nvPr>
            <p:ph type="body" sz="quarter" idx="11" hasCustomPrompt="1"/>
          </p:nvPr>
        </p:nvSpPr>
        <p:spPr>
          <a:xfrm>
            <a:off x="856105" y="2871439"/>
            <a:ext cx="3095625" cy="431552"/>
          </a:xfrm>
          <a:solidFill>
            <a:srgbClr val="E4E5E3"/>
          </a:solidFill>
        </p:spPr>
        <p:txBody>
          <a:bodyPr>
            <a:noAutofit/>
          </a:bodyPr>
          <a:lstStyle>
            <a:lvl1pPr>
              <a:lnSpc>
                <a:spcPct val="100000"/>
              </a:lnSpc>
              <a:defRPr/>
            </a:lvl1pPr>
          </a:lstStyle>
          <a:p>
            <a:pPr lvl="0"/>
            <a:r>
              <a:rPr lang="en-US"/>
              <a:t>Put the title here</a:t>
            </a:r>
          </a:p>
        </p:txBody>
      </p:sp>
      <p:sp>
        <p:nvSpPr>
          <p:cNvPr id="7" name="Text Placeholder 5">
            <a:extLst>
              <a:ext uri="{FF2B5EF4-FFF2-40B4-BE49-F238E27FC236}">
                <a16:creationId xmlns:a16="http://schemas.microsoft.com/office/drawing/2014/main" id="{0D2B4B01-8F71-1C43-804A-AE91ACAAB690}"/>
              </a:ext>
            </a:extLst>
          </p:cNvPr>
          <p:cNvSpPr>
            <a:spLocks noGrp="1"/>
          </p:cNvSpPr>
          <p:nvPr>
            <p:ph type="body" sz="quarter" idx="12" hasCustomPrompt="1"/>
          </p:nvPr>
        </p:nvSpPr>
        <p:spPr>
          <a:xfrm>
            <a:off x="856105" y="3429001"/>
            <a:ext cx="3095625" cy="1449940"/>
          </a:xfrm>
        </p:spPr>
        <p:txBody>
          <a:bodyPr>
            <a:noAutofit/>
          </a:bodyPr>
          <a:lstStyle>
            <a:lvl1pPr>
              <a:lnSpc>
                <a:spcPct val="100000"/>
              </a:lnSpc>
              <a:spcBef>
                <a:spcPts val="0"/>
              </a:spcBef>
              <a:defRPr sz="1400"/>
            </a:lvl1pPr>
          </a:lstStyle>
          <a:p>
            <a:pPr lvl="0"/>
            <a:r>
              <a:rPr lang="en-US"/>
              <a:t>Put the body text or caption here</a:t>
            </a:r>
            <a:endParaRPr lang="en-GB"/>
          </a:p>
        </p:txBody>
      </p:sp>
      <p:sp>
        <p:nvSpPr>
          <p:cNvPr id="9" name="Text Placeholder 5">
            <a:extLst>
              <a:ext uri="{FF2B5EF4-FFF2-40B4-BE49-F238E27FC236}">
                <a16:creationId xmlns:a16="http://schemas.microsoft.com/office/drawing/2014/main" id="{08916781-0481-B64C-A15B-60E03E7E77EA}"/>
              </a:ext>
            </a:extLst>
          </p:cNvPr>
          <p:cNvSpPr>
            <a:spLocks noGrp="1"/>
          </p:cNvSpPr>
          <p:nvPr>
            <p:ph type="body" sz="quarter" idx="14" hasCustomPrompt="1"/>
          </p:nvPr>
        </p:nvSpPr>
        <p:spPr>
          <a:xfrm>
            <a:off x="4524984" y="2871439"/>
            <a:ext cx="3095625" cy="431552"/>
          </a:xfrm>
          <a:solidFill>
            <a:srgbClr val="E4E5E3"/>
          </a:solidFill>
        </p:spPr>
        <p:txBody>
          <a:bodyPr>
            <a:noAutofit/>
          </a:bodyPr>
          <a:lstStyle>
            <a:lvl1pPr>
              <a:lnSpc>
                <a:spcPct val="100000"/>
              </a:lnSpc>
              <a:defRPr/>
            </a:lvl1pPr>
          </a:lstStyle>
          <a:p>
            <a:pPr lvl="0"/>
            <a:r>
              <a:rPr lang="en-US"/>
              <a:t>Put the title here</a:t>
            </a:r>
          </a:p>
        </p:txBody>
      </p:sp>
      <p:sp>
        <p:nvSpPr>
          <p:cNvPr id="10" name="Text Placeholder 5">
            <a:extLst>
              <a:ext uri="{FF2B5EF4-FFF2-40B4-BE49-F238E27FC236}">
                <a16:creationId xmlns:a16="http://schemas.microsoft.com/office/drawing/2014/main" id="{CCF4949C-0573-654E-8E4A-1524918D8E6F}"/>
              </a:ext>
            </a:extLst>
          </p:cNvPr>
          <p:cNvSpPr>
            <a:spLocks noGrp="1"/>
          </p:cNvSpPr>
          <p:nvPr>
            <p:ph type="body" sz="quarter" idx="15" hasCustomPrompt="1"/>
          </p:nvPr>
        </p:nvSpPr>
        <p:spPr>
          <a:xfrm>
            <a:off x="4524984" y="3429001"/>
            <a:ext cx="3095625" cy="1449940"/>
          </a:xfrm>
        </p:spPr>
        <p:txBody>
          <a:bodyPr>
            <a:noAutofit/>
          </a:bodyPr>
          <a:lstStyle>
            <a:lvl1pPr>
              <a:lnSpc>
                <a:spcPct val="100000"/>
              </a:lnSpc>
              <a:spcBef>
                <a:spcPts val="0"/>
              </a:spcBef>
              <a:defRPr sz="1400"/>
            </a:lvl1pPr>
          </a:lstStyle>
          <a:p>
            <a:pPr lvl="0"/>
            <a:r>
              <a:rPr lang="en-US"/>
              <a:t>Put the body text or caption here</a:t>
            </a:r>
            <a:endParaRPr lang="en-GB"/>
          </a:p>
        </p:txBody>
      </p:sp>
      <p:sp>
        <p:nvSpPr>
          <p:cNvPr id="11" name="Text Placeholder 5">
            <a:extLst>
              <a:ext uri="{FF2B5EF4-FFF2-40B4-BE49-F238E27FC236}">
                <a16:creationId xmlns:a16="http://schemas.microsoft.com/office/drawing/2014/main" id="{A4742B0C-C25C-194C-9FE2-34262FB01095}"/>
              </a:ext>
            </a:extLst>
          </p:cNvPr>
          <p:cNvSpPr>
            <a:spLocks noGrp="1"/>
          </p:cNvSpPr>
          <p:nvPr>
            <p:ph type="body" sz="quarter" idx="16" hasCustomPrompt="1"/>
          </p:nvPr>
        </p:nvSpPr>
        <p:spPr>
          <a:xfrm>
            <a:off x="8245881" y="2871439"/>
            <a:ext cx="3095625" cy="431552"/>
          </a:xfrm>
          <a:solidFill>
            <a:srgbClr val="E4E5E3"/>
          </a:solidFill>
        </p:spPr>
        <p:txBody>
          <a:bodyPr>
            <a:noAutofit/>
          </a:bodyPr>
          <a:lstStyle>
            <a:lvl1pPr>
              <a:lnSpc>
                <a:spcPct val="100000"/>
              </a:lnSpc>
              <a:defRPr/>
            </a:lvl1pPr>
          </a:lstStyle>
          <a:p>
            <a:pPr lvl="0"/>
            <a:r>
              <a:rPr lang="en-US"/>
              <a:t>Put the title here</a:t>
            </a:r>
          </a:p>
        </p:txBody>
      </p:sp>
      <p:sp>
        <p:nvSpPr>
          <p:cNvPr id="12" name="Text Placeholder 5">
            <a:extLst>
              <a:ext uri="{FF2B5EF4-FFF2-40B4-BE49-F238E27FC236}">
                <a16:creationId xmlns:a16="http://schemas.microsoft.com/office/drawing/2014/main" id="{334FE28E-7BB9-5247-A7EF-E68623CEC0DF}"/>
              </a:ext>
            </a:extLst>
          </p:cNvPr>
          <p:cNvSpPr>
            <a:spLocks noGrp="1"/>
          </p:cNvSpPr>
          <p:nvPr>
            <p:ph type="body" sz="quarter" idx="17" hasCustomPrompt="1"/>
          </p:nvPr>
        </p:nvSpPr>
        <p:spPr>
          <a:xfrm>
            <a:off x="8245881" y="3429001"/>
            <a:ext cx="3095625" cy="1449940"/>
          </a:xfrm>
        </p:spPr>
        <p:txBody>
          <a:bodyPr>
            <a:noAutofit/>
          </a:bodyPr>
          <a:lstStyle>
            <a:lvl1pPr>
              <a:lnSpc>
                <a:spcPct val="100000"/>
              </a:lnSpc>
              <a:spcBef>
                <a:spcPts val="0"/>
              </a:spcBef>
              <a:defRPr sz="1400"/>
            </a:lvl1pPr>
          </a:lstStyle>
          <a:p>
            <a:pPr lvl="0"/>
            <a:r>
              <a:rPr lang="en-US"/>
              <a:t>Put the body text or caption here</a:t>
            </a:r>
            <a:endParaRPr lang="en-GB"/>
          </a:p>
        </p:txBody>
      </p:sp>
      <p:sp>
        <p:nvSpPr>
          <p:cNvPr id="14" name="TextBox 13">
            <a:extLst>
              <a:ext uri="{FF2B5EF4-FFF2-40B4-BE49-F238E27FC236}">
                <a16:creationId xmlns:a16="http://schemas.microsoft.com/office/drawing/2014/main" id="{59A9C86E-1C1C-4849-9898-CE794DA804F5}"/>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smtClean="0">
                <a:latin typeface="Noto IKEA Latin" panose="020B0502040504020204" pitchFamily="34" charset="0"/>
              </a:rPr>
              <a:pPr algn="r"/>
              <a:t>‹#›</a:t>
            </a:fld>
            <a:endParaRPr lang="en-GB" sz="1000">
              <a:latin typeface="Noto IKEA Latin" panose="020B0502040504020204" pitchFamily="34" charset="0"/>
            </a:endParaRPr>
          </a:p>
        </p:txBody>
      </p:sp>
      <p:sp>
        <p:nvSpPr>
          <p:cNvPr id="15" name="Title 1">
            <a:extLst>
              <a:ext uri="{FF2B5EF4-FFF2-40B4-BE49-F238E27FC236}">
                <a16:creationId xmlns:a16="http://schemas.microsoft.com/office/drawing/2014/main" id="{AC11DA65-BB4F-5E44-93BC-902C228635DB}"/>
              </a:ext>
            </a:extLst>
          </p:cNvPr>
          <p:cNvSpPr>
            <a:spLocks noGrp="1"/>
          </p:cNvSpPr>
          <p:nvPr>
            <p:ph type="title" hasCustomPrompt="1"/>
          </p:nvPr>
        </p:nvSpPr>
        <p:spPr>
          <a:xfrm>
            <a:off x="838201" y="838800"/>
            <a:ext cx="10517188" cy="1728787"/>
          </a:xfrm>
          <a:prstGeom prst="rect">
            <a:avLst/>
          </a:prstGeom>
        </p:spPr>
        <p:txBody>
          <a:bodyPr/>
          <a:lstStyle>
            <a:lvl1pPr>
              <a:lnSpc>
                <a:spcPct val="100000"/>
              </a:lnSpc>
              <a:defRPr sz="3600"/>
            </a:lvl1pPr>
          </a:lstStyle>
          <a:p>
            <a:r>
              <a:rPr lang="en-US"/>
              <a:t>Put the slide headline here, </a:t>
            </a:r>
            <a:br>
              <a:rPr lang="en-US"/>
            </a:br>
            <a:r>
              <a:rPr lang="en-US"/>
              <a:t>keep it bold 36 </a:t>
            </a:r>
            <a:r>
              <a:rPr lang="en-US" err="1"/>
              <a:t>pt</a:t>
            </a:r>
            <a:endParaRPr lang="en-US"/>
          </a:p>
        </p:txBody>
      </p:sp>
      <p:sp>
        <p:nvSpPr>
          <p:cNvPr id="2" name="Footer Placeholder 1">
            <a:extLst>
              <a:ext uri="{FF2B5EF4-FFF2-40B4-BE49-F238E27FC236}">
                <a16:creationId xmlns:a16="http://schemas.microsoft.com/office/drawing/2014/main" id="{55D37FF6-CE62-1746-9BE3-14CF444B56EF}"/>
              </a:ext>
            </a:extLst>
          </p:cNvPr>
          <p:cNvSpPr>
            <a:spLocks noGrp="1"/>
          </p:cNvSpPr>
          <p:nvPr>
            <p:ph type="ftr" sz="quarter" idx="18"/>
          </p:nvPr>
        </p:nvSpPr>
        <p:spPr>
          <a:xfrm>
            <a:off x="838200" y="6381327"/>
            <a:ext cx="5257800" cy="293119"/>
          </a:xfrm>
          <a:prstGeom prst="rect">
            <a:avLst/>
          </a:prstGeom>
        </p:spPr>
        <p:txBody>
          <a:bodyPr/>
          <a:lstStyle/>
          <a:p>
            <a:endParaRPr lang="en-GB"/>
          </a:p>
        </p:txBody>
      </p:sp>
    </p:spTree>
    <p:extLst>
      <p:ext uri="{BB962C8B-B14F-4D97-AF65-F5344CB8AC3E}">
        <p14:creationId xmlns:p14="http://schemas.microsoft.com/office/powerpoint/2010/main" val="891390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evels with descriptions">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0D2B4B01-8F71-1C43-804A-AE91ACAAB690}"/>
              </a:ext>
            </a:extLst>
          </p:cNvPr>
          <p:cNvSpPr>
            <a:spLocks noGrp="1"/>
          </p:cNvSpPr>
          <p:nvPr>
            <p:ph type="body" sz="quarter" idx="12" hasCustomPrompt="1"/>
          </p:nvPr>
        </p:nvSpPr>
        <p:spPr>
          <a:xfrm>
            <a:off x="6600057" y="2847861"/>
            <a:ext cx="3095625" cy="698795"/>
          </a:xfrm>
        </p:spPr>
        <p:txBody>
          <a:bodyPr>
            <a:noAutofit/>
          </a:bodyPr>
          <a:lstStyle>
            <a:lvl1pPr>
              <a:spcBef>
                <a:spcPts val="0"/>
              </a:spcBef>
              <a:defRPr sz="1400"/>
            </a:lvl1pPr>
          </a:lstStyle>
          <a:p>
            <a:pPr lvl="0"/>
            <a:r>
              <a:rPr lang="en-US"/>
              <a:t>Put the body text or caption here</a:t>
            </a:r>
            <a:endParaRPr lang="en-GB"/>
          </a:p>
        </p:txBody>
      </p:sp>
      <p:sp>
        <p:nvSpPr>
          <p:cNvPr id="10" name="Text Placeholder 5">
            <a:extLst>
              <a:ext uri="{FF2B5EF4-FFF2-40B4-BE49-F238E27FC236}">
                <a16:creationId xmlns:a16="http://schemas.microsoft.com/office/drawing/2014/main" id="{CCF4949C-0573-654E-8E4A-1524918D8E6F}"/>
              </a:ext>
            </a:extLst>
          </p:cNvPr>
          <p:cNvSpPr>
            <a:spLocks noGrp="1"/>
          </p:cNvSpPr>
          <p:nvPr>
            <p:ph type="body" sz="quarter" idx="15" hasCustomPrompt="1"/>
          </p:nvPr>
        </p:nvSpPr>
        <p:spPr>
          <a:xfrm>
            <a:off x="6600057" y="3916433"/>
            <a:ext cx="3095625" cy="698795"/>
          </a:xfrm>
        </p:spPr>
        <p:txBody>
          <a:bodyPr>
            <a:noAutofit/>
          </a:bodyPr>
          <a:lstStyle>
            <a:lvl1pPr>
              <a:spcBef>
                <a:spcPts val="0"/>
              </a:spcBef>
              <a:defRPr sz="1400"/>
            </a:lvl1pPr>
          </a:lstStyle>
          <a:p>
            <a:pPr lvl="0"/>
            <a:r>
              <a:rPr lang="en-US"/>
              <a:t>Put the body text or caption here</a:t>
            </a:r>
            <a:endParaRPr lang="en-GB"/>
          </a:p>
        </p:txBody>
      </p:sp>
      <p:sp>
        <p:nvSpPr>
          <p:cNvPr id="12" name="Text Placeholder 5">
            <a:extLst>
              <a:ext uri="{FF2B5EF4-FFF2-40B4-BE49-F238E27FC236}">
                <a16:creationId xmlns:a16="http://schemas.microsoft.com/office/drawing/2014/main" id="{334FE28E-7BB9-5247-A7EF-E68623CEC0DF}"/>
              </a:ext>
            </a:extLst>
          </p:cNvPr>
          <p:cNvSpPr>
            <a:spLocks noGrp="1"/>
          </p:cNvSpPr>
          <p:nvPr>
            <p:ph type="body" sz="quarter" idx="17" hasCustomPrompt="1"/>
          </p:nvPr>
        </p:nvSpPr>
        <p:spPr>
          <a:xfrm>
            <a:off x="6600057" y="4985005"/>
            <a:ext cx="3095625" cy="698795"/>
          </a:xfrm>
        </p:spPr>
        <p:txBody>
          <a:bodyPr>
            <a:noAutofit/>
          </a:bodyPr>
          <a:lstStyle>
            <a:lvl1pPr>
              <a:spcBef>
                <a:spcPts val="0"/>
              </a:spcBef>
              <a:defRPr sz="1400"/>
            </a:lvl1pPr>
          </a:lstStyle>
          <a:p>
            <a:pPr lvl="0"/>
            <a:r>
              <a:rPr lang="en-US"/>
              <a:t>Put the body text or caption here</a:t>
            </a:r>
            <a:endParaRPr lang="en-GB"/>
          </a:p>
        </p:txBody>
      </p:sp>
      <p:sp>
        <p:nvSpPr>
          <p:cNvPr id="9" name="Text Placeholder 5">
            <a:extLst>
              <a:ext uri="{FF2B5EF4-FFF2-40B4-BE49-F238E27FC236}">
                <a16:creationId xmlns:a16="http://schemas.microsoft.com/office/drawing/2014/main" id="{08916781-0481-B64C-A15B-60E03E7E77EA}"/>
              </a:ext>
            </a:extLst>
          </p:cNvPr>
          <p:cNvSpPr>
            <a:spLocks noGrp="1"/>
          </p:cNvSpPr>
          <p:nvPr>
            <p:ph type="body" sz="quarter" idx="14" hasCustomPrompt="1"/>
          </p:nvPr>
        </p:nvSpPr>
        <p:spPr>
          <a:xfrm>
            <a:off x="2337604" y="2847861"/>
            <a:ext cx="3316763" cy="698795"/>
          </a:xfrm>
          <a:solidFill>
            <a:srgbClr val="E4E5E3"/>
          </a:solidFill>
        </p:spPr>
        <p:txBody>
          <a:bodyPr anchor="ctr">
            <a:noAutofit/>
          </a:bodyPr>
          <a:lstStyle>
            <a:lvl1pPr>
              <a:defRPr sz="1800"/>
            </a:lvl1pPr>
          </a:lstStyle>
          <a:p>
            <a:pPr lvl="0"/>
            <a:r>
              <a:rPr lang="en-US"/>
              <a:t>Put the title here</a:t>
            </a:r>
          </a:p>
        </p:txBody>
      </p:sp>
      <p:sp>
        <p:nvSpPr>
          <p:cNvPr id="15" name="Text Placeholder 5">
            <a:extLst>
              <a:ext uri="{FF2B5EF4-FFF2-40B4-BE49-F238E27FC236}">
                <a16:creationId xmlns:a16="http://schemas.microsoft.com/office/drawing/2014/main" id="{B0FD171A-0961-AF47-AF11-4B67E2B02EBC}"/>
              </a:ext>
            </a:extLst>
          </p:cNvPr>
          <p:cNvSpPr>
            <a:spLocks noGrp="1"/>
          </p:cNvSpPr>
          <p:nvPr>
            <p:ph type="body" sz="quarter" idx="18" hasCustomPrompt="1"/>
          </p:nvPr>
        </p:nvSpPr>
        <p:spPr>
          <a:xfrm>
            <a:off x="2337604" y="3916433"/>
            <a:ext cx="3316763" cy="698795"/>
          </a:xfrm>
          <a:solidFill>
            <a:srgbClr val="E4E5E3"/>
          </a:solidFill>
        </p:spPr>
        <p:txBody>
          <a:bodyPr anchor="ctr">
            <a:noAutofit/>
          </a:bodyPr>
          <a:lstStyle>
            <a:lvl1pPr>
              <a:defRPr sz="1800"/>
            </a:lvl1pPr>
          </a:lstStyle>
          <a:p>
            <a:pPr lvl="0"/>
            <a:r>
              <a:rPr lang="en-US"/>
              <a:t>Put the title here</a:t>
            </a:r>
          </a:p>
        </p:txBody>
      </p:sp>
      <p:sp>
        <p:nvSpPr>
          <p:cNvPr id="16" name="Text Placeholder 5">
            <a:extLst>
              <a:ext uri="{FF2B5EF4-FFF2-40B4-BE49-F238E27FC236}">
                <a16:creationId xmlns:a16="http://schemas.microsoft.com/office/drawing/2014/main" id="{08483BCA-AF2F-134B-A357-367A5706C697}"/>
              </a:ext>
            </a:extLst>
          </p:cNvPr>
          <p:cNvSpPr>
            <a:spLocks noGrp="1"/>
          </p:cNvSpPr>
          <p:nvPr>
            <p:ph type="body" sz="quarter" idx="19" hasCustomPrompt="1"/>
          </p:nvPr>
        </p:nvSpPr>
        <p:spPr>
          <a:xfrm>
            <a:off x="2337604" y="4985005"/>
            <a:ext cx="3316763" cy="698795"/>
          </a:xfrm>
          <a:solidFill>
            <a:srgbClr val="E4E5E3"/>
          </a:solidFill>
        </p:spPr>
        <p:txBody>
          <a:bodyPr anchor="ctr">
            <a:noAutofit/>
          </a:bodyPr>
          <a:lstStyle>
            <a:lvl1pPr>
              <a:defRPr sz="1800"/>
            </a:lvl1pPr>
          </a:lstStyle>
          <a:p>
            <a:pPr lvl="0"/>
            <a:r>
              <a:rPr lang="en-US"/>
              <a:t>Put the title here</a:t>
            </a:r>
          </a:p>
        </p:txBody>
      </p:sp>
      <p:sp>
        <p:nvSpPr>
          <p:cNvPr id="13" name="TextBox 12">
            <a:extLst>
              <a:ext uri="{FF2B5EF4-FFF2-40B4-BE49-F238E27FC236}">
                <a16:creationId xmlns:a16="http://schemas.microsoft.com/office/drawing/2014/main" id="{E4964DA0-4452-6540-89A2-748239CA7284}"/>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smtClean="0">
                <a:latin typeface="Noto IKEA Latin" panose="020B0502040504020204" pitchFamily="34" charset="0"/>
              </a:rPr>
              <a:pPr algn="r"/>
              <a:t>‹#›</a:t>
            </a:fld>
            <a:endParaRPr lang="en-GB" sz="1000">
              <a:latin typeface="Noto IKEA Latin" panose="020B0502040504020204" pitchFamily="34" charset="0"/>
            </a:endParaRPr>
          </a:p>
        </p:txBody>
      </p:sp>
      <p:sp>
        <p:nvSpPr>
          <p:cNvPr id="14" name="Title 1">
            <a:extLst>
              <a:ext uri="{FF2B5EF4-FFF2-40B4-BE49-F238E27FC236}">
                <a16:creationId xmlns:a16="http://schemas.microsoft.com/office/drawing/2014/main" id="{C2251F9F-54CD-8945-9716-7D15439B9923}"/>
              </a:ext>
            </a:extLst>
          </p:cNvPr>
          <p:cNvSpPr>
            <a:spLocks noGrp="1"/>
          </p:cNvSpPr>
          <p:nvPr>
            <p:ph type="title" hasCustomPrompt="1"/>
          </p:nvPr>
        </p:nvSpPr>
        <p:spPr>
          <a:xfrm>
            <a:off x="838201" y="838800"/>
            <a:ext cx="10517188" cy="1728787"/>
          </a:xfrm>
          <a:prstGeom prst="rect">
            <a:avLst/>
          </a:prstGeom>
        </p:spPr>
        <p:txBody>
          <a:bodyPr/>
          <a:lstStyle>
            <a:lvl1pPr>
              <a:lnSpc>
                <a:spcPct val="100000"/>
              </a:lnSpc>
              <a:defRPr sz="3600"/>
            </a:lvl1pPr>
          </a:lstStyle>
          <a:p>
            <a:r>
              <a:rPr lang="en-US"/>
              <a:t>Put the slide headline here, </a:t>
            </a:r>
            <a:br>
              <a:rPr lang="en-US"/>
            </a:br>
            <a:r>
              <a:rPr lang="en-US"/>
              <a:t>keep it bold 36 </a:t>
            </a:r>
            <a:r>
              <a:rPr lang="en-US" err="1"/>
              <a:t>pt</a:t>
            </a:r>
            <a:endParaRPr lang="en-US"/>
          </a:p>
        </p:txBody>
      </p:sp>
      <p:sp>
        <p:nvSpPr>
          <p:cNvPr id="2" name="Footer Placeholder 1">
            <a:extLst>
              <a:ext uri="{FF2B5EF4-FFF2-40B4-BE49-F238E27FC236}">
                <a16:creationId xmlns:a16="http://schemas.microsoft.com/office/drawing/2014/main" id="{41B83894-EB72-F046-AFC0-B3038632DB2D}"/>
              </a:ext>
            </a:extLst>
          </p:cNvPr>
          <p:cNvSpPr>
            <a:spLocks noGrp="1"/>
          </p:cNvSpPr>
          <p:nvPr>
            <p:ph type="ftr" sz="quarter" idx="20"/>
          </p:nvPr>
        </p:nvSpPr>
        <p:spPr>
          <a:xfrm>
            <a:off x="838200" y="6381327"/>
            <a:ext cx="5257800" cy="293119"/>
          </a:xfrm>
          <a:prstGeom prst="rect">
            <a:avLst/>
          </a:prstGeom>
        </p:spPr>
        <p:txBody>
          <a:bodyPr/>
          <a:lstStyle/>
          <a:p>
            <a:endParaRPr lang="en-GB"/>
          </a:p>
        </p:txBody>
      </p:sp>
    </p:spTree>
    <p:extLst>
      <p:ext uri="{BB962C8B-B14F-4D97-AF65-F5344CB8AC3E}">
        <p14:creationId xmlns:p14="http://schemas.microsoft.com/office/powerpoint/2010/main" val="30257691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efore–after image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413F907-AE77-0746-B805-0D2E5F01B01D}"/>
              </a:ext>
            </a:extLst>
          </p:cNvPr>
          <p:cNvSpPr>
            <a:spLocks noGrp="1"/>
          </p:cNvSpPr>
          <p:nvPr>
            <p:ph type="pic" sz="quarter" idx="17" hasCustomPrompt="1"/>
          </p:nvPr>
        </p:nvSpPr>
        <p:spPr>
          <a:xfrm>
            <a:off x="1631949" y="2022765"/>
            <a:ext cx="3600451" cy="2303463"/>
          </a:xfrm>
          <a:solidFill>
            <a:srgbClr val="E4E5E3"/>
          </a:solidFill>
        </p:spPr>
        <p:txBody>
          <a:bodyPr>
            <a:normAutofit/>
          </a:bodyPr>
          <a:lstStyle>
            <a:lvl1pPr marL="0" indent="0">
              <a:buNone/>
              <a:defRPr sz="1400">
                <a:solidFill>
                  <a:schemeClr val="bg1">
                    <a:lumMod val="50000"/>
                  </a:schemeClr>
                </a:solidFill>
              </a:defRPr>
            </a:lvl1pPr>
          </a:lstStyle>
          <a:p>
            <a:r>
              <a:rPr lang="en-US"/>
              <a:t>Drag and drop or click the icon to add a picture</a:t>
            </a:r>
          </a:p>
        </p:txBody>
      </p:sp>
      <p:sp>
        <p:nvSpPr>
          <p:cNvPr id="19" name="Picture Placeholder 2">
            <a:extLst>
              <a:ext uri="{FF2B5EF4-FFF2-40B4-BE49-F238E27FC236}">
                <a16:creationId xmlns:a16="http://schemas.microsoft.com/office/drawing/2014/main" id="{0E481080-1B49-ED4F-B8EF-1D96447B74DD}"/>
              </a:ext>
            </a:extLst>
          </p:cNvPr>
          <p:cNvSpPr>
            <a:spLocks noGrp="1"/>
          </p:cNvSpPr>
          <p:nvPr>
            <p:ph type="pic" sz="quarter" idx="20" hasCustomPrompt="1"/>
          </p:nvPr>
        </p:nvSpPr>
        <p:spPr>
          <a:xfrm>
            <a:off x="6992620" y="2022765"/>
            <a:ext cx="3600451" cy="2303463"/>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a:t>Drag and drop or click the icon to add a picture</a:t>
            </a:r>
          </a:p>
        </p:txBody>
      </p:sp>
      <p:pic>
        <p:nvPicPr>
          <p:cNvPr id="2" name="Picture 1">
            <a:extLst>
              <a:ext uri="{FF2B5EF4-FFF2-40B4-BE49-F238E27FC236}">
                <a16:creationId xmlns:a16="http://schemas.microsoft.com/office/drawing/2014/main" id="{86D6265E-70AC-3048-8EA1-7C44308317B8}"/>
              </a:ext>
            </a:extLst>
          </p:cNvPr>
          <p:cNvPicPr>
            <a:picLocks noChangeAspect="1"/>
          </p:cNvPicPr>
          <p:nvPr userDrawn="1"/>
        </p:nvPicPr>
        <p:blipFill>
          <a:blip r:embed="rId2"/>
          <a:stretch>
            <a:fillRect/>
          </a:stretch>
        </p:blipFill>
        <p:spPr>
          <a:xfrm>
            <a:off x="5710547" y="2876669"/>
            <a:ext cx="770907" cy="628899"/>
          </a:xfrm>
          <a:prstGeom prst="rect">
            <a:avLst/>
          </a:prstGeom>
        </p:spPr>
      </p:pic>
      <p:sp>
        <p:nvSpPr>
          <p:cNvPr id="12" name="TextBox 11">
            <a:extLst>
              <a:ext uri="{FF2B5EF4-FFF2-40B4-BE49-F238E27FC236}">
                <a16:creationId xmlns:a16="http://schemas.microsoft.com/office/drawing/2014/main" id="{C2CF7D12-C123-CB4E-92BB-7BFFDA0A2C14}"/>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smtClean="0">
                <a:latin typeface="Noto IKEA Latin" panose="020B0502040504020204" pitchFamily="34" charset="0"/>
              </a:rPr>
              <a:pPr algn="r"/>
              <a:t>‹#›</a:t>
            </a:fld>
            <a:endParaRPr lang="en-GB" sz="1000">
              <a:latin typeface="Noto IKEA Latin" panose="020B0502040504020204" pitchFamily="34" charset="0"/>
            </a:endParaRPr>
          </a:p>
        </p:txBody>
      </p:sp>
      <p:sp>
        <p:nvSpPr>
          <p:cNvPr id="13" name="Title 1">
            <a:extLst>
              <a:ext uri="{FF2B5EF4-FFF2-40B4-BE49-F238E27FC236}">
                <a16:creationId xmlns:a16="http://schemas.microsoft.com/office/drawing/2014/main" id="{3915BC80-B2FE-8249-98A7-3859708C64C5}"/>
              </a:ext>
            </a:extLst>
          </p:cNvPr>
          <p:cNvSpPr>
            <a:spLocks noGrp="1"/>
          </p:cNvSpPr>
          <p:nvPr>
            <p:ph type="title" hasCustomPrompt="1"/>
          </p:nvPr>
        </p:nvSpPr>
        <p:spPr>
          <a:xfrm>
            <a:off x="838201" y="838800"/>
            <a:ext cx="10517188" cy="1186151"/>
          </a:xfrm>
          <a:prstGeom prst="rect">
            <a:avLst/>
          </a:prstGeom>
        </p:spPr>
        <p:txBody>
          <a:bodyPr/>
          <a:lstStyle>
            <a:lvl1pPr>
              <a:lnSpc>
                <a:spcPct val="100000"/>
              </a:lnSpc>
              <a:defRPr sz="3600"/>
            </a:lvl1pPr>
          </a:lstStyle>
          <a:p>
            <a:r>
              <a:rPr lang="en-US"/>
              <a:t>Put the slide headline here</a:t>
            </a:r>
          </a:p>
        </p:txBody>
      </p:sp>
      <p:sp>
        <p:nvSpPr>
          <p:cNvPr id="4" name="Footer Placeholder 3">
            <a:extLst>
              <a:ext uri="{FF2B5EF4-FFF2-40B4-BE49-F238E27FC236}">
                <a16:creationId xmlns:a16="http://schemas.microsoft.com/office/drawing/2014/main" id="{FA997E8B-6A72-3349-82A2-CA12BBB442EA}"/>
              </a:ext>
            </a:extLst>
          </p:cNvPr>
          <p:cNvSpPr>
            <a:spLocks noGrp="1"/>
          </p:cNvSpPr>
          <p:nvPr>
            <p:ph type="ftr" sz="quarter" idx="21"/>
          </p:nvPr>
        </p:nvSpPr>
        <p:spPr>
          <a:xfrm>
            <a:off x="838200" y="6381327"/>
            <a:ext cx="5257800" cy="293119"/>
          </a:xfrm>
          <a:prstGeom prst="rect">
            <a:avLst/>
          </a:prstGeom>
        </p:spPr>
        <p:txBody>
          <a:bodyPr/>
          <a:lstStyle/>
          <a:p>
            <a:endParaRPr lang="en-GB"/>
          </a:p>
        </p:txBody>
      </p:sp>
      <p:sp>
        <p:nvSpPr>
          <p:cNvPr id="16" name="Text Placeholder 5">
            <a:extLst>
              <a:ext uri="{FF2B5EF4-FFF2-40B4-BE49-F238E27FC236}">
                <a16:creationId xmlns:a16="http://schemas.microsoft.com/office/drawing/2014/main" id="{8B805C66-9B81-6F4A-8653-8751DC71F3C3}"/>
              </a:ext>
            </a:extLst>
          </p:cNvPr>
          <p:cNvSpPr>
            <a:spLocks noGrp="1"/>
          </p:cNvSpPr>
          <p:nvPr>
            <p:ph type="body" sz="quarter" idx="12" hasCustomPrompt="1"/>
          </p:nvPr>
        </p:nvSpPr>
        <p:spPr>
          <a:xfrm>
            <a:off x="1631949" y="4519472"/>
            <a:ext cx="3600451" cy="1429808"/>
          </a:xfrm>
        </p:spPr>
        <p:txBody>
          <a:bodyPr>
            <a:noAutofit/>
          </a:bodyPr>
          <a:lstStyle>
            <a:lvl1pPr>
              <a:spcBef>
                <a:spcPts val="0"/>
              </a:spcBef>
              <a:defRPr sz="1400"/>
            </a:lvl1pPr>
          </a:lstStyle>
          <a:p>
            <a:pPr lvl="0"/>
            <a:r>
              <a:rPr lang="en-US"/>
              <a:t>Put the body text or caption here</a:t>
            </a:r>
            <a:endParaRPr lang="en-GB"/>
          </a:p>
        </p:txBody>
      </p:sp>
      <p:sp>
        <p:nvSpPr>
          <p:cNvPr id="17" name="Text Placeholder 5">
            <a:extLst>
              <a:ext uri="{FF2B5EF4-FFF2-40B4-BE49-F238E27FC236}">
                <a16:creationId xmlns:a16="http://schemas.microsoft.com/office/drawing/2014/main" id="{FA6FB3B4-ED87-C644-AEAC-F1AF465F1548}"/>
              </a:ext>
            </a:extLst>
          </p:cNvPr>
          <p:cNvSpPr>
            <a:spLocks noGrp="1"/>
          </p:cNvSpPr>
          <p:nvPr>
            <p:ph type="body" sz="quarter" idx="22" hasCustomPrompt="1"/>
          </p:nvPr>
        </p:nvSpPr>
        <p:spPr>
          <a:xfrm>
            <a:off x="6997041" y="4519472"/>
            <a:ext cx="3600451" cy="1429808"/>
          </a:xfrm>
        </p:spPr>
        <p:txBody>
          <a:bodyPr>
            <a:noAutofit/>
          </a:bodyPr>
          <a:lstStyle>
            <a:lvl1pPr>
              <a:spcBef>
                <a:spcPts val="0"/>
              </a:spcBef>
              <a:defRPr sz="1400"/>
            </a:lvl1pPr>
          </a:lstStyle>
          <a:p>
            <a:pPr lvl="0"/>
            <a:r>
              <a:rPr lang="en-US"/>
              <a:t>Put the body text or caption here</a:t>
            </a:r>
            <a:endParaRPr lang="en-GB"/>
          </a:p>
        </p:txBody>
      </p:sp>
    </p:spTree>
    <p:extLst>
      <p:ext uri="{BB962C8B-B14F-4D97-AF65-F5344CB8AC3E}">
        <p14:creationId xmlns:p14="http://schemas.microsoft.com/office/powerpoint/2010/main" val="14367637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s with description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413F907-AE77-0746-B805-0D2E5F01B01D}"/>
              </a:ext>
            </a:extLst>
          </p:cNvPr>
          <p:cNvSpPr>
            <a:spLocks noGrp="1"/>
          </p:cNvSpPr>
          <p:nvPr>
            <p:ph type="pic" sz="quarter" idx="17" hasCustomPrompt="1"/>
          </p:nvPr>
        </p:nvSpPr>
        <p:spPr>
          <a:xfrm>
            <a:off x="855106" y="2062103"/>
            <a:ext cx="3057175" cy="2303463"/>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a:t>Drag and drop or click the icon to add a picture</a:t>
            </a:r>
          </a:p>
        </p:txBody>
      </p:sp>
      <p:sp>
        <p:nvSpPr>
          <p:cNvPr id="19" name="Picture Placeholder 2">
            <a:extLst>
              <a:ext uri="{FF2B5EF4-FFF2-40B4-BE49-F238E27FC236}">
                <a16:creationId xmlns:a16="http://schemas.microsoft.com/office/drawing/2014/main" id="{0E481080-1B49-ED4F-B8EF-1D96447B74DD}"/>
              </a:ext>
            </a:extLst>
          </p:cNvPr>
          <p:cNvSpPr>
            <a:spLocks noGrp="1"/>
          </p:cNvSpPr>
          <p:nvPr>
            <p:ph type="pic" sz="quarter" idx="20" hasCustomPrompt="1"/>
          </p:nvPr>
        </p:nvSpPr>
        <p:spPr>
          <a:xfrm>
            <a:off x="4583834" y="2062103"/>
            <a:ext cx="3057175" cy="2303463"/>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a:t>Drag and drop or click the icon to add a picture</a:t>
            </a:r>
          </a:p>
        </p:txBody>
      </p:sp>
      <p:sp>
        <p:nvSpPr>
          <p:cNvPr id="13" name="Picture Placeholder 2">
            <a:extLst>
              <a:ext uri="{FF2B5EF4-FFF2-40B4-BE49-F238E27FC236}">
                <a16:creationId xmlns:a16="http://schemas.microsoft.com/office/drawing/2014/main" id="{AADE64AA-EB12-9B42-B094-87CAEF84C4AB}"/>
              </a:ext>
            </a:extLst>
          </p:cNvPr>
          <p:cNvSpPr>
            <a:spLocks noGrp="1"/>
          </p:cNvSpPr>
          <p:nvPr>
            <p:ph type="pic" sz="quarter" idx="23" hasCustomPrompt="1"/>
          </p:nvPr>
        </p:nvSpPr>
        <p:spPr>
          <a:xfrm>
            <a:off x="8273181" y="2062103"/>
            <a:ext cx="3057175" cy="2303463"/>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a:t>Drag and drop or click the icon to add a picture</a:t>
            </a:r>
          </a:p>
        </p:txBody>
      </p:sp>
      <p:sp>
        <p:nvSpPr>
          <p:cNvPr id="17" name="TextBox 16">
            <a:extLst>
              <a:ext uri="{FF2B5EF4-FFF2-40B4-BE49-F238E27FC236}">
                <a16:creationId xmlns:a16="http://schemas.microsoft.com/office/drawing/2014/main" id="{BD20C848-2304-4F46-9EDC-D7AC2CD7AAE4}"/>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smtClean="0">
                <a:latin typeface="Noto IKEA Latin" panose="020B0502040504020204" pitchFamily="34" charset="0"/>
              </a:rPr>
              <a:pPr algn="r"/>
              <a:t>‹#›</a:t>
            </a:fld>
            <a:endParaRPr lang="en-GB" sz="1000">
              <a:latin typeface="Noto IKEA Latin" panose="020B0502040504020204" pitchFamily="34" charset="0"/>
            </a:endParaRPr>
          </a:p>
        </p:txBody>
      </p:sp>
      <p:sp>
        <p:nvSpPr>
          <p:cNvPr id="14" name="Title 1">
            <a:extLst>
              <a:ext uri="{FF2B5EF4-FFF2-40B4-BE49-F238E27FC236}">
                <a16:creationId xmlns:a16="http://schemas.microsoft.com/office/drawing/2014/main" id="{15330994-19DA-9E46-A2E3-C446A8DB80A5}"/>
              </a:ext>
            </a:extLst>
          </p:cNvPr>
          <p:cNvSpPr>
            <a:spLocks noGrp="1"/>
          </p:cNvSpPr>
          <p:nvPr>
            <p:ph type="title" hasCustomPrompt="1"/>
          </p:nvPr>
        </p:nvSpPr>
        <p:spPr>
          <a:xfrm>
            <a:off x="838201" y="838800"/>
            <a:ext cx="10517188" cy="1225489"/>
          </a:xfrm>
          <a:prstGeom prst="rect">
            <a:avLst/>
          </a:prstGeom>
        </p:spPr>
        <p:txBody>
          <a:bodyPr/>
          <a:lstStyle>
            <a:lvl1pPr>
              <a:lnSpc>
                <a:spcPct val="100000"/>
              </a:lnSpc>
              <a:defRPr sz="3600"/>
            </a:lvl1pPr>
          </a:lstStyle>
          <a:p>
            <a:r>
              <a:rPr lang="en-US"/>
              <a:t>Put the slide headline here</a:t>
            </a:r>
          </a:p>
        </p:txBody>
      </p:sp>
      <p:sp>
        <p:nvSpPr>
          <p:cNvPr id="2" name="Footer Placeholder 1">
            <a:extLst>
              <a:ext uri="{FF2B5EF4-FFF2-40B4-BE49-F238E27FC236}">
                <a16:creationId xmlns:a16="http://schemas.microsoft.com/office/drawing/2014/main" id="{CF89DA20-A770-304C-BB29-23501562357F}"/>
              </a:ext>
            </a:extLst>
          </p:cNvPr>
          <p:cNvSpPr>
            <a:spLocks noGrp="1"/>
          </p:cNvSpPr>
          <p:nvPr>
            <p:ph type="ftr" sz="quarter" idx="29"/>
          </p:nvPr>
        </p:nvSpPr>
        <p:spPr>
          <a:xfrm>
            <a:off x="838200" y="6381327"/>
            <a:ext cx="5257800" cy="293119"/>
          </a:xfrm>
          <a:prstGeom prst="rect">
            <a:avLst/>
          </a:prstGeom>
        </p:spPr>
        <p:txBody>
          <a:bodyPr/>
          <a:lstStyle/>
          <a:p>
            <a:endParaRPr lang="en-GB"/>
          </a:p>
        </p:txBody>
      </p:sp>
      <p:sp>
        <p:nvSpPr>
          <p:cNvPr id="15" name="Text Placeholder 5">
            <a:extLst>
              <a:ext uri="{FF2B5EF4-FFF2-40B4-BE49-F238E27FC236}">
                <a16:creationId xmlns:a16="http://schemas.microsoft.com/office/drawing/2014/main" id="{EA551AE1-5794-8645-B13C-A75DC3F29BBC}"/>
              </a:ext>
            </a:extLst>
          </p:cNvPr>
          <p:cNvSpPr>
            <a:spLocks noGrp="1"/>
          </p:cNvSpPr>
          <p:nvPr>
            <p:ph type="body" sz="quarter" idx="12" hasCustomPrompt="1"/>
          </p:nvPr>
        </p:nvSpPr>
        <p:spPr>
          <a:xfrm>
            <a:off x="855106" y="4519472"/>
            <a:ext cx="3057175" cy="1429808"/>
          </a:xfrm>
        </p:spPr>
        <p:txBody>
          <a:bodyPr>
            <a:noAutofit/>
          </a:bodyPr>
          <a:lstStyle>
            <a:lvl1pPr>
              <a:spcBef>
                <a:spcPts val="0"/>
              </a:spcBef>
              <a:defRPr sz="1400"/>
            </a:lvl1pPr>
          </a:lstStyle>
          <a:p>
            <a:pPr lvl="0"/>
            <a:r>
              <a:rPr lang="en-US"/>
              <a:t>Put the body text or caption here</a:t>
            </a:r>
            <a:endParaRPr lang="en-GB"/>
          </a:p>
        </p:txBody>
      </p:sp>
      <p:sp>
        <p:nvSpPr>
          <p:cNvPr id="16" name="Text Placeholder 5">
            <a:extLst>
              <a:ext uri="{FF2B5EF4-FFF2-40B4-BE49-F238E27FC236}">
                <a16:creationId xmlns:a16="http://schemas.microsoft.com/office/drawing/2014/main" id="{50C5C652-3240-6341-9095-4EF7D7DC26F2}"/>
              </a:ext>
            </a:extLst>
          </p:cNvPr>
          <p:cNvSpPr>
            <a:spLocks noGrp="1"/>
          </p:cNvSpPr>
          <p:nvPr>
            <p:ph type="body" sz="quarter" idx="30" hasCustomPrompt="1"/>
          </p:nvPr>
        </p:nvSpPr>
        <p:spPr>
          <a:xfrm>
            <a:off x="4567414" y="4519472"/>
            <a:ext cx="3057175" cy="1429808"/>
          </a:xfrm>
        </p:spPr>
        <p:txBody>
          <a:bodyPr>
            <a:noAutofit/>
          </a:bodyPr>
          <a:lstStyle>
            <a:lvl1pPr>
              <a:spcBef>
                <a:spcPts val="0"/>
              </a:spcBef>
              <a:defRPr sz="1400"/>
            </a:lvl1pPr>
          </a:lstStyle>
          <a:p>
            <a:pPr lvl="0"/>
            <a:r>
              <a:rPr lang="en-US"/>
              <a:t>Put the body text or caption here</a:t>
            </a:r>
            <a:endParaRPr lang="en-GB"/>
          </a:p>
        </p:txBody>
      </p:sp>
      <p:sp>
        <p:nvSpPr>
          <p:cNvPr id="25" name="Text Placeholder 5">
            <a:extLst>
              <a:ext uri="{FF2B5EF4-FFF2-40B4-BE49-F238E27FC236}">
                <a16:creationId xmlns:a16="http://schemas.microsoft.com/office/drawing/2014/main" id="{154F45D7-B176-5742-A305-63E532076396}"/>
              </a:ext>
            </a:extLst>
          </p:cNvPr>
          <p:cNvSpPr>
            <a:spLocks noGrp="1"/>
          </p:cNvSpPr>
          <p:nvPr>
            <p:ph type="body" sz="quarter" idx="31" hasCustomPrompt="1"/>
          </p:nvPr>
        </p:nvSpPr>
        <p:spPr>
          <a:xfrm>
            <a:off x="8298214" y="4519472"/>
            <a:ext cx="3057175" cy="1429808"/>
          </a:xfrm>
        </p:spPr>
        <p:txBody>
          <a:bodyPr>
            <a:noAutofit/>
          </a:bodyPr>
          <a:lstStyle>
            <a:lvl1pPr>
              <a:spcBef>
                <a:spcPts val="0"/>
              </a:spcBef>
              <a:defRPr sz="1400"/>
            </a:lvl1pPr>
          </a:lstStyle>
          <a:p>
            <a:pPr lvl="0"/>
            <a:r>
              <a:rPr lang="en-US"/>
              <a:t>Put the body text or caption here</a:t>
            </a:r>
            <a:endParaRPr lang="en-GB"/>
          </a:p>
        </p:txBody>
      </p:sp>
    </p:spTree>
    <p:extLst>
      <p:ext uri="{BB962C8B-B14F-4D97-AF65-F5344CB8AC3E}">
        <p14:creationId xmlns:p14="http://schemas.microsoft.com/office/powerpoint/2010/main" val="10336282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ages with captions">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124A353B-E374-7740-BADE-D936639B642B}"/>
              </a:ext>
            </a:extLst>
          </p:cNvPr>
          <p:cNvSpPr>
            <a:spLocks noGrp="1"/>
          </p:cNvSpPr>
          <p:nvPr>
            <p:ph type="body" sz="half" idx="2" hasCustomPrompt="1"/>
          </p:nvPr>
        </p:nvSpPr>
        <p:spPr>
          <a:xfrm>
            <a:off x="4029540" y="836614"/>
            <a:ext cx="1850437" cy="2016125"/>
          </a:xfrm>
        </p:spPr>
        <p:txBody>
          <a:bodyPr>
            <a:noAutofit/>
          </a:bodyPr>
          <a:lstStyle>
            <a:lvl1pPr marL="0" indent="0">
              <a:lnSpc>
                <a:spcPct val="100000"/>
              </a:lnSpc>
              <a:buNone/>
              <a:defRPr sz="14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Put the body text or caption here</a:t>
            </a:r>
            <a:endParaRPr lang="en-GB"/>
          </a:p>
        </p:txBody>
      </p:sp>
      <p:sp>
        <p:nvSpPr>
          <p:cNvPr id="3" name="Picture Placeholder 2">
            <a:extLst>
              <a:ext uri="{FF2B5EF4-FFF2-40B4-BE49-F238E27FC236}">
                <a16:creationId xmlns:a16="http://schemas.microsoft.com/office/drawing/2014/main" id="{DEE2AB82-CBD5-1145-9E32-3577A8B871DC}"/>
              </a:ext>
            </a:extLst>
          </p:cNvPr>
          <p:cNvSpPr>
            <a:spLocks noGrp="1"/>
          </p:cNvSpPr>
          <p:nvPr>
            <p:ph type="pic" sz="quarter" idx="19" hasCustomPrompt="1"/>
          </p:nvPr>
        </p:nvSpPr>
        <p:spPr>
          <a:xfrm>
            <a:off x="839789" y="836614"/>
            <a:ext cx="3024187" cy="2016125"/>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a:t>Drag and drop or click the icon to add a picture</a:t>
            </a:r>
          </a:p>
        </p:txBody>
      </p:sp>
      <p:sp>
        <p:nvSpPr>
          <p:cNvPr id="14" name="Text Placeholder 3">
            <a:extLst>
              <a:ext uri="{FF2B5EF4-FFF2-40B4-BE49-F238E27FC236}">
                <a16:creationId xmlns:a16="http://schemas.microsoft.com/office/drawing/2014/main" id="{0EC9DAF8-6896-F945-BC62-1FA59028EACA}"/>
              </a:ext>
            </a:extLst>
          </p:cNvPr>
          <p:cNvSpPr>
            <a:spLocks noGrp="1"/>
          </p:cNvSpPr>
          <p:nvPr>
            <p:ph type="body" sz="half" idx="20" hasCustomPrompt="1"/>
          </p:nvPr>
        </p:nvSpPr>
        <p:spPr>
          <a:xfrm>
            <a:off x="9493080" y="836614"/>
            <a:ext cx="1850437" cy="2016125"/>
          </a:xfrm>
        </p:spPr>
        <p:txBody>
          <a:bodyPr>
            <a:noAutofit/>
          </a:bodyPr>
          <a:lstStyle>
            <a:lvl1pPr marL="0" indent="0">
              <a:lnSpc>
                <a:spcPct val="100000"/>
              </a:lnSpc>
              <a:buNone/>
              <a:defRPr sz="14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Put the body text or caption here</a:t>
            </a:r>
            <a:endParaRPr lang="en-GB"/>
          </a:p>
        </p:txBody>
      </p:sp>
      <p:sp>
        <p:nvSpPr>
          <p:cNvPr id="15" name="Picture Placeholder 2">
            <a:extLst>
              <a:ext uri="{FF2B5EF4-FFF2-40B4-BE49-F238E27FC236}">
                <a16:creationId xmlns:a16="http://schemas.microsoft.com/office/drawing/2014/main" id="{DFDA796F-563B-BF4B-9884-8B1A4AA2E248}"/>
              </a:ext>
            </a:extLst>
          </p:cNvPr>
          <p:cNvSpPr>
            <a:spLocks noGrp="1"/>
          </p:cNvSpPr>
          <p:nvPr>
            <p:ph type="pic" sz="quarter" idx="21" hasCustomPrompt="1"/>
          </p:nvPr>
        </p:nvSpPr>
        <p:spPr>
          <a:xfrm>
            <a:off x="6303329" y="836614"/>
            <a:ext cx="3024187" cy="2016125"/>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a:t>Drag and drop or click the icon to add a picture</a:t>
            </a:r>
          </a:p>
        </p:txBody>
      </p:sp>
      <p:sp>
        <p:nvSpPr>
          <p:cNvPr id="16" name="Text Placeholder 3">
            <a:extLst>
              <a:ext uri="{FF2B5EF4-FFF2-40B4-BE49-F238E27FC236}">
                <a16:creationId xmlns:a16="http://schemas.microsoft.com/office/drawing/2014/main" id="{B2CDF5E0-6262-EF4B-90E2-B7C89A2D4134}"/>
              </a:ext>
            </a:extLst>
          </p:cNvPr>
          <p:cNvSpPr>
            <a:spLocks noGrp="1"/>
          </p:cNvSpPr>
          <p:nvPr>
            <p:ph type="body" sz="half" idx="22" hasCustomPrompt="1"/>
          </p:nvPr>
        </p:nvSpPr>
        <p:spPr>
          <a:xfrm>
            <a:off x="4029540" y="3431224"/>
            <a:ext cx="1850437" cy="2016125"/>
          </a:xfrm>
        </p:spPr>
        <p:txBody>
          <a:bodyPr>
            <a:noAutofit/>
          </a:bodyPr>
          <a:lstStyle>
            <a:lvl1pPr marL="0" indent="0">
              <a:lnSpc>
                <a:spcPct val="100000"/>
              </a:lnSpc>
              <a:buNone/>
              <a:defRPr sz="14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Put the body text or caption here</a:t>
            </a:r>
            <a:endParaRPr lang="en-GB"/>
          </a:p>
        </p:txBody>
      </p:sp>
      <p:sp>
        <p:nvSpPr>
          <p:cNvPr id="17" name="Picture Placeholder 2">
            <a:extLst>
              <a:ext uri="{FF2B5EF4-FFF2-40B4-BE49-F238E27FC236}">
                <a16:creationId xmlns:a16="http://schemas.microsoft.com/office/drawing/2014/main" id="{7B0F94D7-E140-844D-9E21-505B0B19C200}"/>
              </a:ext>
            </a:extLst>
          </p:cNvPr>
          <p:cNvSpPr>
            <a:spLocks noGrp="1"/>
          </p:cNvSpPr>
          <p:nvPr>
            <p:ph type="pic" sz="quarter" idx="23" hasCustomPrompt="1"/>
          </p:nvPr>
        </p:nvSpPr>
        <p:spPr>
          <a:xfrm>
            <a:off x="839789" y="3431224"/>
            <a:ext cx="3024187" cy="2016125"/>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a:t>Drag and drop or click the icon to add a picture</a:t>
            </a:r>
          </a:p>
        </p:txBody>
      </p:sp>
      <p:sp>
        <p:nvSpPr>
          <p:cNvPr id="24" name="Text Placeholder 3">
            <a:extLst>
              <a:ext uri="{FF2B5EF4-FFF2-40B4-BE49-F238E27FC236}">
                <a16:creationId xmlns:a16="http://schemas.microsoft.com/office/drawing/2014/main" id="{7CD72929-2819-6941-BC3F-7845DE153E75}"/>
              </a:ext>
            </a:extLst>
          </p:cNvPr>
          <p:cNvSpPr>
            <a:spLocks noGrp="1"/>
          </p:cNvSpPr>
          <p:nvPr>
            <p:ph type="body" sz="half" idx="24" hasCustomPrompt="1"/>
          </p:nvPr>
        </p:nvSpPr>
        <p:spPr>
          <a:xfrm>
            <a:off x="9493080" y="3431224"/>
            <a:ext cx="1850437" cy="2016125"/>
          </a:xfrm>
        </p:spPr>
        <p:txBody>
          <a:bodyPr>
            <a:noAutofit/>
          </a:bodyPr>
          <a:lstStyle>
            <a:lvl1pPr marL="0" indent="0">
              <a:lnSpc>
                <a:spcPct val="100000"/>
              </a:lnSpc>
              <a:buNone/>
              <a:defRPr sz="14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Put the body text or caption here</a:t>
            </a:r>
            <a:endParaRPr lang="en-GB"/>
          </a:p>
        </p:txBody>
      </p:sp>
      <p:sp>
        <p:nvSpPr>
          <p:cNvPr id="25" name="Picture Placeholder 2">
            <a:extLst>
              <a:ext uri="{FF2B5EF4-FFF2-40B4-BE49-F238E27FC236}">
                <a16:creationId xmlns:a16="http://schemas.microsoft.com/office/drawing/2014/main" id="{F2547076-AD08-1049-989A-EEE9D2FA7CED}"/>
              </a:ext>
            </a:extLst>
          </p:cNvPr>
          <p:cNvSpPr>
            <a:spLocks noGrp="1"/>
          </p:cNvSpPr>
          <p:nvPr>
            <p:ph type="pic" sz="quarter" idx="25" hasCustomPrompt="1"/>
          </p:nvPr>
        </p:nvSpPr>
        <p:spPr>
          <a:xfrm>
            <a:off x="6303329" y="3431224"/>
            <a:ext cx="3024187" cy="2016125"/>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a:t>Drag and drop or click the icon to add a picture</a:t>
            </a:r>
          </a:p>
        </p:txBody>
      </p:sp>
      <p:sp>
        <p:nvSpPr>
          <p:cNvPr id="12" name="TextBox 11">
            <a:extLst>
              <a:ext uri="{FF2B5EF4-FFF2-40B4-BE49-F238E27FC236}">
                <a16:creationId xmlns:a16="http://schemas.microsoft.com/office/drawing/2014/main" id="{172B6A34-EDFC-704F-BA80-B84E94810199}"/>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smtClean="0">
                <a:latin typeface="Noto IKEA Latin" panose="020B0502040504020204" pitchFamily="34" charset="0"/>
              </a:rPr>
              <a:pPr algn="r"/>
              <a:t>‹#›</a:t>
            </a:fld>
            <a:endParaRPr lang="en-GB" sz="1000">
              <a:latin typeface="Noto IKEA Latin" panose="020B0502040504020204" pitchFamily="34" charset="0"/>
            </a:endParaRPr>
          </a:p>
        </p:txBody>
      </p:sp>
      <p:sp>
        <p:nvSpPr>
          <p:cNvPr id="2" name="Footer Placeholder 1">
            <a:extLst>
              <a:ext uri="{FF2B5EF4-FFF2-40B4-BE49-F238E27FC236}">
                <a16:creationId xmlns:a16="http://schemas.microsoft.com/office/drawing/2014/main" id="{FB4B94B8-C2C8-9849-8A0D-ED5572B53591}"/>
              </a:ext>
            </a:extLst>
          </p:cNvPr>
          <p:cNvSpPr>
            <a:spLocks noGrp="1"/>
          </p:cNvSpPr>
          <p:nvPr>
            <p:ph type="ftr" sz="quarter" idx="26"/>
          </p:nvPr>
        </p:nvSpPr>
        <p:spPr>
          <a:xfrm>
            <a:off x="838200" y="6381327"/>
            <a:ext cx="5257800" cy="293119"/>
          </a:xfrm>
          <a:prstGeom prst="rect">
            <a:avLst/>
          </a:prstGeom>
        </p:spPr>
        <p:txBody>
          <a:bodyPr/>
          <a:lstStyle/>
          <a:p>
            <a:endParaRPr lang="en-GB"/>
          </a:p>
        </p:txBody>
      </p:sp>
    </p:spTree>
    <p:extLst>
      <p:ext uri="{BB962C8B-B14F-4D97-AF65-F5344CB8AC3E}">
        <p14:creationId xmlns:p14="http://schemas.microsoft.com/office/powerpoint/2010/main" val="24976329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ages without caption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A77A03C-07B1-E74B-85E7-036A776F1A9B}"/>
              </a:ext>
            </a:extLst>
          </p:cNvPr>
          <p:cNvSpPr>
            <a:spLocks noGrp="1"/>
          </p:cNvSpPr>
          <p:nvPr>
            <p:ph type="pic" sz="quarter" idx="14" hasCustomPrompt="1"/>
          </p:nvPr>
        </p:nvSpPr>
        <p:spPr>
          <a:xfrm>
            <a:off x="848248" y="1687196"/>
            <a:ext cx="3311525" cy="2016125"/>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a:t>Drag and drop or click the icon to add a picture</a:t>
            </a:r>
          </a:p>
        </p:txBody>
      </p:sp>
      <p:sp>
        <p:nvSpPr>
          <p:cNvPr id="20" name="Picture Placeholder 2">
            <a:extLst>
              <a:ext uri="{FF2B5EF4-FFF2-40B4-BE49-F238E27FC236}">
                <a16:creationId xmlns:a16="http://schemas.microsoft.com/office/drawing/2014/main" id="{A688ED8B-A803-244B-9E8D-4403139D9F5F}"/>
              </a:ext>
            </a:extLst>
          </p:cNvPr>
          <p:cNvSpPr>
            <a:spLocks noGrp="1"/>
          </p:cNvSpPr>
          <p:nvPr>
            <p:ph type="pic" sz="quarter" idx="15" hasCustomPrompt="1"/>
          </p:nvPr>
        </p:nvSpPr>
        <p:spPr>
          <a:xfrm>
            <a:off x="4425702" y="1687196"/>
            <a:ext cx="3311525" cy="2016125"/>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a:t>Drag and drop or click the icon to add a picture</a:t>
            </a:r>
          </a:p>
        </p:txBody>
      </p:sp>
      <p:sp>
        <p:nvSpPr>
          <p:cNvPr id="21" name="Picture Placeholder 2">
            <a:extLst>
              <a:ext uri="{FF2B5EF4-FFF2-40B4-BE49-F238E27FC236}">
                <a16:creationId xmlns:a16="http://schemas.microsoft.com/office/drawing/2014/main" id="{54515BAC-3137-8142-834B-BE5E2C8D89DE}"/>
              </a:ext>
            </a:extLst>
          </p:cNvPr>
          <p:cNvSpPr>
            <a:spLocks noGrp="1"/>
          </p:cNvSpPr>
          <p:nvPr>
            <p:ph type="pic" sz="quarter" idx="16" hasCustomPrompt="1"/>
          </p:nvPr>
        </p:nvSpPr>
        <p:spPr>
          <a:xfrm>
            <a:off x="8026152" y="1687196"/>
            <a:ext cx="3311525" cy="2016125"/>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a:t>Drag and drop or click the icon to add a picture</a:t>
            </a:r>
          </a:p>
        </p:txBody>
      </p:sp>
      <p:sp>
        <p:nvSpPr>
          <p:cNvPr id="22" name="Picture Placeholder 2">
            <a:extLst>
              <a:ext uri="{FF2B5EF4-FFF2-40B4-BE49-F238E27FC236}">
                <a16:creationId xmlns:a16="http://schemas.microsoft.com/office/drawing/2014/main" id="{D9E4BD15-2BD8-5C48-93A2-659291D3A806}"/>
              </a:ext>
            </a:extLst>
          </p:cNvPr>
          <p:cNvSpPr>
            <a:spLocks noGrp="1"/>
          </p:cNvSpPr>
          <p:nvPr>
            <p:ph type="pic" sz="quarter" idx="17" hasCustomPrompt="1"/>
          </p:nvPr>
        </p:nvSpPr>
        <p:spPr>
          <a:xfrm>
            <a:off x="848248" y="4005264"/>
            <a:ext cx="3311525" cy="2016125"/>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a:t>Drag and drop or click the icon to add a picture</a:t>
            </a:r>
          </a:p>
        </p:txBody>
      </p:sp>
      <p:sp>
        <p:nvSpPr>
          <p:cNvPr id="23" name="Picture Placeholder 2">
            <a:extLst>
              <a:ext uri="{FF2B5EF4-FFF2-40B4-BE49-F238E27FC236}">
                <a16:creationId xmlns:a16="http://schemas.microsoft.com/office/drawing/2014/main" id="{8743207E-00CB-EF4B-B623-25859AF44871}"/>
              </a:ext>
            </a:extLst>
          </p:cNvPr>
          <p:cNvSpPr>
            <a:spLocks noGrp="1"/>
          </p:cNvSpPr>
          <p:nvPr>
            <p:ph type="pic" sz="quarter" idx="18" hasCustomPrompt="1"/>
          </p:nvPr>
        </p:nvSpPr>
        <p:spPr>
          <a:xfrm>
            <a:off x="4425702" y="4005264"/>
            <a:ext cx="3311525" cy="2016125"/>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a:t>Drag and drop or click the icon to add a picture</a:t>
            </a:r>
          </a:p>
        </p:txBody>
      </p:sp>
      <p:sp>
        <p:nvSpPr>
          <p:cNvPr id="25" name="Picture Placeholder 2">
            <a:extLst>
              <a:ext uri="{FF2B5EF4-FFF2-40B4-BE49-F238E27FC236}">
                <a16:creationId xmlns:a16="http://schemas.microsoft.com/office/drawing/2014/main" id="{A2DCD539-83F0-274F-9BA6-621C529F0F17}"/>
              </a:ext>
            </a:extLst>
          </p:cNvPr>
          <p:cNvSpPr>
            <a:spLocks noGrp="1"/>
          </p:cNvSpPr>
          <p:nvPr>
            <p:ph type="pic" sz="quarter" idx="19" hasCustomPrompt="1"/>
          </p:nvPr>
        </p:nvSpPr>
        <p:spPr>
          <a:xfrm>
            <a:off x="8040688" y="4005264"/>
            <a:ext cx="3311525" cy="2016125"/>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a:t>Drag and drop or click the icon to add a picture</a:t>
            </a:r>
          </a:p>
        </p:txBody>
      </p:sp>
      <p:sp>
        <p:nvSpPr>
          <p:cNvPr id="26" name="Subtitle 2">
            <a:extLst>
              <a:ext uri="{FF2B5EF4-FFF2-40B4-BE49-F238E27FC236}">
                <a16:creationId xmlns:a16="http://schemas.microsoft.com/office/drawing/2014/main" id="{1C8F6E2C-59FC-6044-A67F-457F308BA7E0}"/>
              </a:ext>
            </a:extLst>
          </p:cNvPr>
          <p:cNvSpPr>
            <a:spLocks noGrp="1"/>
          </p:cNvSpPr>
          <p:nvPr>
            <p:ph type="subTitle" idx="1" hasCustomPrompt="1"/>
          </p:nvPr>
        </p:nvSpPr>
        <p:spPr>
          <a:xfrm>
            <a:off x="838800" y="838800"/>
            <a:ext cx="10518499" cy="580708"/>
          </a:xfrm>
        </p:spPr>
        <p:txBody>
          <a:bodyPr>
            <a:noAutofit/>
          </a:bodyPr>
          <a:lstStyle>
            <a:lvl1pPr marL="0" indent="0" algn="l">
              <a:lnSpc>
                <a:spcPct val="100000"/>
              </a:lnSpc>
              <a:buNone/>
              <a:defRPr sz="3600" b="1" spc="-100" baseline="0">
                <a:latin typeface="Noto IKEA Latin" panose="020B050204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Put the slide headline here</a:t>
            </a:r>
          </a:p>
        </p:txBody>
      </p:sp>
      <p:sp>
        <p:nvSpPr>
          <p:cNvPr id="11" name="TextBox 10">
            <a:extLst>
              <a:ext uri="{FF2B5EF4-FFF2-40B4-BE49-F238E27FC236}">
                <a16:creationId xmlns:a16="http://schemas.microsoft.com/office/drawing/2014/main" id="{9ED0FC94-3A69-804E-8CCA-5F2BABD746C9}"/>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smtClean="0">
                <a:latin typeface="Noto IKEA Latin" panose="020B0502040504020204" pitchFamily="34" charset="0"/>
              </a:rPr>
              <a:pPr algn="r"/>
              <a:t>‹#›</a:t>
            </a:fld>
            <a:endParaRPr lang="en-GB" sz="1000">
              <a:latin typeface="Noto IKEA Latin" panose="020B0502040504020204" pitchFamily="34" charset="0"/>
            </a:endParaRPr>
          </a:p>
        </p:txBody>
      </p:sp>
      <p:sp>
        <p:nvSpPr>
          <p:cNvPr id="12" name="Footer Placeholder 1">
            <a:extLst>
              <a:ext uri="{FF2B5EF4-FFF2-40B4-BE49-F238E27FC236}">
                <a16:creationId xmlns:a16="http://schemas.microsoft.com/office/drawing/2014/main" id="{47414FD6-7CA7-5B41-89DB-9AE9788B5180}"/>
              </a:ext>
            </a:extLst>
          </p:cNvPr>
          <p:cNvSpPr>
            <a:spLocks noGrp="1"/>
          </p:cNvSpPr>
          <p:nvPr>
            <p:ph type="ftr" sz="quarter" idx="20"/>
          </p:nvPr>
        </p:nvSpPr>
        <p:spPr>
          <a:xfrm>
            <a:off x="838200" y="6381327"/>
            <a:ext cx="5257800" cy="293119"/>
          </a:xfrm>
          <a:prstGeom prst="rect">
            <a:avLst/>
          </a:prstGeom>
        </p:spPr>
        <p:txBody>
          <a:bodyPr/>
          <a:lstStyle/>
          <a:p>
            <a:endParaRPr lang="en-GB"/>
          </a:p>
        </p:txBody>
      </p:sp>
    </p:spTree>
    <p:extLst>
      <p:ext uri="{BB962C8B-B14F-4D97-AF65-F5344CB8AC3E}">
        <p14:creationId xmlns:p14="http://schemas.microsoft.com/office/powerpoint/2010/main" val="39296735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rom–to char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982E2EA-1137-0846-98DC-3E6332C29A67}"/>
              </a:ext>
            </a:extLst>
          </p:cNvPr>
          <p:cNvSpPr>
            <a:spLocks noGrp="1"/>
          </p:cNvSpPr>
          <p:nvPr>
            <p:ph type="body" sz="quarter" idx="10" hasCustomPrompt="1"/>
          </p:nvPr>
        </p:nvSpPr>
        <p:spPr>
          <a:xfrm>
            <a:off x="1343473" y="2850357"/>
            <a:ext cx="3887787" cy="578644"/>
          </a:xfrm>
          <a:solidFill>
            <a:srgbClr val="E4E5E3"/>
          </a:solidFill>
        </p:spPr>
        <p:txBody>
          <a:bodyPr lIns="180000" tIns="180000" rIns="180000" bIns="46800">
            <a:noAutofit/>
          </a:bodyPr>
          <a:lstStyle>
            <a:lvl1pPr marL="0" indent="0">
              <a:buNone/>
              <a:defRPr sz="1800"/>
            </a:lvl1pPr>
          </a:lstStyle>
          <a:p>
            <a:pPr lvl="0"/>
            <a:r>
              <a:rPr lang="en-US"/>
              <a:t>Put the text here</a:t>
            </a:r>
          </a:p>
        </p:txBody>
      </p:sp>
      <p:sp>
        <p:nvSpPr>
          <p:cNvPr id="15" name="Text Placeholder 5">
            <a:extLst>
              <a:ext uri="{FF2B5EF4-FFF2-40B4-BE49-F238E27FC236}">
                <a16:creationId xmlns:a16="http://schemas.microsoft.com/office/drawing/2014/main" id="{BB2544E0-599A-0E4D-B7C9-0338205DD470}"/>
              </a:ext>
            </a:extLst>
          </p:cNvPr>
          <p:cNvSpPr>
            <a:spLocks noGrp="1"/>
          </p:cNvSpPr>
          <p:nvPr>
            <p:ph type="body" sz="quarter" idx="20" hasCustomPrompt="1"/>
          </p:nvPr>
        </p:nvSpPr>
        <p:spPr>
          <a:xfrm>
            <a:off x="6951521" y="2850357"/>
            <a:ext cx="3887787" cy="578644"/>
          </a:xfrm>
          <a:solidFill>
            <a:srgbClr val="E4E5E3"/>
          </a:solidFill>
        </p:spPr>
        <p:txBody>
          <a:bodyPr lIns="180000" tIns="180000" rIns="180000" bIns="46800">
            <a:noAutofit/>
          </a:bodyPr>
          <a:lstStyle>
            <a:lvl1pPr marL="0" indent="0">
              <a:buNone/>
              <a:defRPr sz="1800"/>
            </a:lvl1pPr>
          </a:lstStyle>
          <a:p>
            <a:pPr lvl="0"/>
            <a:r>
              <a:rPr lang="en-US"/>
              <a:t>Put the text here</a:t>
            </a:r>
          </a:p>
        </p:txBody>
      </p:sp>
      <p:sp>
        <p:nvSpPr>
          <p:cNvPr id="16" name="Text Placeholder 5">
            <a:extLst>
              <a:ext uri="{FF2B5EF4-FFF2-40B4-BE49-F238E27FC236}">
                <a16:creationId xmlns:a16="http://schemas.microsoft.com/office/drawing/2014/main" id="{7CD185CC-288C-914E-B039-9E34B6521AAE}"/>
              </a:ext>
            </a:extLst>
          </p:cNvPr>
          <p:cNvSpPr>
            <a:spLocks noGrp="1"/>
          </p:cNvSpPr>
          <p:nvPr>
            <p:ph type="body" sz="quarter" idx="21" hasCustomPrompt="1"/>
          </p:nvPr>
        </p:nvSpPr>
        <p:spPr>
          <a:xfrm>
            <a:off x="1343473" y="3718682"/>
            <a:ext cx="3887787" cy="578644"/>
          </a:xfrm>
          <a:solidFill>
            <a:srgbClr val="E4E5E3"/>
          </a:solidFill>
        </p:spPr>
        <p:txBody>
          <a:bodyPr lIns="180000" tIns="180000" rIns="180000" bIns="46800">
            <a:noAutofit/>
          </a:bodyPr>
          <a:lstStyle>
            <a:lvl1pPr marL="0" indent="0">
              <a:buNone/>
              <a:defRPr sz="1800"/>
            </a:lvl1pPr>
          </a:lstStyle>
          <a:p>
            <a:pPr lvl="0"/>
            <a:r>
              <a:rPr lang="en-US"/>
              <a:t>Put the text here</a:t>
            </a:r>
          </a:p>
        </p:txBody>
      </p:sp>
      <p:sp>
        <p:nvSpPr>
          <p:cNvPr id="17" name="Text Placeholder 5">
            <a:extLst>
              <a:ext uri="{FF2B5EF4-FFF2-40B4-BE49-F238E27FC236}">
                <a16:creationId xmlns:a16="http://schemas.microsoft.com/office/drawing/2014/main" id="{734DFA83-0489-374D-984E-D148AF15FB19}"/>
              </a:ext>
            </a:extLst>
          </p:cNvPr>
          <p:cNvSpPr>
            <a:spLocks noGrp="1"/>
          </p:cNvSpPr>
          <p:nvPr>
            <p:ph type="body" sz="quarter" idx="22" hasCustomPrompt="1"/>
          </p:nvPr>
        </p:nvSpPr>
        <p:spPr>
          <a:xfrm>
            <a:off x="6951521" y="3718682"/>
            <a:ext cx="3887787" cy="578644"/>
          </a:xfrm>
          <a:solidFill>
            <a:srgbClr val="E4E5E3"/>
          </a:solidFill>
        </p:spPr>
        <p:txBody>
          <a:bodyPr lIns="180000" tIns="180000" rIns="180000" bIns="46800">
            <a:noAutofit/>
          </a:bodyPr>
          <a:lstStyle>
            <a:lvl1pPr marL="0" indent="0">
              <a:buNone/>
              <a:defRPr sz="1800"/>
            </a:lvl1pPr>
          </a:lstStyle>
          <a:p>
            <a:pPr lvl="0"/>
            <a:r>
              <a:rPr lang="en-US"/>
              <a:t>Put the text here</a:t>
            </a:r>
          </a:p>
        </p:txBody>
      </p:sp>
      <p:sp>
        <p:nvSpPr>
          <p:cNvPr id="18" name="Text Placeholder 5">
            <a:extLst>
              <a:ext uri="{FF2B5EF4-FFF2-40B4-BE49-F238E27FC236}">
                <a16:creationId xmlns:a16="http://schemas.microsoft.com/office/drawing/2014/main" id="{40A584AF-EFDF-6C45-8450-E6896AA5447E}"/>
              </a:ext>
            </a:extLst>
          </p:cNvPr>
          <p:cNvSpPr>
            <a:spLocks noGrp="1"/>
          </p:cNvSpPr>
          <p:nvPr>
            <p:ph type="body" sz="quarter" idx="23" hasCustomPrompt="1"/>
          </p:nvPr>
        </p:nvSpPr>
        <p:spPr>
          <a:xfrm>
            <a:off x="1343473" y="4587007"/>
            <a:ext cx="3887787" cy="578644"/>
          </a:xfrm>
          <a:solidFill>
            <a:srgbClr val="E4E5E3"/>
          </a:solidFill>
        </p:spPr>
        <p:txBody>
          <a:bodyPr lIns="180000" tIns="180000" rIns="180000" bIns="46800">
            <a:noAutofit/>
          </a:bodyPr>
          <a:lstStyle>
            <a:lvl1pPr marL="0" indent="0">
              <a:buNone/>
              <a:defRPr sz="1800"/>
            </a:lvl1pPr>
          </a:lstStyle>
          <a:p>
            <a:pPr lvl="0"/>
            <a:r>
              <a:rPr lang="en-US"/>
              <a:t>Put the text here</a:t>
            </a:r>
          </a:p>
        </p:txBody>
      </p:sp>
      <p:sp>
        <p:nvSpPr>
          <p:cNvPr id="19" name="Text Placeholder 5">
            <a:extLst>
              <a:ext uri="{FF2B5EF4-FFF2-40B4-BE49-F238E27FC236}">
                <a16:creationId xmlns:a16="http://schemas.microsoft.com/office/drawing/2014/main" id="{B8ADD201-5C22-9240-930B-C39DCFAEA838}"/>
              </a:ext>
            </a:extLst>
          </p:cNvPr>
          <p:cNvSpPr>
            <a:spLocks noGrp="1"/>
          </p:cNvSpPr>
          <p:nvPr>
            <p:ph type="body" sz="quarter" idx="24" hasCustomPrompt="1"/>
          </p:nvPr>
        </p:nvSpPr>
        <p:spPr>
          <a:xfrm>
            <a:off x="6951521" y="4587007"/>
            <a:ext cx="3887787" cy="578644"/>
          </a:xfrm>
          <a:solidFill>
            <a:srgbClr val="E4E5E3"/>
          </a:solidFill>
        </p:spPr>
        <p:txBody>
          <a:bodyPr lIns="180000" tIns="180000" rIns="180000" bIns="46800">
            <a:noAutofit/>
          </a:bodyPr>
          <a:lstStyle>
            <a:lvl1pPr marL="0" indent="0">
              <a:buNone/>
              <a:defRPr sz="1800"/>
            </a:lvl1pPr>
          </a:lstStyle>
          <a:p>
            <a:pPr lvl="0"/>
            <a:r>
              <a:rPr lang="en-US"/>
              <a:t>Put the text here</a:t>
            </a:r>
          </a:p>
        </p:txBody>
      </p:sp>
      <p:sp>
        <p:nvSpPr>
          <p:cNvPr id="20" name="Text Placeholder 5">
            <a:extLst>
              <a:ext uri="{FF2B5EF4-FFF2-40B4-BE49-F238E27FC236}">
                <a16:creationId xmlns:a16="http://schemas.microsoft.com/office/drawing/2014/main" id="{21AA854F-49C8-0740-875D-2A28B04B66F6}"/>
              </a:ext>
            </a:extLst>
          </p:cNvPr>
          <p:cNvSpPr>
            <a:spLocks noGrp="1"/>
          </p:cNvSpPr>
          <p:nvPr>
            <p:ph type="body" sz="quarter" idx="25" hasCustomPrompt="1"/>
          </p:nvPr>
        </p:nvSpPr>
        <p:spPr>
          <a:xfrm>
            <a:off x="1343473" y="5455333"/>
            <a:ext cx="3887787" cy="578644"/>
          </a:xfrm>
          <a:solidFill>
            <a:srgbClr val="E4E5E3"/>
          </a:solidFill>
        </p:spPr>
        <p:txBody>
          <a:bodyPr lIns="180000" tIns="180000" rIns="180000" bIns="46800">
            <a:noAutofit/>
          </a:bodyPr>
          <a:lstStyle>
            <a:lvl1pPr marL="0" indent="0">
              <a:buNone/>
              <a:defRPr sz="1800"/>
            </a:lvl1pPr>
          </a:lstStyle>
          <a:p>
            <a:pPr lvl="0"/>
            <a:r>
              <a:rPr lang="en-US"/>
              <a:t>Put the text here</a:t>
            </a:r>
          </a:p>
        </p:txBody>
      </p:sp>
      <p:sp>
        <p:nvSpPr>
          <p:cNvPr id="21" name="Text Placeholder 5">
            <a:extLst>
              <a:ext uri="{FF2B5EF4-FFF2-40B4-BE49-F238E27FC236}">
                <a16:creationId xmlns:a16="http://schemas.microsoft.com/office/drawing/2014/main" id="{8FE94F80-1B2D-0E45-8D2E-B57A96EFF5BA}"/>
              </a:ext>
            </a:extLst>
          </p:cNvPr>
          <p:cNvSpPr>
            <a:spLocks noGrp="1"/>
          </p:cNvSpPr>
          <p:nvPr>
            <p:ph type="body" sz="quarter" idx="26" hasCustomPrompt="1"/>
          </p:nvPr>
        </p:nvSpPr>
        <p:spPr>
          <a:xfrm>
            <a:off x="6951521" y="5455333"/>
            <a:ext cx="3887787" cy="578644"/>
          </a:xfrm>
          <a:solidFill>
            <a:srgbClr val="E4E5E3"/>
          </a:solidFill>
        </p:spPr>
        <p:txBody>
          <a:bodyPr lIns="180000" tIns="180000" rIns="180000" bIns="46800">
            <a:noAutofit/>
          </a:bodyPr>
          <a:lstStyle>
            <a:lvl1pPr marL="0" indent="0">
              <a:buNone/>
              <a:defRPr sz="1800"/>
            </a:lvl1pPr>
          </a:lstStyle>
          <a:p>
            <a:pPr lvl="0"/>
            <a:r>
              <a:rPr lang="en-US"/>
              <a:t>Put the text here</a:t>
            </a:r>
          </a:p>
        </p:txBody>
      </p:sp>
      <p:pic>
        <p:nvPicPr>
          <p:cNvPr id="13" name="Picture 12">
            <a:extLst>
              <a:ext uri="{FF2B5EF4-FFF2-40B4-BE49-F238E27FC236}">
                <a16:creationId xmlns:a16="http://schemas.microsoft.com/office/drawing/2014/main" id="{B8B9ABC5-46EF-5B4B-96D5-1DD4DD510302}"/>
              </a:ext>
            </a:extLst>
          </p:cNvPr>
          <p:cNvPicPr>
            <a:picLocks noChangeAspect="1"/>
          </p:cNvPicPr>
          <p:nvPr userDrawn="1"/>
        </p:nvPicPr>
        <p:blipFill>
          <a:blip r:embed="rId2"/>
          <a:stretch>
            <a:fillRect/>
          </a:stretch>
        </p:blipFill>
        <p:spPr>
          <a:xfrm>
            <a:off x="5705937" y="4149080"/>
            <a:ext cx="770907" cy="628899"/>
          </a:xfrm>
          <a:prstGeom prst="rect">
            <a:avLst/>
          </a:prstGeom>
        </p:spPr>
      </p:pic>
      <p:sp>
        <p:nvSpPr>
          <p:cNvPr id="14" name="TextBox 13">
            <a:extLst>
              <a:ext uri="{FF2B5EF4-FFF2-40B4-BE49-F238E27FC236}">
                <a16:creationId xmlns:a16="http://schemas.microsoft.com/office/drawing/2014/main" id="{4AF87BBA-2FDF-9F49-A01F-CB039DD4D5C2}"/>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smtClean="0">
                <a:latin typeface="Noto IKEA Latin" panose="020B0502040504020204" pitchFamily="34" charset="0"/>
              </a:rPr>
              <a:pPr algn="r"/>
              <a:t>‹#›</a:t>
            </a:fld>
            <a:endParaRPr lang="en-GB" sz="1000">
              <a:latin typeface="Noto IKEA Latin" panose="020B0502040504020204" pitchFamily="34" charset="0"/>
            </a:endParaRPr>
          </a:p>
        </p:txBody>
      </p:sp>
      <p:sp>
        <p:nvSpPr>
          <p:cNvPr id="22" name="Title 1">
            <a:extLst>
              <a:ext uri="{FF2B5EF4-FFF2-40B4-BE49-F238E27FC236}">
                <a16:creationId xmlns:a16="http://schemas.microsoft.com/office/drawing/2014/main" id="{27C49505-1F72-114A-830A-001EEE0DECFF}"/>
              </a:ext>
            </a:extLst>
          </p:cNvPr>
          <p:cNvSpPr>
            <a:spLocks noGrp="1"/>
          </p:cNvSpPr>
          <p:nvPr>
            <p:ph type="title" hasCustomPrompt="1"/>
          </p:nvPr>
        </p:nvSpPr>
        <p:spPr>
          <a:xfrm>
            <a:off x="838201" y="838800"/>
            <a:ext cx="10517188" cy="1728787"/>
          </a:xfrm>
          <a:prstGeom prst="rect">
            <a:avLst/>
          </a:prstGeom>
        </p:spPr>
        <p:txBody>
          <a:bodyPr/>
          <a:lstStyle>
            <a:lvl1pPr>
              <a:lnSpc>
                <a:spcPct val="100000"/>
              </a:lnSpc>
              <a:defRPr sz="3600"/>
            </a:lvl1pPr>
          </a:lstStyle>
          <a:p>
            <a:r>
              <a:rPr lang="en-US"/>
              <a:t>Put the slide headline here, </a:t>
            </a:r>
            <a:br>
              <a:rPr lang="en-US"/>
            </a:br>
            <a:r>
              <a:rPr lang="en-US"/>
              <a:t>keep it bold 36 </a:t>
            </a:r>
            <a:r>
              <a:rPr lang="en-US" err="1"/>
              <a:t>pt</a:t>
            </a:r>
            <a:endParaRPr lang="en-US"/>
          </a:p>
        </p:txBody>
      </p:sp>
      <p:sp>
        <p:nvSpPr>
          <p:cNvPr id="23" name="Footer Placeholder 1">
            <a:extLst>
              <a:ext uri="{FF2B5EF4-FFF2-40B4-BE49-F238E27FC236}">
                <a16:creationId xmlns:a16="http://schemas.microsoft.com/office/drawing/2014/main" id="{E1C2E697-BEBD-9742-A496-9922D663A345}"/>
              </a:ext>
            </a:extLst>
          </p:cNvPr>
          <p:cNvSpPr>
            <a:spLocks noGrp="1"/>
          </p:cNvSpPr>
          <p:nvPr>
            <p:ph type="ftr" sz="quarter" idx="15"/>
          </p:nvPr>
        </p:nvSpPr>
        <p:spPr>
          <a:xfrm>
            <a:off x="838200" y="6381327"/>
            <a:ext cx="5257800" cy="293119"/>
          </a:xfrm>
          <a:prstGeom prst="rect">
            <a:avLst/>
          </a:prstGeom>
        </p:spPr>
        <p:txBody>
          <a:bodyPr/>
          <a:lstStyle/>
          <a:p>
            <a:endParaRPr lang="en-GB"/>
          </a:p>
        </p:txBody>
      </p:sp>
    </p:spTree>
    <p:extLst>
      <p:ext uri="{BB962C8B-B14F-4D97-AF65-F5344CB8AC3E}">
        <p14:creationId xmlns:p14="http://schemas.microsoft.com/office/powerpoint/2010/main" val="21513411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ocks with caption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6F4D095-75F9-A649-B638-1297084AD7A4}"/>
              </a:ext>
            </a:extLst>
          </p:cNvPr>
          <p:cNvSpPr>
            <a:spLocks noGrp="1"/>
          </p:cNvSpPr>
          <p:nvPr>
            <p:ph type="pic" sz="quarter" idx="20" hasCustomPrompt="1"/>
          </p:nvPr>
        </p:nvSpPr>
        <p:spPr>
          <a:xfrm>
            <a:off x="848250" y="2852739"/>
            <a:ext cx="1713029" cy="1713029"/>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a:t>Drag and drop or click the icon to add a picture</a:t>
            </a:r>
          </a:p>
        </p:txBody>
      </p:sp>
      <p:sp>
        <p:nvSpPr>
          <p:cNvPr id="12" name="Text Placeholder 11">
            <a:extLst>
              <a:ext uri="{FF2B5EF4-FFF2-40B4-BE49-F238E27FC236}">
                <a16:creationId xmlns:a16="http://schemas.microsoft.com/office/drawing/2014/main" id="{D25650C0-0F85-764E-9732-F99E668D11A2}"/>
              </a:ext>
            </a:extLst>
          </p:cNvPr>
          <p:cNvSpPr>
            <a:spLocks noGrp="1"/>
          </p:cNvSpPr>
          <p:nvPr>
            <p:ph type="body" sz="quarter" idx="21" hasCustomPrompt="1"/>
          </p:nvPr>
        </p:nvSpPr>
        <p:spPr>
          <a:xfrm>
            <a:off x="848250" y="4724450"/>
            <a:ext cx="1713029" cy="720775"/>
          </a:xfrm>
        </p:spPr>
        <p:txBody>
          <a:bodyPr>
            <a:noAutofit/>
          </a:bodyPr>
          <a:lstStyle>
            <a:lvl1pPr marL="0" indent="0">
              <a:lnSpc>
                <a:spcPct val="100000"/>
              </a:lnSpc>
              <a:buNone/>
              <a:defRPr sz="1400"/>
            </a:lvl1pPr>
            <a:lvl2pPr>
              <a:defRPr sz="1400"/>
            </a:lvl2pPr>
            <a:lvl3pPr>
              <a:defRPr sz="1400"/>
            </a:lvl3pPr>
            <a:lvl4pPr>
              <a:defRPr sz="1400"/>
            </a:lvl4pPr>
            <a:lvl5pPr>
              <a:defRPr sz="1400"/>
            </a:lvl5pPr>
          </a:lstStyle>
          <a:p>
            <a:pPr lvl="0"/>
            <a:r>
              <a:rPr lang="en-US"/>
              <a:t>Put the body text or caption here</a:t>
            </a:r>
            <a:endParaRPr lang="en-GB"/>
          </a:p>
        </p:txBody>
      </p:sp>
      <p:sp>
        <p:nvSpPr>
          <p:cNvPr id="21" name="Picture Placeholder 7">
            <a:extLst>
              <a:ext uri="{FF2B5EF4-FFF2-40B4-BE49-F238E27FC236}">
                <a16:creationId xmlns:a16="http://schemas.microsoft.com/office/drawing/2014/main" id="{541447E4-2AA6-7F48-B55B-B62747E0ABD2}"/>
              </a:ext>
            </a:extLst>
          </p:cNvPr>
          <p:cNvSpPr>
            <a:spLocks noGrp="1"/>
          </p:cNvSpPr>
          <p:nvPr>
            <p:ph type="pic" sz="quarter" idx="22" hasCustomPrompt="1"/>
          </p:nvPr>
        </p:nvSpPr>
        <p:spPr>
          <a:xfrm>
            <a:off x="3708426" y="2852739"/>
            <a:ext cx="1713029" cy="1713029"/>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a:t>Drag and drop or click the icon to add a picture</a:t>
            </a:r>
          </a:p>
        </p:txBody>
      </p:sp>
      <p:sp>
        <p:nvSpPr>
          <p:cNvPr id="22" name="Text Placeholder 11">
            <a:extLst>
              <a:ext uri="{FF2B5EF4-FFF2-40B4-BE49-F238E27FC236}">
                <a16:creationId xmlns:a16="http://schemas.microsoft.com/office/drawing/2014/main" id="{2AD28FF4-13F4-2C40-9AF9-E173148BF12A}"/>
              </a:ext>
            </a:extLst>
          </p:cNvPr>
          <p:cNvSpPr>
            <a:spLocks noGrp="1"/>
          </p:cNvSpPr>
          <p:nvPr>
            <p:ph type="body" sz="quarter" idx="23" hasCustomPrompt="1"/>
          </p:nvPr>
        </p:nvSpPr>
        <p:spPr>
          <a:xfrm>
            <a:off x="3708426" y="4724450"/>
            <a:ext cx="1713029" cy="720775"/>
          </a:xfrm>
        </p:spPr>
        <p:txBody>
          <a:bodyPr>
            <a:noAutofit/>
          </a:bodyPr>
          <a:lstStyle>
            <a:lvl1pPr marL="0" indent="0">
              <a:lnSpc>
                <a:spcPct val="100000"/>
              </a:lnSpc>
              <a:buNone/>
              <a:defRPr sz="1400"/>
            </a:lvl1pPr>
            <a:lvl2pPr>
              <a:defRPr sz="1400"/>
            </a:lvl2pPr>
            <a:lvl3pPr>
              <a:defRPr sz="1400"/>
            </a:lvl3pPr>
            <a:lvl4pPr>
              <a:defRPr sz="1400"/>
            </a:lvl4pPr>
            <a:lvl5pPr>
              <a:defRPr sz="1400"/>
            </a:lvl5pPr>
          </a:lstStyle>
          <a:p>
            <a:pPr lvl="0"/>
            <a:r>
              <a:rPr lang="en-US"/>
              <a:t>Put the body text or caption here</a:t>
            </a:r>
            <a:endParaRPr lang="en-GB"/>
          </a:p>
        </p:txBody>
      </p:sp>
      <p:sp>
        <p:nvSpPr>
          <p:cNvPr id="23" name="Picture Placeholder 7">
            <a:extLst>
              <a:ext uri="{FF2B5EF4-FFF2-40B4-BE49-F238E27FC236}">
                <a16:creationId xmlns:a16="http://schemas.microsoft.com/office/drawing/2014/main" id="{76549726-CD0C-C144-A1EB-76A281BC952E}"/>
              </a:ext>
            </a:extLst>
          </p:cNvPr>
          <p:cNvSpPr>
            <a:spLocks noGrp="1"/>
          </p:cNvSpPr>
          <p:nvPr>
            <p:ph type="pic" sz="quarter" idx="24" hasCustomPrompt="1"/>
          </p:nvPr>
        </p:nvSpPr>
        <p:spPr>
          <a:xfrm>
            <a:off x="6791832" y="2852739"/>
            <a:ext cx="1713029" cy="1713029"/>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a:t>Drag and drop or click the icon to add a picture</a:t>
            </a:r>
          </a:p>
        </p:txBody>
      </p:sp>
      <p:sp>
        <p:nvSpPr>
          <p:cNvPr id="24" name="Text Placeholder 11">
            <a:extLst>
              <a:ext uri="{FF2B5EF4-FFF2-40B4-BE49-F238E27FC236}">
                <a16:creationId xmlns:a16="http://schemas.microsoft.com/office/drawing/2014/main" id="{5B3AA100-6E6E-D34B-943C-1D75F59C39B5}"/>
              </a:ext>
            </a:extLst>
          </p:cNvPr>
          <p:cNvSpPr>
            <a:spLocks noGrp="1"/>
          </p:cNvSpPr>
          <p:nvPr>
            <p:ph type="body" sz="quarter" idx="25" hasCustomPrompt="1"/>
          </p:nvPr>
        </p:nvSpPr>
        <p:spPr>
          <a:xfrm>
            <a:off x="6791832" y="4724450"/>
            <a:ext cx="1713029" cy="720775"/>
          </a:xfrm>
        </p:spPr>
        <p:txBody>
          <a:bodyPr>
            <a:noAutofit/>
          </a:bodyPr>
          <a:lstStyle>
            <a:lvl1pPr marL="0" indent="0">
              <a:lnSpc>
                <a:spcPct val="100000"/>
              </a:lnSpc>
              <a:buNone/>
              <a:defRPr sz="1400"/>
            </a:lvl1pPr>
            <a:lvl2pPr>
              <a:defRPr sz="1400"/>
            </a:lvl2pPr>
            <a:lvl3pPr>
              <a:defRPr sz="1400"/>
            </a:lvl3pPr>
            <a:lvl4pPr>
              <a:defRPr sz="1400"/>
            </a:lvl4pPr>
            <a:lvl5pPr>
              <a:defRPr sz="1400"/>
            </a:lvl5pPr>
          </a:lstStyle>
          <a:p>
            <a:pPr lvl="0"/>
            <a:r>
              <a:rPr lang="en-US"/>
              <a:t>Put the body text or caption here</a:t>
            </a:r>
            <a:endParaRPr lang="en-GB"/>
          </a:p>
        </p:txBody>
      </p:sp>
      <p:sp>
        <p:nvSpPr>
          <p:cNvPr id="25" name="Picture Placeholder 7">
            <a:extLst>
              <a:ext uri="{FF2B5EF4-FFF2-40B4-BE49-F238E27FC236}">
                <a16:creationId xmlns:a16="http://schemas.microsoft.com/office/drawing/2014/main" id="{DCB14019-6F34-AB4B-B98E-4393A31FE4D7}"/>
              </a:ext>
            </a:extLst>
          </p:cNvPr>
          <p:cNvSpPr>
            <a:spLocks noGrp="1"/>
          </p:cNvSpPr>
          <p:nvPr>
            <p:ph type="pic" sz="quarter" idx="26" hasCustomPrompt="1"/>
          </p:nvPr>
        </p:nvSpPr>
        <p:spPr>
          <a:xfrm>
            <a:off x="9652008" y="2852739"/>
            <a:ext cx="1713029" cy="1713029"/>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a:t>Drag and drop or click the icon to add a picture</a:t>
            </a:r>
          </a:p>
        </p:txBody>
      </p:sp>
      <p:sp>
        <p:nvSpPr>
          <p:cNvPr id="26" name="Text Placeholder 11">
            <a:extLst>
              <a:ext uri="{FF2B5EF4-FFF2-40B4-BE49-F238E27FC236}">
                <a16:creationId xmlns:a16="http://schemas.microsoft.com/office/drawing/2014/main" id="{1C762A72-2425-1F42-B142-A5C927AEEBB1}"/>
              </a:ext>
            </a:extLst>
          </p:cNvPr>
          <p:cNvSpPr>
            <a:spLocks noGrp="1"/>
          </p:cNvSpPr>
          <p:nvPr>
            <p:ph type="body" sz="quarter" idx="27" hasCustomPrompt="1"/>
          </p:nvPr>
        </p:nvSpPr>
        <p:spPr>
          <a:xfrm>
            <a:off x="9652008" y="4724450"/>
            <a:ext cx="1713029" cy="720775"/>
          </a:xfrm>
        </p:spPr>
        <p:txBody>
          <a:bodyPr>
            <a:noAutofit/>
          </a:bodyPr>
          <a:lstStyle>
            <a:lvl1pPr marL="0" indent="0">
              <a:lnSpc>
                <a:spcPct val="100000"/>
              </a:lnSpc>
              <a:buNone/>
              <a:defRPr sz="1400"/>
            </a:lvl1pPr>
            <a:lvl2pPr>
              <a:defRPr sz="1400"/>
            </a:lvl2pPr>
            <a:lvl3pPr>
              <a:defRPr sz="1400"/>
            </a:lvl3pPr>
            <a:lvl4pPr>
              <a:defRPr sz="1400"/>
            </a:lvl4pPr>
            <a:lvl5pPr>
              <a:defRPr sz="1400"/>
            </a:lvl5pPr>
          </a:lstStyle>
          <a:p>
            <a:pPr lvl="0"/>
            <a:r>
              <a:rPr lang="en-US"/>
              <a:t>Put the body text or caption here</a:t>
            </a:r>
            <a:endParaRPr lang="en-GB"/>
          </a:p>
        </p:txBody>
      </p:sp>
      <p:sp>
        <p:nvSpPr>
          <p:cNvPr id="14" name="TextBox 13">
            <a:extLst>
              <a:ext uri="{FF2B5EF4-FFF2-40B4-BE49-F238E27FC236}">
                <a16:creationId xmlns:a16="http://schemas.microsoft.com/office/drawing/2014/main" id="{768FDA2B-0D4F-C945-B695-BFD3DBB708D8}"/>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smtClean="0">
                <a:latin typeface="Noto IKEA Latin" panose="020B0502040504020204" pitchFamily="34" charset="0"/>
              </a:rPr>
              <a:pPr algn="r"/>
              <a:t>‹#›</a:t>
            </a:fld>
            <a:endParaRPr lang="en-GB" sz="1000">
              <a:latin typeface="Noto IKEA Latin" panose="020B0502040504020204" pitchFamily="34" charset="0"/>
            </a:endParaRPr>
          </a:p>
        </p:txBody>
      </p:sp>
      <p:sp>
        <p:nvSpPr>
          <p:cNvPr id="15" name="Title 1">
            <a:extLst>
              <a:ext uri="{FF2B5EF4-FFF2-40B4-BE49-F238E27FC236}">
                <a16:creationId xmlns:a16="http://schemas.microsoft.com/office/drawing/2014/main" id="{8CE2F602-6CDF-0545-8DB7-6A5B5F93FE33}"/>
              </a:ext>
            </a:extLst>
          </p:cNvPr>
          <p:cNvSpPr>
            <a:spLocks noGrp="1"/>
          </p:cNvSpPr>
          <p:nvPr>
            <p:ph type="title" hasCustomPrompt="1"/>
          </p:nvPr>
        </p:nvSpPr>
        <p:spPr>
          <a:xfrm>
            <a:off x="838201" y="838800"/>
            <a:ext cx="10517188" cy="1728787"/>
          </a:xfrm>
          <a:prstGeom prst="rect">
            <a:avLst/>
          </a:prstGeom>
        </p:spPr>
        <p:txBody>
          <a:bodyPr/>
          <a:lstStyle>
            <a:lvl1pPr>
              <a:lnSpc>
                <a:spcPct val="100000"/>
              </a:lnSpc>
              <a:defRPr sz="3600"/>
            </a:lvl1pPr>
          </a:lstStyle>
          <a:p>
            <a:r>
              <a:rPr lang="en-US"/>
              <a:t>Put the slide headline here, </a:t>
            </a:r>
            <a:br>
              <a:rPr lang="en-US"/>
            </a:br>
            <a:r>
              <a:rPr lang="en-US"/>
              <a:t>keep it bold 36 </a:t>
            </a:r>
            <a:r>
              <a:rPr lang="en-US" err="1"/>
              <a:t>pt</a:t>
            </a:r>
            <a:endParaRPr lang="en-US"/>
          </a:p>
        </p:txBody>
      </p:sp>
      <p:sp>
        <p:nvSpPr>
          <p:cNvPr id="2" name="Footer Placeholder 1">
            <a:extLst>
              <a:ext uri="{FF2B5EF4-FFF2-40B4-BE49-F238E27FC236}">
                <a16:creationId xmlns:a16="http://schemas.microsoft.com/office/drawing/2014/main" id="{41BC659F-6930-604A-B029-50229258314D}"/>
              </a:ext>
            </a:extLst>
          </p:cNvPr>
          <p:cNvSpPr>
            <a:spLocks noGrp="1"/>
          </p:cNvSpPr>
          <p:nvPr>
            <p:ph type="ftr" sz="quarter" idx="28"/>
          </p:nvPr>
        </p:nvSpPr>
        <p:spPr>
          <a:xfrm>
            <a:off x="838200" y="6381327"/>
            <a:ext cx="5257800" cy="293119"/>
          </a:xfrm>
          <a:prstGeom prst="rect">
            <a:avLst/>
          </a:prstGeom>
        </p:spPr>
        <p:txBody>
          <a:bodyPr/>
          <a:lstStyle/>
          <a:p>
            <a:endParaRPr lang="en-GB"/>
          </a:p>
        </p:txBody>
      </p:sp>
    </p:spTree>
    <p:extLst>
      <p:ext uri="{BB962C8B-B14F-4D97-AF65-F5344CB8AC3E}">
        <p14:creationId xmlns:p14="http://schemas.microsoft.com/office/powerpoint/2010/main" val="607426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8CE3CA0-F0EA-6747-898B-8A3A65AC1BD3}"/>
              </a:ext>
            </a:extLst>
          </p:cNvPr>
          <p:cNvSpPr>
            <a:spLocks noGrp="1"/>
          </p:cNvSpPr>
          <p:nvPr>
            <p:ph type="ftr" sz="quarter" idx="10"/>
          </p:nvPr>
        </p:nvSpPr>
        <p:spPr>
          <a:xfrm>
            <a:off x="838200" y="6381327"/>
            <a:ext cx="5257800" cy="293119"/>
          </a:xfrm>
          <a:prstGeom prst="rect">
            <a:avLst/>
          </a:prstGeom>
        </p:spPr>
        <p:txBody>
          <a:bodyPr/>
          <a:lstStyle/>
          <a:p>
            <a:endParaRPr lang="en-GB"/>
          </a:p>
        </p:txBody>
      </p:sp>
    </p:spTree>
    <p:extLst>
      <p:ext uri="{BB962C8B-B14F-4D97-AF65-F5344CB8AC3E}">
        <p14:creationId xmlns:p14="http://schemas.microsoft.com/office/powerpoint/2010/main" val="22316376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F7F432-18D6-5E49-8E06-1B5007A76DC2}"/>
              </a:ext>
            </a:extLst>
          </p:cNvPr>
          <p:cNvSpPr/>
          <p:nvPr userDrawn="1"/>
        </p:nvSpPr>
        <p:spPr>
          <a:xfrm>
            <a:off x="-1" y="0"/>
            <a:ext cx="12741639" cy="6858000"/>
          </a:xfrm>
          <a:prstGeom prst="rect">
            <a:avLst/>
          </a:prstGeom>
          <a:gradFill flip="none" rotWithShape="1">
            <a:gsLst>
              <a:gs pos="94000">
                <a:srgbClr val="FCA4CA"/>
              </a:gs>
              <a:gs pos="7000">
                <a:srgbClr val="43C3D2"/>
              </a:gs>
              <a:gs pos="31000">
                <a:srgbClr val="39CEDB"/>
              </a:gs>
              <a:gs pos="53000">
                <a:srgbClr val="B5B7D6"/>
              </a:gs>
              <a:gs pos="72000">
                <a:srgbClr val="F6AFCE"/>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4" name="Picture 3">
            <a:extLst>
              <a:ext uri="{FF2B5EF4-FFF2-40B4-BE49-F238E27FC236}">
                <a16:creationId xmlns:a16="http://schemas.microsoft.com/office/drawing/2014/main" id="{F935FC4C-2B2D-4E47-9C38-8E0DADBC1814}"/>
              </a:ext>
            </a:extLst>
          </p:cNvPr>
          <p:cNvPicPr>
            <a:picLocks noChangeAspect="1"/>
          </p:cNvPicPr>
          <p:nvPr userDrawn="1"/>
        </p:nvPicPr>
        <p:blipFill>
          <a:blip r:embed="rId2"/>
          <a:stretch>
            <a:fillRect/>
          </a:stretch>
        </p:blipFill>
        <p:spPr>
          <a:xfrm>
            <a:off x="524759" y="2353455"/>
            <a:ext cx="10879258" cy="2158583"/>
          </a:xfrm>
          <a:prstGeom prst="rect">
            <a:avLst/>
          </a:prstGeom>
        </p:spPr>
      </p:pic>
      <p:sp>
        <p:nvSpPr>
          <p:cNvPr id="8" name="Rectangle 7">
            <a:extLst>
              <a:ext uri="{FF2B5EF4-FFF2-40B4-BE49-F238E27FC236}">
                <a16:creationId xmlns:a16="http://schemas.microsoft.com/office/drawing/2014/main" id="{4388ADB1-8C4C-254F-AEA6-C74387CD9950}"/>
              </a:ext>
            </a:extLst>
          </p:cNvPr>
          <p:cNvSpPr/>
          <p:nvPr userDrawn="1"/>
        </p:nvSpPr>
        <p:spPr>
          <a:xfrm rot="5400000">
            <a:off x="8972366" y="3052019"/>
            <a:ext cx="6096000" cy="153888"/>
          </a:xfrm>
          <a:prstGeom prst="rect">
            <a:avLst/>
          </a:prstGeom>
        </p:spPr>
        <p:txBody>
          <a:bodyPr>
            <a:spAutoFit/>
          </a:bodyPr>
          <a:lstStyle/>
          <a:p>
            <a:r>
              <a:rPr lang="en-GB" sz="400">
                <a:solidFill>
                  <a:schemeClr val="bg2">
                    <a:lumMod val="50000"/>
                  </a:schemeClr>
                </a:solidFill>
                <a:effectLst/>
                <a:latin typeface="Noto IKEA Latin" panose="020B0502040504020204" pitchFamily="34" charset="0"/>
              </a:rPr>
              <a:t>© Ingka Holding B.V. 2022. The IKEA logo and the IKEA wordmark are registered trademarks at Inter IKEA Systems B.V.</a:t>
            </a:r>
          </a:p>
        </p:txBody>
      </p:sp>
    </p:spTree>
    <p:extLst>
      <p:ext uri="{BB962C8B-B14F-4D97-AF65-F5344CB8AC3E}">
        <p14:creationId xmlns:p14="http://schemas.microsoft.com/office/powerpoint/2010/main" val="40566638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Opening slide ">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3F59280-93A5-46AF-9139-1B3BBEEF2BED}"/>
              </a:ext>
            </a:extLst>
          </p:cNvPr>
          <p:cNvSpPr>
            <a:spLocks noGrp="1"/>
          </p:cNvSpPr>
          <p:nvPr>
            <p:ph type="pic" sz="quarter" idx="10"/>
          </p:nvPr>
        </p:nvSpPr>
        <p:spPr>
          <a:xfrm>
            <a:off x="6467" y="0"/>
            <a:ext cx="12179065" cy="6858000"/>
          </a:xfrm>
          <a:prstGeom prst="rect">
            <a:avLst/>
          </a:prstGeom>
          <a:solidFill>
            <a:schemeClr val="bg1">
              <a:lumMod val="95000"/>
            </a:schemeClr>
          </a:solidFill>
        </p:spPr>
        <p:txBody>
          <a:bodyPr/>
          <a:lstStyle/>
          <a:p>
            <a:r>
              <a:rPr lang="en-US"/>
              <a:t>Click icon to add picture</a:t>
            </a:r>
            <a:endParaRPr lang="sv-SE"/>
          </a:p>
        </p:txBody>
      </p:sp>
      <p:sp>
        <p:nvSpPr>
          <p:cNvPr id="13" name="Text Placeholder 12">
            <a:extLst>
              <a:ext uri="{FF2B5EF4-FFF2-40B4-BE49-F238E27FC236}">
                <a16:creationId xmlns:a16="http://schemas.microsoft.com/office/drawing/2014/main" id="{3CC71845-AF3C-4869-96BF-FB9CD542255E}"/>
              </a:ext>
            </a:extLst>
          </p:cNvPr>
          <p:cNvSpPr>
            <a:spLocks noGrp="1"/>
          </p:cNvSpPr>
          <p:nvPr>
            <p:ph type="body" sz="quarter" idx="11" hasCustomPrompt="1"/>
          </p:nvPr>
        </p:nvSpPr>
        <p:spPr>
          <a:xfrm>
            <a:off x="1055440" y="2492896"/>
            <a:ext cx="5638800" cy="1066800"/>
          </a:xfrm>
          <a:prstGeom prst="rect">
            <a:avLst/>
          </a:prstGeom>
        </p:spPr>
        <p:txBody>
          <a:bodyPr/>
          <a:lstStyle>
            <a:lvl1pPr>
              <a:defRPr sz="6000" b="1">
                <a:latin typeface="Noto IKEA Latin" panose="020B0502040504020204" pitchFamily="34" charset="0"/>
              </a:defRPr>
            </a:lvl1pPr>
          </a:lstStyle>
          <a:p>
            <a:pPr lvl="0"/>
            <a:r>
              <a:rPr lang="sv-SE" err="1"/>
              <a:t>Lorem</a:t>
            </a:r>
            <a:r>
              <a:rPr lang="sv-SE"/>
              <a:t> </a:t>
            </a:r>
            <a:r>
              <a:rPr lang="sv-SE" err="1"/>
              <a:t>ipsum</a:t>
            </a:r>
            <a:endParaRPr lang="sv-SE"/>
          </a:p>
        </p:txBody>
      </p:sp>
      <p:sp>
        <p:nvSpPr>
          <p:cNvPr id="17" name="Text Placeholder 16">
            <a:extLst>
              <a:ext uri="{FF2B5EF4-FFF2-40B4-BE49-F238E27FC236}">
                <a16:creationId xmlns:a16="http://schemas.microsoft.com/office/drawing/2014/main" id="{E3861F21-C332-4CD4-AA15-B2F78A279443}"/>
              </a:ext>
            </a:extLst>
          </p:cNvPr>
          <p:cNvSpPr>
            <a:spLocks noGrp="1"/>
          </p:cNvSpPr>
          <p:nvPr>
            <p:ph type="body" sz="quarter" idx="12" hasCustomPrompt="1"/>
          </p:nvPr>
        </p:nvSpPr>
        <p:spPr>
          <a:xfrm>
            <a:off x="1055440" y="3635896"/>
            <a:ext cx="3962400" cy="381000"/>
          </a:xfrm>
          <a:prstGeom prst="rect">
            <a:avLst/>
          </a:prstGeom>
        </p:spPr>
        <p:txBody>
          <a:bodyPr/>
          <a:lstStyle>
            <a:lvl1pPr>
              <a:defRPr sz="1500">
                <a:latin typeface="Noto IKEA Latin" panose="020B0502040504020204" pitchFamily="34" charset="0"/>
              </a:defRPr>
            </a:lvl1pPr>
          </a:lstStyle>
          <a:p>
            <a:pPr lvl="0"/>
            <a:r>
              <a:rPr lang="en-US"/>
              <a:t>Lorem ipsum dolor sit </a:t>
            </a:r>
            <a:r>
              <a:rPr lang="en-US" err="1"/>
              <a:t>amet</a:t>
            </a:r>
            <a:endParaRPr lang="en-US"/>
          </a:p>
        </p:txBody>
      </p:sp>
    </p:spTree>
    <p:extLst>
      <p:ext uri="{BB962C8B-B14F-4D97-AF65-F5344CB8AC3E}">
        <p14:creationId xmlns:p14="http://schemas.microsoft.com/office/powerpoint/2010/main" val="4248555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3/8/2023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genda six days">
    <p:spTree>
      <p:nvGrpSpPr>
        <p:cNvPr id="1" name=""/>
        <p:cNvGrpSpPr/>
        <p:nvPr/>
      </p:nvGrpSpPr>
      <p:grpSpPr>
        <a:xfrm>
          <a:off x="0" y="0"/>
          <a:ext cx="0" cy="0"/>
          <a:chOff x="0" y="0"/>
          <a:chExt cx="0" cy="0"/>
        </a:xfrm>
      </p:grpSpPr>
      <p:sp>
        <p:nvSpPr>
          <p:cNvPr id="35" name="Pladsholder til tekst 2">
            <a:extLst>
              <a:ext uri="{FF2B5EF4-FFF2-40B4-BE49-F238E27FC236}">
                <a16:creationId xmlns:a16="http://schemas.microsoft.com/office/drawing/2014/main" id="{201C9B26-B7EA-0E4A-AF43-F77954D67EA0}"/>
              </a:ext>
            </a:extLst>
          </p:cNvPr>
          <p:cNvSpPr>
            <a:spLocks noGrp="1"/>
          </p:cNvSpPr>
          <p:nvPr>
            <p:ph type="body" sz="quarter" idx="25"/>
          </p:nvPr>
        </p:nvSpPr>
        <p:spPr>
          <a:xfrm>
            <a:off x="762001" y="476672"/>
            <a:ext cx="3173759" cy="447994"/>
          </a:xfrm>
          <a:prstGeom prst="rect">
            <a:avLst/>
          </a:prstGeom>
        </p:spPr>
        <p:txBody>
          <a:bodyPr/>
          <a:lstStyle>
            <a:lvl1pPr>
              <a:spcBef>
                <a:spcPts val="400"/>
              </a:spcBef>
              <a:spcAft>
                <a:spcPts val="400"/>
              </a:spcAft>
              <a:defRPr sz="1800" b="1">
                <a:latin typeface="+mj-lt"/>
              </a:defRPr>
            </a:lvl1pPr>
          </a:lstStyle>
          <a:p>
            <a:pPr lvl="0"/>
            <a:endParaRPr lang="en-GB"/>
          </a:p>
        </p:txBody>
      </p:sp>
      <p:sp>
        <p:nvSpPr>
          <p:cNvPr id="11" name="Pladsholder til tekst 2">
            <a:extLst>
              <a:ext uri="{FF2B5EF4-FFF2-40B4-BE49-F238E27FC236}">
                <a16:creationId xmlns:a16="http://schemas.microsoft.com/office/drawing/2014/main" id="{E1B9210B-2A26-4240-8F71-ACE2FE92033B}"/>
              </a:ext>
            </a:extLst>
          </p:cNvPr>
          <p:cNvSpPr>
            <a:spLocks noGrp="1"/>
          </p:cNvSpPr>
          <p:nvPr>
            <p:ph type="body" sz="quarter" idx="14"/>
          </p:nvPr>
        </p:nvSpPr>
        <p:spPr>
          <a:xfrm>
            <a:off x="762001" y="1556792"/>
            <a:ext cx="1157535" cy="447994"/>
          </a:xfrm>
          <a:prstGeom prst="rect">
            <a:avLst/>
          </a:prstGeom>
        </p:spPr>
        <p:txBody>
          <a:bodyPr/>
          <a:lstStyle>
            <a:lvl1pPr>
              <a:spcBef>
                <a:spcPts val="400"/>
              </a:spcBef>
              <a:spcAft>
                <a:spcPts val="400"/>
              </a:spcAft>
              <a:defRPr sz="1000" b="1">
                <a:latin typeface="+mj-lt"/>
              </a:defRPr>
            </a:lvl1pPr>
          </a:lstStyle>
          <a:p>
            <a:pPr lvl="0"/>
            <a:endParaRPr lang="en-GB"/>
          </a:p>
        </p:txBody>
      </p:sp>
      <p:sp>
        <p:nvSpPr>
          <p:cNvPr id="3" name="Pladsholder til tekst 2">
            <a:extLst>
              <a:ext uri="{FF2B5EF4-FFF2-40B4-BE49-F238E27FC236}">
                <a16:creationId xmlns:a16="http://schemas.microsoft.com/office/drawing/2014/main" id="{E25B5A75-F821-0D4A-8EF6-B4985D54019E}"/>
              </a:ext>
            </a:extLst>
          </p:cNvPr>
          <p:cNvSpPr>
            <a:spLocks noGrp="1"/>
          </p:cNvSpPr>
          <p:nvPr>
            <p:ph type="body" sz="quarter" idx="12"/>
          </p:nvPr>
        </p:nvSpPr>
        <p:spPr>
          <a:xfrm>
            <a:off x="762001" y="2004786"/>
            <a:ext cx="1445567" cy="4038600"/>
          </a:xfrm>
          <a:prstGeom prst="rect">
            <a:avLst/>
          </a:prstGeom>
        </p:spPr>
        <p:txBody>
          <a:bodyPr/>
          <a:lstStyle>
            <a:lvl1pPr>
              <a:spcBef>
                <a:spcPts val="400"/>
              </a:spcBef>
              <a:spcAft>
                <a:spcPts val="400"/>
              </a:spcAft>
              <a:defRPr sz="900"/>
            </a:lvl1pPr>
          </a:lstStyle>
          <a:p>
            <a:pPr lvl="0"/>
            <a:endParaRPr lang="en-GB"/>
          </a:p>
        </p:txBody>
      </p:sp>
      <p:sp>
        <p:nvSpPr>
          <p:cNvPr id="25" name="Pladsholder til tekst 2">
            <a:extLst>
              <a:ext uri="{FF2B5EF4-FFF2-40B4-BE49-F238E27FC236}">
                <a16:creationId xmlns:a16="http://schemas.microsoft.com/office/drawing/2014/main" id="{D217B2BA-A70A-244D-8AD9-43A8D18BF2C7}"/>
              </a:ext>
            </a:extLst>
          </p:cNvPr>
          <p:cNvSpPr>
            <a:spLocks noGrp="1"/>
          </p:cNvSpPr>
          <p:nvPr>
            <p:ph type="body" sz="quarter" idx="15"/>
          </p:nvPr>
        </p:nvSpPr>
        <p:spPr>
          <a:xfrm>
            <a:off x="2357599" y="1556792"/>
            <a:ext cx="1157535" cy="447994"/>
          </a:xfrm>
          <a:prstGeom prst="rect">
            <a:avLst/>
          </a:prstGeom>
        </p:spPr>
        <p:txBody>
          <a:bodyPr/>
          <a:lstStyle>
            <a:lvl1pPr>
              <a:spcBef>
                <a:spcPts val="400"/>
              </a:spcBef>
              <a:spcAft>
                <a:spcPts val="400"/>
              </a:spcAft>
              <a:defRPr sz="1000" b="1">
                <a:latin typeface="+mj-lt"/>
              </a:defRPr>
            </a:lvl1pPr>
          </a:lstStyle>
          <a:p>
            <a:pPr lvl="0"/>
            <a:endParaRPr lang="en-GB"/>
          </a:p>
        </p:txBody>
      </p:sp>
      <p:sp>
        <p:nvSpPr>
          <p:cNvPr id="26" name="Pladsholder til tekst 2">
            <a:extLst>
              <a:ext uri="{FF2B5EF4-FFF2-40B4-BE49-F238E27FC236}">
                <a16:creationId xmlns:a16="http://schemas.microsoft.com/office/drawing/2014/main" id="{FAB063EF-80D1-7342-B9B9-6F84703B36D5}"/>
              </a:ext>
            </a:extLst>
          </p:cNvPr>
          <p:cNvSpPr>
            <a:spLocks noGrp="1"/>
          </p:cNvSpPr>
          <p:nvPr>
            <p:ph type="body" sz="quarter" idx="16"/>
          </p:nvPr>
        </p:nvSpPr>
        <p:spPr>
          <a:xfrm>
            <a:off x="2357599" y="2004786"/>
            <a:ext cx="1445567" cy="4038600"/>
          </a:xfrm>
          <a:prstGeom prst="rect">
            <a:avLst/>
          </a:prstGeom>
        </p:spPr>
        <p:txBody>
          <a:bodyPr/>
          <a:lstStyle>
            <a:lvl1pPr>
              <a:spcBef>
                <a:spcPts val="400"/>
              </a:spcBef>
              <a:spcAft>
                <a:spcPts val="400"/>
              </a:spcAft>
              <a:defRPr sz="900"/>
            </a:lvl1pPr>
          </a:lstStyle>
          <a:p>
            <a:pPr lvl="0"/>
            <a:endParaRPr lang="en-GB"/>
          </a:p>
        </p:txBody>
      </p:sp>
      <p:sp>
        <p:nvSpPr>
          <p:cNvPr id="27" name="Pladsholder til tekst 2">
            <a:extLst>
              <a:ext uri="{FF2B5EF4-FFF2-40B4-BE49-F238E27FC236}">
                <a16:creationId xmlns:a16="http://schemas.microsoft.com/office/drawing/2014/main" id="{DA3763C2-F414-1544-B5BB-AA2C078C24B6}"/>
              </a:ext>
            </a:extLst>
          </p:cNvPr>
          <p:cNvSpPr>
            <a:spLocks noGrp="1"/>
          </p:cNvSpPr>
          <p:nvPr>
            <p:ph type="body" sz="quarter" idx="17"/>
          </p:nvPr>
        </p:nvSpPr>
        <p:spPr>
          <a:xfrm>
            <a:off x="3965471" y="1556792"/>
            <a:ext cx="1157535" cy="447994"/>
          </a:xfrm>
          <a:prstGeom prst="rect">
            <a:avLst/>
          </a:prstGeom>
        </p:spPr>
        <p:txBody>
          <a:bodyPr/>
          <a:lstStyle>
            <a:lvl1pPr>
              <a:spcBef>
                <a:spcPts val="400"/>
              </a:spcBef>
              <a:spcAft>
                <a:spcPts val="400"/>
              </a:spcAft>
              <a:defRPr sz="1000" b="1">
                <a:latin typeface="+mj-lt"/>
              </a:defRPr>
            </a:lvl1pPr>
          </a:lstStyle>
          <a:p>
            <a:pPr lvl="0"/>
            <a:endParaRPr lang="en-GB"/>
          </a:p>
        </p:txBody>
      </p:sp>
      <p:sp>
        <p:nvSpPr>
          <p:cNvPr id="28" name="Pladsholder til tekst 2">
            <a:extLst>
              <a:ext uri="{FF2B5EF4-FFF2-40B4-BE49-F238E27FC236}">
                <a16:creationId xmlns:a16="http://schemas.microsoft.com/office/drawing/2014/main" id="{37674E57-5F4A-EE49-B0BC-B7E271C099AC}"/>
              </a:ext>
            </a:extLst>
          </p:cNvPr>
          <p:cNvSpPr>
            <a:spLocks noGrp="1"/>
          </p:cNvSpPr>
          <p:nvPr>
            <p:ph type="body" sz="quarter" idx="18"/>
          </p:nvPr>
        </p:nvSpPr>
        <p:spPr>
          <a:xfrm>
            <a:off x="3965471" y="2004786"/>
            <a:ext cx="1445567" cy="4038600"/>
          </a:xfrm>
          <a:prstGeom prst="rect">
            <a:avLst/>
          </a:prstGeom>
        </p:spPr>
        <p:txBody>
          <a:bodyPr/>
          <a:lstStyle>
            <a:lvl1pPr>
              <a:spcBef>
                <a:spcPts val="400"/>
              </a:spcBef>
              <a:spcAft>
                <a:spcPts val="400"/>
              </a:spcAft>
              <a:defRPr sz="900"/>
            </a:lvl1pPr>
          </a:lstStyle>
          <a:p>
            <a:pPr lvl="0"/>
            <a:endParaRPr lang="en-GB"/>
          </a:p>
        </p:txBody>
      </p:sp>
      <p:sp>
        <p:nvSpPr>
          <p:cNvPr id="29" name="Pladsholder til tekst 2">
            <a:extLst>
              <a:ext uri="{FF2B5EF4-FFF2-40B4-BE49-F238E27FC236}">
                <a16:creationId xmlns:a16="http://schemas.microsoft.com/office/drawing/2014/main" id="{CEA53048-C56A-1E47-9344-262FABC5894D}"/>
              </a:ext>
            </a:extLst>
          </p:cNvPr>
          <p:cNvSpPr>
            <a:spLocks noGrp="1"/>
          </p:cNvSpPr>
          <p:nvPr>
            <p:ph type="body" sz="quarter" idx="19"/>
          </p:nvPr>
        </p:nvSpPr>
        <p:spPr>
          <a:xfrm>
            <a:off x="5579479" y="1556792"/>
            <a:ext cx="1157535" cy="447994"/>
          </a:xfrm>
          <a:prstGeom prst="rect">
            <a:avLst/>
          </a:prstGeom>
        </p:spPr>
        <p:txBody>
          <a:bodyPr/>
          <a:lstStyle>
            <a:lvl1pPr>
              <a:spcBef>
                <a:spcPts val="400"/>
              </a:spcBef>
              <a:spcAft>
                <a:spcPts val="400"/>
              </a:spcAft>
              <a:defRPr sz="1000" b="1">
                <a:latin typeface="+mj-lt"/>
              </a:defRPr>
            </a:lvl1pPr>
          </a:lstStyle>
          <a:p>
            <a:pPr lvl="0"/>
            <a:endParaRPr lang="en-GB"/>
          </a:p>
        </p:txBody>
      </p:sp>
      <p:sp>
        <p:nvSpPr>
          <p:cNvPr id="30" name="Pladsholder til tekst 2">
            <a:extLst>
              <a:ext uri="{FF2B5EF4-FFF2-40B4-BE49-F238E27FC236}">
                <a16:creationId xmlns:a16="http://schemas.microsoft.com/office/drawing/2014/main" id="{B70C8749-3719-0C43-82EF-71BD04D529D5}"/>
              </a:ext>
            </a:extLst>
          </p:cNvPr>
          <p:cNvSpPr>
            <a:spLocks noGrp="1"/>
          </p:cNvSpPr>
          <p:nvPr>
            <p:ph type="body" sz="quarter" idx="20"/>
          </p:nvPr>
        </p:nvSpPr>
        <p:spPr>
          <a:xfrm>
            <a:off x="5579479" y="2004786"/>
            <a:ext cx="1445567" cy="4038600"/>
          </a:xfrm>
          <a:prstGeom prst="rect">
            <a:avLst/>
          </a:prstGeom>
        </p:spPr>
        <p:txBody>
          <a:bodyPr/>
          <a:lstStyle>
            <a:lvl1pPr>
              <a:spcBef>
                <a:spcPts val="400"/>
              </a:spcBef>
              <a:spcAft>
                <a:spcPts val="400"/>
              </a:spcAft>
              <a:defRPr sz="900"/>
            </a:lvl1pPr>
          </a:lstStyle>
          <a:p>
            <a:pPr lvl="0"/>
            <a:endParaRPr lang="en-GB"/>
          </a:p>
        </p:txBody>
      </p:sp>
      <p:sp>
        <p:nvSpPr>
          <p:cNvPr id="31" name="Pladsholder til tekst 2">
            <a:extLst>
              <a:ext uri="{FF2B5EF4-FFF2-40B4-BE49-F238E27FC236}">
                <a16:creationId xmlns:a16="http://schemas.microsoft.com/office/drawing/2014/main" id="{37ECF14F-7B9C-CC44-80A5-192CB2B2EC2D}"/>
              </a:ext>
            </a:extLst>
          </p:cNvPr>
          <p:cNvSpPr>
            <a:spLocks noGrp="1"/>
          </p:cNvSpPr>
          <p:nvPr>
            <p:ph type="body" sz="quarter" idx="21"/>
          </p:nvPr>
        </p:nvSpPr>
        <p:spPr>
          <a:xfrm>
            <a:off x="7193487" y="1556792"/>
            <a:ext cx="1157535" cy="447994"/>
          </a:xfrm>
          <a:prstGeom prst="rect">
            <a:avLst/>
          </a:prstGeom>
        </p:spPr>
        <p:txBody>
          <a:bodyPr/>
          <a:lstStyle>
            <a:lvl1pPr>
              <a:spcBef>
                <a:spcPts val="400"/>
              </a:spcBef>
              <a:spcAft>
                <a:spcPts val="400"/>
              </a:spcAft>
              <a:defRPr sz="1000" b="1">
                <a:latin typeface="+mj-lt"/>
              </a:defRPr>
            </a:lvl1pPr>
          </a:lstStyle>
          <a:p>
            <a:pPr lvl="0"/>
            <a:endParaRPr lang="en-GB"/>
          </a:p>
        </p:txBody>
      </p:sp>
      <p:sp>
        <p:nvSpPr>
          <p:cNvPr id="32" name="Pladsholder til tekst 2">
            <a:extLst>
              <a:ext uri="{FF2B5EF4-FFF2-40B4-BE49-F238E27FC236}">
                <a16:creationId xmlns:a16="http://schemas.microsoft.com/office/drawing/2014/main" id="{19E2E61D-03BA-614F-A5AE-3C4546633C9F}"/>
              </a:ext>
            </a:extLst>
          </p:cNvPr>
          <p:cNvSpPr>
            <a:spLocks noGrp="1"/>
          </p:cNvSpPr>
          <p:nvPr>
            <p:ph type="body" sz="quarter" idx="22"/>
          </p:nvPr>
        </p:nvSpPr>
        <p:spPr>
          <a:xfrm>
            <a:off x="7193487" y="2004786"/>
            <a:ext cx="1445567" cy="4038600"/>
          </a:xfrm>
          <a:prstGeom prst="rect">
            <a:avLst/>
          </a:prstGeom>
        </p:spPr>
        <p:txBody>
          <a:bodyPr/>
          <a:lstStyle>
            <a:lvl1pPr>
              <a:spcBef>
                <a:spcPts val="400"/>
              </a:spcBef>
              <a:spcAft>
                <a:spcPts val="400"/>
              </a:spcAft>
              <a:defRPr sz="900"/>
            </a:lvl1pPr>
          </a:lstStyle>
          <a:p>
            <a:pPr lvl="0"/>
            <a:endParaRPr lang="en-GB"/>
          </a:p>
        </p:txBody>
      </p:sp>
      <p:sp>
        <p:nvSpPr>
          <p:cNvPr id="33" name="Pladsholder til tekst 2">
            <a:extLst>
              <a:ext uri="{FF2B5EF4-FFF2-40B4-BE49-F238E27FC236}">
                <a16:creationId xmlns:a16="http://schemas.microsoft.com/office/drawing/2014/main" id="{65DF357F-1F35-6D43-9D3A-51ABC46D733E}"/>
              </a:ext>
            </a:extLst>
          </p:cNvPr>
          <p:cNvSpPr>
            <a:spLocks noGrp="1"/>
          </p:cNvSpPr>
          <p:nvPr>
            <p:ph type="body" sz="quarter" idx="23"/>
          </p:nvPr>
        </p:nvSpPr>
        <p:spPr>
          <a:xfrm>
            <a:off x="8819769" y="1556792"/>
            <a:ext cx="1157535" cy="447994"/>
          </a:xfrm>
          <a:prstGeom prst="rect">
            <a:avLst/>
          </a:prstGeom>
        </p:spPr>
        <p:txBody>
          <a:bodyPr/>
          <a:lstStyle>
            <a:lvl1pPr>
              <a:spcBef>
                <a:spcPts val="400"/>
              </a:spcBef>
              <a:spcAft>
                <a:spcPts val="400"/>
              </a:spcAft>
              <a:defRPr sz="1000" b="1">
                <a:latin typeface="+mj-lt"/>
              </a:defRPr>
            </a:lvl1pPr>
          </a:lstStyle>
          <a:p>
            <a:pPr lvl="0"/>
            <a:endParaRPr lang="en-GB"/>
          </a:p>
        </p:txBody>
      </p:sp>
      <p:sp>
        <p:nvSpPr>
          <p:cNvPr id="34" name="Pladsholder til tekst 2">
            <a:extLst>
              <a:ext uri="{FF2B5EF4-FFF2-40B4-BE49-F238E27FC236}">
                <a16:creationId xmlns:a16="http://schemas.microsoft.com/office/drawing/2014/main" id="{0C02C16D-CF94-0044-B39E-49FC92C48973}"/>
              </a:ext>
            </a:extLst>
          </p:cNvPr>
          <p:cNvSpPr>
            <a:spLocks noGrp="1"/>
          </p:cNvSpPr>
          <p:nvPr>
            <p:ph type="body" sz="quarter" idx="24"/>
          </p:nvPr>
        </p:nvSpPr>
        <p:spPr>
          <a:xfrm>
            <a:off x="8819769" y="2004786"/>
            <a:ext cx="1445567" cy="4038600"/>
          </a:xfrm>
          <a:prstGeom prst="rect">
            <a:avLst/>
          </a:prstGeom>
        </p:spPr>
        <p:txBody>
          <a:bodyPr/>
          <a:lstStyle>
            <a:lvl1pPr>
              <a:spcBef>
                <a:spcPts val="400"/>
              </a:spcBef>
              <a:spcAft>
                <a:spcPts val="400"/>
              </a:spcAft>
              <a:defRPr sz="900"/>
            </a:lvl1pPr>
          </a:lstStyle>
          <a:p>
            <a:pPr lvl="0"/>
            <a:endParaRPr lang="en-GB"/>
          </a:p>
        </p:txBody>
      </p:sp>
    </p:spTree>
    <p:extLst>
      <p:ext uri="{BB962C8B-B14F-4D97-AF65-F5344CB8AC3E}">
        <p14:creationId xmlns:p14="http://schemas.microsoft.com/office/powerpoint/2010/main" val="24470749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hapter start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3BB9152-FEFB-430D-814D-E3F46E02A557}"/>
              </a:ext>
            </a:extLst>
          </p:cNvPr>
          <p:cNvSpPr>
            <a:spLocks noGrp="1"/>
          </p:cNvSpPr>
          <p:nvPr>
            <p:ph type="pic" sz="quarter" idx="10"/>
          </p:nvPr>
        </p:nvSpPr>
        <p:spPr>
          <a:xfrm>
            <a:off x="0" y="0"/>
            <a:ext cx="12192000" cy="6858000"/>
          </a:xfrm>
          <a:prstGeom prst="rect">
            <a:avLst/>
          </a:prstGeom>
          <a:solidFill>
            <a:schemeClr val="bg1">
              <a:lumMod val="95000"/>
            </a:schemeClr>
          </a:solidFill>
        </p:spPr>
        <p:txBody>
          <a:bodyPr/>
          <a:lstStyle/>
          <a:p>
            <a:r>
              <a:rPr lang="en-US"/>
              <a:t>Click icon to add picture</a:t>
            </a:r>
            <a:endParaRPr lang="sv-SE"/>
          </a:p>
        </p:txBody>
      </p:sp>
      <p:sp>
        <p:nvSpPr>
          <p:cNvPr id="10" name="Text Placeholder 9">
            <a:extLst>
              <a:ext uri="{FF2B5EF4-FFF2-40B4-BE49-F238E27FC236}">
                <a16:creationId xmlns:a16="http://schemas.microsoft.com/office/drawing/2014/main" id="{08A5BE1A-0E99-4B6B-861D-7D5F58112CF5}"/>
              </a:ext>
            </a:extLst>
          </p:cNvPr>
          <p:cNvSpPr>
            <a:spLocks noGrp="1"/>
          </p:cNvSpPr>
          <p:nvPr>
            <p:ph type="body" sz="quarter" idx="11" hasCustomPrompt="1"/>
          </p:nvPr>
        </p:nvSpPr>
        <p:spPr>
          <a:xfrm>
            <a:off x="1271464" y="3276600"/>
            <a:ext cx="5410200" cy="914400"/>
          </a:xfrm>
          <a:prstGeom prst="rect">
            <a:avLst/>
          </a:prstGeom>
        </p:spPr>
        <p:txBody>
          <a:bodyPr/>
          <a:lstStyle>
            <a:lvl1pPr>
              <a:defRPr sz="4000" b="1"/>
            </a:lvl1pPr>
          </a:lstStyle>
          <a:p>
            <a:pPr lvl="0"/>
            <a:r>
              <a:rPr lang="sv-SE"/>
              <a:t>Lorem ipsum dolor</a:t>
            </a:r>
          </a:p>
        </p:txBody>
      </p:sp>
      <p:sp>
        <p:nvSpPr>
          <p:cNvPr id="12" name="Text Placeholder 11">
            <a:extLst>
              <a:ext uri="{FF2B5EF4-FFF2-40B4-BE49-F238E27FC236}">
                <a16:creationId xmlns:a16="http://schemas.microsoft.com/office/drawing/2014/main" id="{8357D2A0-0FA8-4DBE-A78B-1CF94B6B108D}"/>
              </a:ext>
            </a:extLst>
          </p:cNvPr>
          <p:cNvSpPr>
            <a:spLocks noGrp="1"/>
          </p:cNvSpPr>
          <p:nvPr>
            <p:ph type="body" sz="quarter" idx="12" hasCustomPrompt="1"/>
          </p:nvPr>
        </p:nvSpPr>
        <p:spPr>
          <a:xfrm>
            <a:off x="1271464" y="2895600"/>
            <a:ext cx="3200400" cy="228600"/>
          </a:xfrm>
          <a:prstGeom prst="rect">
            <a:avLst/>
          </a:prstGeom>
        </p:spPr>
        <p:txBody>
          <a:bodyPr/>
          <a:lstStyle>
            <a:lvl1pPr>
              <a:defRPr sz="1500">
                <a:solidFill>
                  <a:schemeClr val="tx1">
                    <a:lumMod val="85000"/>
                    <a:lumOff val="15000"/>
                  </a:schemeClr>
                </a:solidFill>
              </a:defRPr>
            </a:lvl1pPr>
          </a:lstStyle>
          <a:p>
            <a:pPr lvl="0"/>
            <a:r>
              <a:rPr lang="sv-SE" err="1"/>
              <a:t>Lorem</a:t>
            </a:r>
            <a:r>
              <a:rPr lang="sv-SE"/>
              <a:t> </a:t>
            </a:r>
            <a:r>
              <a:rPr lang="sv-SE" err="1"/>
              <a:t>ipsum</a:t>
            </a:r>
            <a:r>
              <a:rPr lang="sv-SE"/>
              <a:t> </a:t>
            </a:r>
            <a:r>
              <a:rPr lang="sv-SE" err="1"/>
              <a:t>dolor</a:t>
            </a:r>
            <a:endParaRPr lang="sv-SE"/>
          </a:p>
        </p:txBody>
      </p:sp>
    </p:spTree>
    <p:extLst>
      <p:ext uri="{BB962C8B-B14F-4D97-AF65-F5344CB8AC3E}">
        <p14:creationId xmlns:p14="http://schemas.microsoft.com/office/powerpoint/2010/main" val="25365907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ull bleed with tex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5E3762F-D897-45DC-9EEA-5830180C7A9D}"/>
              </a:ext>
            </a:extLst>
          </p:cNvPr>
          <p:cNvSpPr>
            <a:spLocks noGrp="1"/>
          </p:cNvSpPr>
          <p:nvPr>
            <p:ph type="pic" sz="quarter" idx="10"/>
          </p:nvPr>
        </p:nvSpPr>
        <p:spPr>
          <a:xfrm>
            <a:off x="0" y="0"/>
            <a:ext cx="12192000" cy="6858000"/>
          </a:xfrm>
          <a:prstGeom prst="rect">
            <a:avLst/>
          </a:prstGeom>
          <a:solidFill>
            <a:schemeClr val="bg1">
              <a:lumMod val="95000"/>
            </a:schemeClr>
          </a:solidFill>
        </p:spPr>
        <p:txBody>
          <a:bodyPr/>
          <a:lstStyle/>
          <a:p>
            <a:r>
              <a:rPr lang="en-US"/>
              <a:t>Click icon to add picture</a:t>
            </a:r>
            <a:endParaRPr lang="sv-SE"/>
          </a:p>
        </p:txBody>
      </p:sp>
      <p:sp>
        <p:nvSpPr>
          <p:cNvPr id="6" name="Text Placeholder 5">
            <a:extLst>
              <a:ext uri="{FF2B5EF4-FFF2-40B4-BE49-F238E27FC236}">
                <a16:creationId xmlns:a16="http://schemas.microsoft.com/office/drawing/2014/main" id="{2F8F22A9-4DE7-4A09-807E-94E64FCF9094}"/>
              </a:ext>
            </a:extLst>
          </p:cNvPr>
          <p:cNvSpPr>
            <a:spLocks noGrp="1"/>
          </p:cNvSpPr>
          <p:nvPr>
            <p:ph type="body" sz="quarter" idx="11" hasCustomPrompt="1"/>
          </p:nvPr>
        </p:nvSpPr>
        <p:spPr>
          <a:xfrm>
            <a:off x="1371600" y="2438400"/>
            <a:ext cx="9448800" cy="2286000"/>
          </a:xfrm>
          <a:prstGeom prst="rect">
            <a:avLst/>
          </a:prstGeom>
        </p:spPr>
        <p:txBody>
          <a:bodyPr/>
          <a:lstStyle>
            <a:lvl1pPr algn="ctr">
              <a:defRPr sz="10000" b="1"/>
            </a:lvl1pPr>
          </a:lstStyle>
          <a:p>
            <a:pPr lvl="0"/>
            <a:r>
              <a:rPr lang="en-US"/>
              <a:t>Lorem ipsum</a:t>
            </a:r>
            <a:endParaRPr lang="sv-SE"/>
          </a:p>
        </p:txBody>
      </p:sp>
    </p:spTree>
    <p:extLst>
      <p:ext uri="{BB962C8B-B14F-4D97-AF65-F5344CB8AC3E}">
        <p14:creationId xmlns:p14="http://schemas.microsoft.com/office/powerpoint/2010/main" val="37114915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Grid">
    <p:spTree>
      <p:nvGrpSpPr>
        <p:cNvPr id="1" name=""/>
        <p:cNvGrpSpPr/>
        <p:nvPr/>
      </p:nvGrpSpPr>
      <p:grpSpPr>
        <a:xfrm>
          <a:off x="0" y="0"/>
          <a:ext cx="0" cy="0"/>
          <a:chOff x="0" y="0"/>
          <a:chExt cx="0" cy="0"/>
        </a:xfrm>
      </p:grpSpPr>
      <p:sp>
        <p:nvSpPr>
          <p:cNvPr id="15" name="Picture Placeholder 19">
            <a:extLst>
              <a:ext uri="{FF2B5EF4-FFF2-40B4-BE49-F238E27FC236}">
                <a16:creationId xmlns:a16="http://schemas.microsoft.com/office/drawing/2014/main" id="{CBBA5BBF-3A62-4BE0-AB14-BF5F01249BA5}"/>
              </a:ext>
            </a:extLst>
          </p:cNvPr>
          <p:cNvSpPr>
            <a:spLocks noGrp="1"/>
          </p:cNvSpPr>
          <p:nvPr>
            <p:ph type="pic" sz="quarter" idx="20"/>
          </p:nvPr>
        </p:nvSpPr>
        <p:spPr>
          <a:xfrm>
            <a:off x="8153400" y="0"/>
            <a:ext cx="4038600" cy="3429000"/>
          </a:xfrm>
          <a:prstGeom prst="rect">
            <a:avLst/>
          </a:prstGeom>
          <a:solidFill>
            <a:schemeClr val="bg1">
              <a:lumMod val="95000"/>
            </a:schemeClr>
          </a:solidFill>
        </p:spPr>
        <p:txBody>
          <a:bodyPr/>
          <a:lstStyle/>
          <a:p>
            <a:r>
              <a:rPr lang="en-US"/>
              <a:t>Click icon to add picture</a:t>
            </a:r>
            <a:endParaRPr lang="sv-SE"/>
          </a:p>
        </p:txBody>
      </p:sp>
      <p:sp>
        <p:nvSpPr>
          <p:cNvPr id="14" name="Picture Placeholder 19">
            <a:extLst>
              <a:ext uri="{FF2B5EF4-FFF2-40B4-BE49-F238E27FC236}">
                <a16:creationId xmlns:a16="http://schemas.microsoft.com/office/drawing/2014/main" id="{D2630F29-C043-48A4-89B2-D28BAF394D10}"/>
              </a:ext>
            </a:extLst>
          </p:cNvPr>
          <p:cNvSpPr>
            <a:spLocks noGrp="1"/>
          </p:cNvSpPr>
          <p:nvPr>
            <p:ph type="pic" sz="quarter" idx="19"/>
          </p:nvPr>
        </p:nvSpPr>
        <p:spPr>
          <a:xfrm>
            <a:off x="4038600" y="3429000"/>
            <a:ext cx="4114800" cy="3429000"/>
          </a:xfrm>
          <a:prstGeom prst="rect">
            <a:avLst/>
          </a:prstGeom>
          <a:solidFill>
            <a:schemeClr val="bg1">
              <a:lumMod val="95000"/>
            </a:schemeClr>
          </a:solidFill>
        </p:spPr>
        <p:txBody>
          <a:bodyPr/>
          <a:lstStyle/>
          <a:p>
            <a:r>
              <a:rPr lang="en-US"/>
              <a:t>Click icon to add picture</a:t>
            </a:r>
            <a:endParaRPr lang="sv-SE"/>
          </a:p>
        </p:txBody>
      </p:sp>
      <p:sp>
        <p:nvSpPr>
          <p:cNvPr id="13" name="Picture Placeholder 19">
            <a:extLst>
              <a:ext uri="{FF2B5EF4-FFF2-40B4-BE49-F238E27FC236}">
                <a16:creationId xmlns:a16="http://schemas.microsoft.com/office/drawing/2014/main" id="{2C014B7C-86A9-4543-B8B7-6E69C7626922}"/>
              </a:ext>
            </a:extLst>
          </p:cNvPr>
          <p:cNvSpPr>
            <a:spLocks noGrp="1"/>
          </p:cNvSpPr>
          <p:nvPr>
            <p:ph type="pic" sz="quarter" idx="18"/>
          </p:nvPr>
        </p:nvSpPr>
        <p:spPr>
          <a:xfrm>
            <a:off x="0" y="2309"/>
            <a:ext cx="4038600" cy="3429000"/>
          </a:xfrm>
          <a:prstGeom prst="rect">
            <a:avLst/>
          </a:prstGeom>
          <a:solidFill>
            <a:schemeClr val="bg1">
              <a:lumMod val="95000"/>
            </a:schemeClr>
          </a:solidFill>
        </p:spPr>
        <p:txBody>
          <a:bodyPr/>
          <a:lstStyle/>
          <a:p>
            <a:r>
              <a:rPr lang="en-US"/>
              <a:t>Click icon to add picture</a:t>
            </a:r>
            <a:endParaRPr lang="sv-SE"/>
          </a:p>
        </p:txBody>
      </p:sp>
      <p:sp>
        <p:nvSpPr>
          <p:cNvPr id="4" name="object 6">
            <a:extLst>
              <a:ext uri="{FF2B5EF4-FFF2-40B4-BE49-F238E27FC236}">
                <a16:creationId xmlns:a16="http://schemas.microsoft.com/office/drawing/2014/main" id="{96337983-158D-4B33-A8A0-88975A60CC55}"/>
              </a:ext>
            </a:extLst>
          </p:cNvPr>
          <p:cNvSpPr txBox="1">
            <a:spLocks noGrp="1"/>
          </p:cNvSpPr>
          <p:nvPr>
            <p:ph type="title"/>
          </p:nvPr>
        </p:nvSpPr>
        <p:spPr>
          <a:xfrm>
            <a:off x="914400" y="3352800"/>
            <a:ext cx="2540635" cy="1905635"/>
          </a:xfrm>
          <a:prstGeom prst="rect">
            <a:avLst/>
          </a:prstGeom>
        </p:spPr>
        <p:txBody>
          <a:bodyPr vert="horz" wrap="square" lIns="0" tIns="63500" rIns="0" bIns="0" rtlCol="0">
            <a:spAutoFit/>
          </a:bodyPr>
          <a:lstStyle/>
          <a:p>
            <a:pPr marL="12700" marR="5080">
              <a:lnSpc>
                <a:spcPts val="4000"/>
              </a:lnSpc>
              <a:spcBef>
                <a:spcPts val="500"/>
              </a:spcBef>
            </a:pPr>
            <a:r>
              <a:rPr lang="en-US" sz="3600" b="1" spc="-15">
                <a:latin typeface="Noto IKEA Latin"/>
              </a:rPr>
              <a:t>Click to edit Master title style</a:t>
            </a:r>
            <a:endParaRPr sz="1300"/>
          </a:p>
        </p:txBody>
      </p:sp>
      <p:sp>
        <p:nvSpPr>
          <p:cNvPr id="20" name="Picture Placeholder 19">
            <a:extLst>
              <a:ext uri="{FF2B5EF4-FFF2-40B4-BE49-F238E27FC236}">
                <a16:creationId xmlns:a16="http://schemas.microsoft.com/office/drawing/2014/main" id="{07E37D88-C22B-4FDE-9EA9-B437777E52E4}"/>
              </a:ext>
            </a:extLst>
          </p:cNvPr>
          <p:cNvSpPr>
            <a:spLocks noGrp="1"/>
          </p:cNvSpPr>
          <p:nvPr>
            <p:ph type="pic" sz="quarter" idx="10"/>
          </p:nvPr>
        </p:nvSpPr>
        <p:spPr>
          <a:xfrm>
            <a:off x="4038600" y="3313"/>
            <a:ext cx="4114800" cy="3429000"/>
          </a:xfrm>
          <a:prstGeom prst="rect">
            <a:avLst/>
          </a:prstGeom>
          <a:solidFill>
            <a:schemeClr val="bg1">
              <a:lumMod val="95000"/>
            </a:schemeClr>
          </a:solidFill>
        </p:spPr>
        <p:txBody>
          <a:bodyPr/>
          <a:lstStyle/>
          <a:p>
            <a:r>
              <a:rPr lang="en-US"/>
              <a:t>Click icon to add picture</a:t>
            </a:r>
            <a:endParaRPr lang="sv-SE"/>
          </a:p>
        </p:txBody>
      </p:sp>
      <p:sp>
        <p:nvSpPr>
          <p:cNvPr id="22" name="Picture Placeholder 21">
            <a:extLst>
              <a:ext uri="{FF2B5EF4-FFF2-40B4-BE49-F238E27FC236}">
                <a16:creationId xmlns:a16="http://schemas.microsoft.com/office/drawing/2014/main" id="{291B87B1-3AC2-4636-B8E4-528859E6966A}"/>
              </a:ext>
            </a:extLst>
          </p:cNvPr>
          <p:cNvSpPr>
            <a:spLocks noGrp="1"/>
          </p:cNvSpPr>
          <p:nvPr>
            <p:ph type="pic" sz="quarter" idx="11"/>
          </p:nvPr>
        </p:nvSpPr>
        <p:spPr>
          <a:xfrm>
            <a:off x="0" y="3429000"/>
            <a:ext cx="4038600" cy="3429000"/>
          </a:xfrm>
          <a:prstGeom prst="rect">
            <a:avLst/>
          </a:prstGeom>
          <a:solidFill>
            <a:schemeClr val="bg1">
              <a:lumMod val="95000"/>
            </a:schemeClr>
          </a:solidFill>
        </p:spPr>
        <p:txBody>
          <a:bodyPr/>
          <a:lstStyle/>
          <a:p>
            <a:r>
              <a:rPr lang="en-US"/>
              <a:t>Click icon to add picture</a:t>
            </a:r>
            <a:endParaRPr lang="sv-SE"/>
          </a:p>
        </p:txBody>
      </p:sp>
      <p:sp>
        <p:nvSpPr>
          <p:cNvPr id="24" name="Picture Placeholder 23">
            <a:extLst>
              <a:ext uri="{FF2B5EF4-FFF2-40B4-BE49-F238E27FC236}">
                <a16:creationId xmlns:a16="http://schemas.microsoft.com/office/drawing/2014/main" id="{DBDA40AA-8C1D-4FBF-A237-C61E34EBA790}"/>
              </a:ext>
            </a:extLst>
          </p:cNvPr>
          <p:cNvSpPr>
            <a:spLocks noGrp="1"/>
          </p:cNvSpPr>
          <p:nvPr>
            <p:ph type="pic" sz="quarter" idx="12"/>
          </p:nvPr>
        </p:nvSpPr>
        <p:spPr>
          <a:xfrm>
            <a:off x="8153400" y="3429000"/>
            <a:ext cx="4038600" cy="3429000"/>
          </a:xfrm>
          <a:prstGeom prst="rect">
            <a:avLst/>
          </a:prstGeom>
          <a:solidFill>
            <a:schemeClr val="bg1">
              <a:lumMod val="95000"/>
            </a:schemeClr>
          </a:solidFill>
        </p:spPr>
        <p:txBody>
          <a:bodyPr/>
          <a:lstStyle/>
          <a:p>
            <a:r>
              <a:rPr lang="en-US"/>
              <a:t>Click icon to add picture</a:t>
            </a:r>
            <a:endParaRPr lang="sv-SE"/>
          </a:p>
        </p:txBody>
      </p:sp>
      <p:sp>
        <p:nvSpPr>
          <p:cNvPr id="30" name="Text Placeholder 29">
            <a:extLst>
              <a:ext uri="{FF2B5EF4-FFF2-40B4-BE49-F238E27FC236}">
                <a16:creationId xmlns:a16="http://schemas.microsoft.com/office/drawing/2014/main" id="{089E9927-DDB0-4B17-A8D7-532731EBF5B1}"/>
              </a:ext>
            </a:extLst>
          </p:cNvPr>
          <p:cNvSpPr>
            <a:spLocks noGrp="1"/>
          </p:cNvSpPr>
          <p:nvPr>
            <p:ph type="body" sz="quarter" idx="13" hasCustomPrompt="1"/>
          </p:nvPr>
        </p:nvSpPr>
        <p:spPr>
          <a:xfrm>
            <a:off x="4800600" y="4038600"/>
            <a:ext cx="2819400" cy="2209800"/>
          </a:xfrm>
          <a:prstGeom prst="rect">
            <a:avLst/>
          </a:prstGeom>
        </p:spPr>
        <p:txBody>
          <a:bodyPr/>
          <a:lstStyle>
            <a:lvl1pPr>
              <a:defRPr sz="2400" b="1">
                <a:solidFill>
                  <a:schemeClr val="bg1"/>
                </a:solidFill>
              </a:defRPr>
            </a:lvl1pPr>
          </a:lstStyle>
          <a:p>
            <a:pPr lvl="0"/>
            <a:r>
              <a:rPr lang="en-US" err="1"/>
              <a:t>Excepteur</a:t>
            </a:r>
            <a:r>
              <a:rPr lang="en-US"/>
              <a:t> </a:t>
            </a:r>
            <a:r>
              <a:rPr lang="en-US" err="1"/>
              <a:t>sint</a:t>
            </a:r>
            <a:r>
              <a:rPr lang="en-US"/>
              <a:t> </a:t>
            </a:r>
            <a:r>
              <a:rPr lang="en-US" err="1"/>
              <a:t>occaecat</a:t>
            </a:r>
            <a:r>
              <a:rPr lang="en-US"/>
              <a:t> </a:t>
            </a:r>
            <a:r>
              <a:rPr lang="en-US" err="1"/>
              <a:t>cupidatat</a:t>
            </a:r>
            <a:r>
              <a:rPr lang="en-US"/>
              <a:t> non provident </a:t>
            </a:r>
          </a:p>
        </p:txBody>
      </p:sp>
      <p:sp>
        <p:nvSpPr>
          <p:cNvPr id="31" name="Text Placeholder 29">
            <a:extLst>
              <a:ext uri="{FF2B5EF4-FFF2-40B4-BE49-F238E27FC236}">
                <a16:creationId xmlns:a16="http://schemas.microsoft.com/office/drawing/2014/main" id="{BBECFBC2-4CC7-46F1-9A28-80E30415C608}"/>
              </a:ext>
            </a:extLst>
          </p:cNvPr>
          <p:cNvSpPr>
            <a:spLocks noGrp="1"/>
          </p:cNvSpPr>
          <p:nvPr>
            <p:ph type="body" sz="quarter" idx="14" hasCustomPrompt="1"/>
          </p:nvPr>
        </p:nvSpPr>
        <p:spPr>
          <a:xfrm>
            <a:off x="9296400" y="1219200"/>
            <a:ext cx="1676400" cy="914400"/>
          </a:xfrm>
          <a:prstGeom prst="rect">
            <a:avLst/>
          </a:prstGeom>
        </p:spPr>
        <p:txBody>
          <a:bodyPr/>
          <a:lstStyle>
            <a:lvl1pPr>
              <a:defRPr sz="5400" b="1">
                <a:solidFill>
                  <a:schemeClr val="tx1"/>
                </a:solidFill>
              </a:defRPr>
            </a:lvl1pPr>
          </a:lstStyle>
          <a:p>
            <a:pPr lvl="0"/>
            <a:r>
              <a:rPr lang="en-US"/>
              <a:t>50% </a:t>
            </a:r>
          </a:p>
        </p:txBody>
      </p:sp>
      <p:sp>
        <p:nvSpPr>
          <p:cNvPr id="32" name="Text Placeholder 29">
            <a:extLst>
              <a:ext uri="{FF2B5EF4-FFF2-40B4-BE49-F238E27FC236}">
                <a16:creationId xmlns:a16="http://schemas.microsoft.com/office/drawing/2014/main" id="{84094F00-0CAD-4D87-8ECE-6C9D754755E9}"/>
              </a:ext>
            </a:extLst>
          </p:cNvPr>
          <p:cNvSpPr>
            <a:spLocks noGrp="1"/>
          </p:cNvSpPr>
          <p:nvPr>
            <p:ph type="body" sz="quarter" idx="15" hasCustomPrompt="1"/>
          </p:nvPr>
        </p:nvSpPr>
        <p:spPr>
          <a:xfrm>
            <a:off x="9296400" y="2133600"/>
            <a:ext cx="1676400" cy="914400"/>
          </a:xfrm>
          <a:prstGeom prst="rect">
            <a:avLst/>
          </a:prstGeom>
        </p:spPr>
        <p:txBody>
          <a:bodyPr/>
          <a:lstStyle>
            <a:lvl1pPr>
              <a:defRPr sz="1300" b="0">
                <a:solidFill>
                  <a:schemeClr val="tx1"/>
                </a:solidFill>
              </a:defRPr>
            </a:lvl1pPr>
          </a:lstStyle>
          <a:p>
            <a:pPr lvl="0"/>
            <a:r>
              <a:rPr lang="en-US"/>
              <a:t>Lorem ipsum </a:t>
            </a:r>
            <a:r>
              <a:rPr lang="en-US" err="1"/>
              <a:t>sint</a:t>
            </a:r>
            <a:r>
              <a:rPr lang="en-US"/>
              <a:t> </a:t>
            </a:r>
          </a:p>
        </p:txBody>
      </p:sp>
      <p:sp>
        <p:nvSpPr>
          <p:cNvPr id="33" name="Text Placeholder 29">
            <a:extLst>
              <a:ext uri="{FF2B5EF4-FFF2-40B4-BE49-F238E27FC236}">
                <a16:creationId xmlns:a16="http://schemas.microsoft.com/office/drawing/2014/main" id="{33D89C0F-32AB-42CF-8C34-2B676B8D9EA7}"/>
              </a:ext>
            </a:extLst>
          </p:cNvPr>
          <p:cNvSpPr>
            <a:spLocks noGrp="1"/>
          </p:cNvSpPr>
          <p:nvPr>
            <p:ph type="body" sz="quarter" idx="16" hasCustomPrompt="1"/>
          </p:nvPr>
        </p:nvSpPr>
        <p:spPr>
          <a:xfrm>
            <a:off x="457200" y="533400"/>
            <a:ext cx="2819400" cy="914400"/>
          </a:xfrm>
          <a:prstGeom prst="rect">
            <a:avLst/>
          </a:prstGeom>
        </p:spPr>
        <p:txBody>
          <a:bodyPr/>
          <a:lstStyle>
            <a:lvl1pPr>
              <a:defRPr sz="3600" b="1">
                <a:solidFill>
                  <a:schemeClr val="tx1"/>
                </a:solidFill>
              </a:defRPr>
            </a:lvl1pPr>
          </a:lstStyle>
          <a:p>
            <a:pPr lvl="0"/>
            <a:r>
              <a:rPr lang="en-US"/>
              <a:t>Lorem ipsum dolor </a:t>
            </a:r>
            <a:r>
              <a:rPr lang="en-US" err="1"/>
              <a:t>amet</a:t>
            </a:r>
            <a:endParaRPr lang="en-US"/>
          </a:p>
        </p:txBody>
      </p:sp>
      <p:sp>
        <p:nvSpPr>
          <p:cNvPr id="34" name="Text Placeholder 29">
            <a:extLst>
              <a:ext uri="{FF2B5EF4-FFF2-40B4-BE49-F238E27FC236}">
                <a16:creationId xmlns:a16="http://schemas.microsoft.com/office/drawing/2014/main" id="{3B44C959-6783-4676-A840-56F2333AF9E4}"/>
              </a:ext>
            </a:extLst>
          </p:cNvPr>
          <p:cNvSpPr>
            <a:spLocks noGrp="1"/>
          </p:cNvSpPr>
          <p:nvPr>
            <p:ph type="body" sz="quarter" idx="17" hasCustomPrompt="1"/>
          </p:nvPr>
        </p:nvSpPr>
        <p:spPr>
          <a:xfrm>
            <a:off x="609600" y="2286000"/>
            <a:ext cx="1676400" cy="914400"/>
          </a:xfrm>
          <a:prstGeom prst="rect">
            <a:avLst/>
          </a:prstGeom>
        </p:spPr>
        <p:txBody>
          <a:bodyPr/>
          <a:lstStyle>
            <a:lvl1pPr>
              <a:defRPr sz="1300" b="0">
                <a:solidFill>
                  <a:schemeClr val="tx1"/>
                </a:solidFill>
              </a:defRPr>
            </a:lvl1pPr>
          </a:lstStyle>
          <a:p>
            <a:pPr lvl="0"/>
            <a:r>
              <a:rPr lang="en-US"/>
              <a:t>Lorem ipsum </a:t>
            </a:r>
            <a:r>
              <a:rPr lang="en-US" err="1"/>
              <a:t>sint</a:t>
            </a:r>
            <a:r>
              <a:rPr lang="en-US"/>
              <a:t> </a:t>
            </a:r>
          </a:p>
        </p:txBody>
      </p:sp>
    </p:spTree>
    <p:extLst>
      <p:ext uri="{BB962C8B-B14F-4D97-AF65-F5344CB8AC3E}">
        <p14:creationId xmlns:p14="http://schemas.microsoft.com/office/powerpoint/2010/main" val="18055320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439F061D-7F8C-46D9-8190-48A0B3891D8F}"/>
              </a:ext>
            </a:extLst>
          </p:cNvPr>
          <p:cNvSpPr>
            <a:spLocks noGrp="1"/>
          </p:cNvSpPr>
          <p:nvPr>
            <p:ph type="body" sz="quarter" idx="11" hasCustomPrompt="1"/>
          </p:nvPr>
        </p:nvSpPr>
        <p:spPr>
          <a:xfrm>
            <a:off x="1024880" y="1371600"/>
            <a:ext cx="4038600" cy="304800"/>
          </a:xfrm>
          <a:prstGeom prst="rect">
            <a:avLst/>
          </a:prstGeom>
        </p:spPr>
        <p:txBody>
          <a:bodyPr/>
          <a:lstStyle>
            <a:lvl1pPr>
              <a:defRPr sz="1300" b="1"/>
            </a:lvl1pPr>
          </a:lstStyle>
          <a:p>
            <a:pPr lvl="0"/>
            <a:r>
              <a:rPr lang="en-US"/>
              <a:t>Lorem ipsum dolor </a:t>
            </a:r>
            <a:r>
              <a:rPr lang="en-US" err="1"/>
              <a:t>amet</a:t>
            </a:r>
            <a:endParaRPr lang="sv-SE"/>
          </a:p>
        </p:txBody>
      </p:sp>
      <p:sp>
        <p:nvSpPr>
          <p:cNvPr id="12" name="Chart Placeholder 11">
            <a:extLst>
              <a:ext uri="{FF2B5EF4-FFF2-40B4-BE49-F238E27FC236}">
                <a16:creationId xmlns:a16="http://schemas.microsoft.com/office/drawing/2014/main" id="{40FC90E2-861A-46F9-9257-8102AC9B9089}"/>
              </a:ext>
            </a:extLst>
          </p:cNvPr>
          <p:cNvSpPr>
            <a:spLocks noGrp="1"/>
          </p:cNvSpPr>
          <p:nvPr>
            <p:ph type="chart" sz="quarter" idx="12"/>
          </p:nvPr>
        </p:nvSpPr>
        <p:spPr>
          <a:xfrm>
            <a:off x="1024880" y="1905000"/>
            <a:ext cx="5181600" cy="3657600"/>
          </a:xfrm>
          <a:prstGeom prst="rect">
            <a:avLst/>
          </a:prstGeom>
        </p:spPr>
        <p:txBody>
          <a:bodyPr/>
          <a:lstStyle/>
          <a:p>
            <a:r>
              <a:rPr lang="en-US"/>
              <a:t>Click icon to add chart</a:t>
            </a:r>
            <a:endParaRPr lang="sv-SE"/>
          </a:p>
        </p:txBody>
      </p:sp>
      <p:sp>
        <p:nvSpPr>
          <p:cNvPr id="15" name="Text Placeholder 14">
            <a:extLst>
              <a:ext uri="{FF2B5EF4-FFF2-40B4-BE49-F238E27FC236}">
                <a16:creationId xmlns:a16="http://schemas.microsoft.com/office/drawing/2014/main" id="{B7DE00F2-36A6-4946-8086-1D65D95BBC5A}"/>
              </a:ext>
            </a:extLst>
          </p:cNvPr>
          <p:cNvSpPr>
            <a:spLocks noGrp="1"/>
          </p:cNvSpPr>
          <p:nvPr>
            <p:ph type="body" sz="quarter" idx="13" hasCustomPrompt="1"/>
          </p:nvPr>
        </p:nvSpPr>
        <p:spPr>
          <a:xfrm>
            <a:off x="7392144" y="1905000"/>
            <a:ext cx="3429000" cy="3657600"/>
          </a:xfrm>
          <a:prstGeom prst="rect">
            <a:avLst/>
          </a:prstGeom>
        </p:spPr>
        <p:txBody>
          <a:bodyPr/>
          <a:lstStyle>
            <a:lvl1pPr>
              <a:defRPr sz="1100"/>
            </a:lvl1pPr>
            <a:lvl2pPr>
              <a:defRPr sz="1100"/>
            </a:lvl2pPr>
            <a:lvl3pPr>
              <a:defRPr sz="1100"/>
            </a:lvl3pPr>
            <a:lvl4pPr>
              <a:defRPr sz="1100"/>
            </a:lvl4pPr>
            <a:lvl5pPr>
              <a:defRPr sz="1100"/>
            </a:lvl5pPr>
          </a:lstStyle>
          <a:p>
            <a:pPr marL="12700" marR="32384">
              <a:lnSpc>
                <a:spcPct val="100000"/>
              </a:lnSpc>
              <a:spcBef>
                <a:spcPts val="100"/>
              </a:spcBef>
            </a:pPr>
            <a:r>
              <a:rPr lang="sv-SE" sz="1100" spc="-5" err="1">
                <a:latin typeface="Noto IKEA Latin"/>
                <a:cs typeface="Noto IKEA Latin"/>
              </a:rPr>
              <a:t>Lorem</a:t>
            </a:r>
            <a:r>
              <a:rPr lang="sv-SE" sz="1100" spc="-5">
                <a:latin typeface="Noto IKEA Latin"/>
                <a:cs typeface="Noto IKEA Latin"/>
              </a:rPr>
              <a:t> </a:t>
            </a:r>
            <a:r>
              <a:rPr lang="sv-SE" sz="1100" err="1">
                <a:latin typeface="Noto IKEA Latin"/>
                <a:cs typeface="Noto IKEA Latin"/>
              </a:rPr>
              <a:t>ipsum</a:t>
            </a:r>
            <a:r>
              <a:rPr lang="sv-SE" sz="1100">
                <a:latin typeface="Noto IKEA Latin"/>
                <a:cs typeface="Noto IKEA Latin"/>
              </a:rPr>
              <a:t> </a:t>
            </a:r>
            <a:r>
              <a:rPr lang="sv-SE" sz="1100" err="1">
                <a:latin typeface="Noto IKEA Latin"/>
                <a:cs typeface="Noto IKEA Latin"/>
              </a:rPr>
              <a:t>dolor</a:t>
            </a:r>
            <a:r>
              <a:rPr lang="sv-SE" sz="1100">
                <a:latin typeface="Noto IKEA Latin"/>
                <a:cs typeface="Noto IKEA Latin"/>
              </a:rPr>
              <a:t> </a:t>
            </a:r>
            <a:r>
              <a:rPr lang="sv-SE" sz="1100" err="1">
                <a:latin typeface="Noto IKEA Latin"/>
                <a:cs typeface="Noto IKEA Latin"/>
              </a:rPr>
              <a:t>sit</a:t>
            </a:r>
            <a:r>
              <a:rPr lang="sv-SE" sz="1100">
                <a:latin typeface="Noto IKEA Latin"/>
                <a:cs typeface="Noto IKEA Latin"/>
              </a:rPr>
              <a:t> </a:t>
            </a:r>
            <a:r>
              <a:rPr lang="sv-SE" sz="1100" err="1">
                <a:latin typeface="Noto IKEA Latin"/>
                <a:cs typeface="Noto IKEA Latin"/>
              </a:rPr>
              <a:t>amet</a:t>
            </a:r>
            <a:r>
              <a:rPr lang="sv-SE" sz="1100">
                <a:latin typeface="Noto IKEA Latin"/>
                <a:cs typeface="Noto IKEA Latin"/>
              </a:rPr>
              <a:t>, </a:t>
            </a:r>
            <a:r>
              <a:rPr lang="sv-SE" sz="1100" err="1">
                <a:latin typeface="Noto IKEA Latin"/>
                <a:cs typeface="Noto IKEA Latin"/>
              </a:rPr>
              <a:t>consectetur</a:t>
            </a:r>
            <a:r>
              <a:rPr lang="sv-SE" sz="1100">
                <a:latin typeface="Noto IKEA Latin"/>
                <a:cs typeface="Noto IKEA Latin"/>
              </a:rPr>
              <a:t> </a:t>
            </a:r>
            <a:r>
              <a:rPr lang="sv-SE" sz="1100" spc="5">
                <a:latin typeface="Noto IKEA Latin"/>
                <a:cs typeface="Noto IKEA Latin"/>
              </a:rPr>
              <a:t> </a:t>
            </a:r>
            <a:r>
              <a:rPr lang="sv-SE" sz="1100" err="1">
                <a:latin typeface="Noto IKEA Latin"/>
                <a:cs typeface="Noto IKEA Latin"/>
              </a:rPr>
              <a:t>adipiscing</a:t>
            </a:r>
            <a:r>
              <a:rPr lang="sv-SE" sz="1100">
                <a:latin typeface="Noto IKEA Latin"/>
                <a:cs typeface="Noto IKEA Latin"/>
              </a:rPr>
              <a:t> elit, sed do </a:t>
            </a:r>
            <a:r>
              <a:rPr lang="sv-SE" sz="1100" err="1">
                <a:latin typeface="Noto IKEA Latin"/>
                <a:cs typeface="Noto IKEA Latin"/>
              </a:rPr>
              <a:t>eiusmod</a:t>
            </a:r>
            <a:r>
              <a:rPr lang="sv-SE" sz="1100">
                <a:latin typeface="Noto IKEA Latin"/>
                <a:cs typeface="Noto IKEA Latin"/>
              </a:rPr>
              <a:t> </a:t>
            </a:r>
            <a:r>
              <a:rPr lang="sv-SE" sz="1100" err="1">
                <a:latin typeface="Noto IKEA Latin"/>
                <a:cs typeface="Noto IKEA Latin"/>
              </a:rPr>
              <a:t>tempor</a:t>
            </a:r>
            <a:r>
              <a:rPr lang="sv-SE" sz="1100">
                <a:latin typeface="Noto IKEA Latin"/>
                <a:cs typeface="Noto IKEA Latin"/>
              </a:rPr>
              <a:t> </a:t>
            </a:r>
            <a:r>
              <a:rPr lang="sv-SE" sz="1100" spc="5">
                <a:latin typeface="Noto IKEA Latin"/>
                <a:cs typeface="Noto IKEA Latin"/>
              </a:rPr>
              <a:t> </a:t>
            </a:r>
            <a:r>
              <a:rPr lang="sv-SE" sz="1100" err="1">
                <a:latin typeface="Noto IKEA Latin"/>
                <a:cs typeface="Noto IKEA Latin"/>
              </a:rPr>
              <a:t>incididunt</a:t>
            </a:r>
            <a:r>
              <a:rPr lang="sv-SE" sz="1100" spc="-15">
                <a:latin typeface="Noto IKEA Latin"/>
                <a:cs typeface="Noto IKEA Latin"/>
              </a:rPr>
              <a:t> </a:t>
            </a:r>
            <a:r>
              <a:rPr lang="sv-SE" sz="1100">
                <a:latin typeface="Noto IKEA Latin"/>
                <a:cs typeface="Noto IKEA Latin"/>
              </a:rPr>
              <a:t>ut</a:t>
            </a:r>
            <a:r>
              <a:rPr lang="sv-SE" sz="1100" spc="-15">
                <a:latin typeface="Noto IKEA Latin"/>
                <a:cs typeface="Noto IKEA Latin"/>
              </a:rPr>
              <a:t> </a:t>
            </a:r>
            <a:r>
              <a:rPr lang="sv-SE" sz="1100" spc="-5" err="1">
                <a:latin typeface="Noto IKEA Latin"/>
                <a:cs typeface="Noto IKEA Latin"/>
              </a:rPr>
              <a:t>labore</a:t>
            </a:r>
            <a:r>
              <a:rPr lang="sv-SE" sz="1100" spc="-15">
                <a:latin typeface="Noto IKEA Latin"/>
                <a:cs typeface="Noto IKEA Latin"/>
              </a:rPr>
              <a:t> </a:t>
            </a:r>
            <a:r>
              <a:rPr lang="sv-SE" sz="1100">
                <a:latin typeface="Noto IKEA Latin"/>
                <a:cs typeface="Noto IKEA Latin"/>
              </a:rPr>
              <a:t>et</a:t>
            </a:r>
            <a:r>
              <a:rPr lang="sv-SE" sz="1100" spc="-15">
                <a:latin typeface="Noto IKEA Latin"/>
                <a:cs typeface="Noto IKEA Latin"/>
              </a:rPr>
              <a:t> </a:t>
            </a:r>
            <a:r>
              <a:rPr lang="sv-SE" sz="1100" spc="-5" err="1">
                <a:latin typeface="Noto IKEA Latin"/>
                <a:cs typeface="Noto IKEA Latin"/>
              </a:rPr>
              <a:t>dolore</a:t>
            </a:r>
            <a:r>
              <a:rPr lang="sv-SE" sz="1100" spc="-15">
                <a:latin typeface="Noto IKEA Latin"/>
                <a:cs typeface="Noto IKEA Latin"/>
              </a:rPr>
              <a:t> </a:t>
            </a:r>
            <a:r>
              <a:rPr lang="sv-SE" sz="1100" err="1">
                <a:latin typeface="Noto IKEA Latin"/>
                <a:cs typeface="Noto IKEA Latin"/>
              </a:rPr>
              <a:t>magna</a:t>
            </a:r>
            <a:r>
              <a:rPr lang="sv-SE" sz="1100" spc="-15">
                <a:latin typeface="Noto IKEA Latin"/>
                <a:cs typeface="Noto IKEA Latin"/>
              </a:rPr>
              <a:t> </a:t>
            </a:r>
            <a:r>
              <a:rPr lang="sv-SE" sz="1100" err="1">
                <a:latin typeface="Noto IKEA Latin"/>
                <a:cs typeface="Noto IKEA Latin"/>
              </a:rPr>
              <a:t>aliqua</a:t>
            </a:r>
            <a:r>
              <a:rPr lang="sv-SE" sz="1100">
                <a:latin typeface="Noto IKEA Latin"/>
                <a:cs typeface="Noto IKEA Latin"/>
              </a:rPr>
              <a:t>.</a:t>
            </a:r>
          </a:p>
          <a:p>
            <a:pPr marL="12700" marR="5080">
              <a:lnSpc>
                <a:spcPct val="100000"/>
              </a:lnSpc>
              <a:spcBef>
                <a:spcPts val="1320"/>
              </a:spcBef>
            </a:pPr>
            <a:r>
              <a:rPr lang="sv-SE" sz="1100">
                <a:latin typeface="Noto IKEA Latin"/>
                <a:cs typeface="Noto IKEA Latin"/>
              </a:rPr>
              <a:t>Ut </a:t>
            </a:r>
            <a:r>
              <a:rPr lang="sv-SE" sz="1100" err="1">
                <a:latin typeface="Noto IKEA Latin"/>
                <a:cs typeface="Noto IKEA Latin"/>
              </a:rPr>
              <a:t>enim</a:t>
            </a:r>
            <a:r>
              <a:rPr lang="sv-SE" sz="1100">
                <a:latin typeface="Noto IKEA Latin"/>
                <a:cs typeface="Noto IKEA Latin"/>
              </a:rPr>
              <a:t> ad </a:t>
            </a:r>
            <a:r>
              <a:rPr lang="sv-SE" sz="1100" err="1">
                <a:latin typeface="Noto IKEA Latin"/>
                <a:cs typeface="Noto IKEA Latin"/>
              </a:rPr>
              <a:t>minim</a:t>
            </a:r>
            <a:r>
              <a:rPr lang="sv-SE" sz="1100">
                <a:latin typeface="Noto IKEA Latin"/>
                <a:cs typeface="Noto IKEA Latin"/>
              </a:rPr>
              <a:t> </a:t>
            </a:r>
            <a:r>
              <a:rPr lang="sv-SE" sz="1100" err="1">
                <a:latin typeface="Noto IKEA Latin"/>
                <a:cs typeface="Noto IKEA Latin"/>
              </a:rPr>
              <a:t>veniam</a:t>
            </a:r>
            <a:r>
              <a:rPr lang="sv-SE" sz="1100">
                <a:latin typeface="Noto IKEA Latin"/>
                <a:cs typeface="Noto IKEA Latin"/>
              </a:rPr>
              <a:t>, </a:t>
            </a:r>
            <a:r>
              <a:rPr lang="sv-SE" sz="1100" err="1">
                <a:latin typeface="Noto IKEA Latin"/>
                <a:cs typeface="Noto IKEA Latin"/>
              </a:rPr>
              <a:t>quis</a:t>
            </a:r>
            <a:r>
              <a:rPr lang="sv-SE" sz="1100">
                <a:latin typeface="Noto IKEA Latin"/>
                <a:cs typeface="Noto IKEA Latin"/>
              </a:rPr>
              <a:t> </a:t>
            </a:r>
            <a:r>
              <a:rPr lang="sv-SE" sz="1100" err="1">
                <a:latin typeface="Noto IKEA Latin"/>
                <a:cs typeface="Noto IKEA Latin"/>
              </a:rPr>
              <a:t>nostrud</a:t>
            </a:r>
            <a:r>
              <a:rPr lang="sv-SE" sz="1100">
                <a:latin typeface="Noto IKEA Latin"/>
                <a:cs typeface="Noto IKEA Latin"/>
              </a:rPr>
              <a:t> </a:t>
            </a:r>
            <a:r>
              <a:rPr lang="sv-SE" sz="1100" spc="5">
                <a:latin typeface="Noto IKEA Latin"/>
                <a:cs typeface="Noto IKEA Latin"/>
              </a:rPr>
              <a:t> </a:t>
            </a:r>
            <a:r>
              <a:rPr lang="sv-SE" sz="1100" spc="-10" err="1">
                <a:latin typeface="Noto IKEA Latin"/>
                <a:cs typeface="Noto IKEA Latin"/>
              </a:rPr>
              <a:t>exercitation</a:t>
            </a:r>
            <a:r>
              <a:rPr lang="sv-SE" sz="1100" spc="-10">
                <a:latin typeface="Noto IKEA Latin"/>
                <a:cs typeface="Noto IKEA Latin"/>
              </a:rPr>
              <a:t> </a:t>
            </a:r>
            <a:r>
              <a:rPr lang="sv-SE" sz="1100" err="1">
                <a:latin typeface="Noto IKEA Latin"/>
                <a:cs typeface="Noto IKEA Latin"/>
              </a:rPr>
              <a:t>ullamco</a:t>
            </a:r>
            <a:r>
              <a:rPr lang="sv-SE" sz="1100" spc="-10">
                <a:latin typeface="Noto IKEA Latin"/>
                <a:cs typeface="Noto IKEA Latin"/>
              </a:rPr>
              <a:t> </a:t>
            </a:r>
            <a:r>
              <a:rPr lang="sv-SE" sz="1100" err="1">
                <a:latin typeface="Noto IKEA Latin"/>
                <a:cs typeface="Noto IKEA Latin"/>
              </a:rPr>
              <a:t>laboris</a:t>
            </a:r>
            <a:r>
              <a:rPr lang="sv-SE" sz="1100" spc="-5">
                <a:latin typeface="Noto IKEA Latin"/>
                <a:cs typeface="Noto IKEA Latin"/>
              </a:rPr>
              <a:t> </a:t>
            </a:r>
            <a:r>
              <a:rPr lang="sv-SE" sz="1100" err="1">
                <a:latin typeface="Noto IKEA Latin"/>
                <a:cs typeface="Noto IKEA Latin"/>
              </a:rPr>
              <a:t>nisi</a:t>
            </a:r>
            <a:r>
              <a:rPr lang="sv-SE" sz="1100" spc="-10">
                <a:latin typeface="Noto IKEA Latin"/>
                <a:cs typeface="Noto IKEA Latin"/>
              </a:rPr>
              <a:t> </a:t>
            </a:r>
            <a:r>
              <a:rPr lang="sv-SE" sz="1100">
                <a:latin typeface="Noto IKEA Latin"/>
                <a:cs typeface="Noto IKEA Latin"/>
              </a:rPr>
              <a:t>ut</a:t>
            </a:r>
            <a:r>
              <a:rPr lang="sv-SE" sz="1100" spc="-10">
                <a:latin typeface="Noto IKEA Latin"/>
                <a:cs typeface="Noto IKEA Latin"/>
              </a:rPr>
              <a:t> </a:t>
            </a:r>
            <a:r>
              <a:rPr lang="sv-SE" sz="1100" err="1">
                <a:latin typeface="Noto IKEA Latin"/>
                <a:cs typeface="Noto IKEA Latin"/>
              </a:rPr>
              <a:t>aliquip</a:t>
            </a:r>
            <a:r>
              <a:rPr lang="sv-SE" sz="1100" spc="-5">
                <a:latin typeface="Noto IKEA Latin"/>
                <a:cs typeface="Noto IKEA Latin"/>
              </a:rPr>
              <a:t> </a:t>
            </a:r>
            <a:r>
              <a:rPr lang="sv-SE" sz="1100" spc="-15">
                <a:latin typeface="Noto IKEA Latin"/>
                <a:cs typeface="Noto IKEA Latin"/>
              </a:rPr>
              <a:t>ex </a:t>
            </a:r>
            <a:r>
              <a:rPr lang="sv-SE" sz="1100" spc="-275">
                <a:latin typeface="Noto IKEA Latin"/>
                <a:cs typeface="Noto IKEA Latin"/>
              </a:rPr>
              <a:t> </a:t>
            </a:r>
            <a:r>
              <a:rPr lang="sv-SE" sz="1100" err="1">
                <a:latin typeface="Noto IKEA Latin"/>
                <a:cs typeface="Noto IKEA Latin"/>
              </a:rPr>
              <a:t>ea</a:t>
            </a:r>
            <a:r>
              <a:rPr lang="sv-SE" sz="1100" spc="-5">
                <a:latin typeface="Noto IKEA Latin"/>
                <a:cs typeface="Noto IKEA Latin"/>
              </a:rPr>
              <a:t> </a:t>
            </a:r>
            <a:r>
              <a:rPr lang="sv-SE" sz="1100" err="1">
                <a:latin typeface="Noto IKEA Latin"/>
                <a:cs typeface="Noto IKEA Latin"/>
              </a:rPr>
              <a:t>commodo</a:t>
            </a:r>
            <a:r>
              <a:rPr lang="sv-SE" sz="1100" spc="-5">
                <a:latin typeface="Noto IKEA Latin"/>
                <a:cs typeface="Noto IKEA Latin"/>
              </a:rPr>
              <a:t> </a:t>
            </a:r>
            <a:r>
              <a:rPr lang="sv-SE" sz="1100" err="1">
                <a:latin typeface="Noto IKEA Latin"/>
                <a:cs typeface="Noto IKEA Latin"/>
              </a:rPr>
              <a:t>consequat</a:t>
            </a:r>
            <a:r>
              <a:rPr lang="sv-SE" sz="1100">
                <a:latin typeface="Noto IKEA Latin"/>
                <a:cs typeface="Noto IKEA Latin"/>
              </a:rPr>
              <a:t>.</a:t>
            </a:r>
          </a:p>
          <a:p>
            <a:pPr marL="12700" marR="143510">
              <a:lnSpc>
                <a:spcPct val="100000"/>
              </a:lnSpc>
              <a:spcBef>
                <a:spcPts val="1320"/>
              </a:spcBef>
            </a:pPr>
            <a:r>
              <a:rPr lang="sv-SE" sz="1100" err="1">
                <a:latin typeface="Noto IKEA Latin"/>
                <a:cs typeface="Noto IKEA Latin"/>
              </a:rPr>
              <a:t>Duis</a:t>
            </a:r>
            <a:r>
              <a:rPr lang="sv-SE" sz="1100">
                <a:latin typeface="Noto IKEA Latin"/>
                <a:cs typeface="Noto IKEA Latin"/>
              </a:rPr>
              <a:t> </a:t>
            </a:r>
            <a:r>
              <a:rPr lang="sv-SE" sz="1100" err="1">
                <a:latin typeface="Noto IKEA Latin"/>
                <a:cs typeface="Noto IKEA Latin"/>
              </a:rPr>
              <a:t>aute</a:t>
            </a:r>
            <a:r>
              <a:rPr lang="sv-SE" sz="1100">
                <a:latin typeface="Noto IKEA Latin"/>
                <a:cs typeface="Noto IKEA Latin"/>
              </a:rPr>
              <a:t> </a:t>
            </a:r>
            <a:r>
              <a:rPr lang="sv-SE" sz="1100" spc="-5" err="1">
                <a:latin typeface="Noto IKEA Latin"/>
                <a:cs typeface="Noto IKEA Latin"/>
              </a:rPr>
              <a:t>irure</a:t>
            </a:r>
            <a:r>
              <a:rPr lang="sv-SE" sz="1100" spc="-5">
                <a:latin typeface="Noto IKEA Latin"/>
                <a:cs typeface="Noto IKEA Latin"/>
              </a:rPr>
              <a:t> </a:t>
            </a:r>
            <a:r>
              <a:rPr lang="sv-SE" sz="1100" err="1">
                <a:latin typeface="Noto IKEA Latin"/>
                <a:cs typeface="Noto IKEA Latin"/>
              </a:rPr>
              <a:t>dolor</a:t>
            </a:r>
            <a:r>
              <a:rPr lang="sv-SE" sz="1100">
                <a:latin typeface="Noto IKEA Latin"/>
                <a:cs typeface="Noto IKEA Latin"/>
              </a:rPr>
              <a:t> in </a:t>
            </a:r>
            <a:r>
              <a:rPr lang="sv-SE" sz="1100" spc="-5" err="1">
                <a:latin typeface="Noto IKEA Latin"/>
                <a:cs typeface="Noto IKEA Latin"/>
              </a:rPr>
              <a:t>reprehenderit</a:t>
            </a:r>
            <a:r>
              <a:rPr lang="sv-SE" sz="1100" spc="-5">
                <a:latin typeface="Noto IKEA Latin"/>
                <a:cs typeface="Noto IKEA Latin"/>
              </a:rPr>
              <a:t> </a:t>
            </a:r>
            <a:r>
              <a:rPr lang="sv-SE" sz="1100">
                <a:latin typeface="Noto IKEA Latin"/>
                <a:cs typeface="Noto IKEA Latin"/>
              </a:rPr>
              <a:t>in </a:t>
            </a:r>
            <a:r>
              <a:rPr lang="sv-SE" sz="1100" spc="5">
                <a:latin typeface="Noto IKEA Latin"/>
                <a:cs typeface="Noto IKEA Latin"/>
              </a:rPr>
              <a:t> </a:t>
            </a:r>
            <a:r>
              <a:rPr lang="sv-SE" sz="1100" err="1">
                <a:latin typeface="Noto IKEA Latin"/>
                <a:cs typeface="Noto IKEA Latin"/>
              </a:rPr>
              <a:t>voluptate</a:t>
            </a:r>
            <a:r>
              <a:rPr lang="sv-SE" sz="1100" spc="-20">
                <a:latin typeface="Noto IKEA Latin"/>
                <a:cs typeface="Noto IKEA Latin"/>
              </a:rPr>
              <a:t> </a:t>
            </a:r>
            <a:r>
              <a:rPr lang="sv-SE" sz="1100" err="1">
                <a:latin typeface="Noto IKEA Latin"/>
                <a:cs typeface="Noto IKEA Latin"/>
              </a:rPr>
              <a:t>velit</a:t>
            </a:r>
            <a:r>
              <a:rPr lang="sv-SE" sz="1100" spc="-15">
                <a:latin typeface="Noto IKEA Latin"/>
                <a:cs typeface="Noto IKEA Latin"/>
              </a:rPr>
              <a:t> </a:t>
            </a:r>
            <a:r>
              <a:rPr lang="sv-SE" sz="1100">
                <a:latin typeface="Noto IKEA Latin"/>
                <a:cs typeface="Noto IKEA Latin"/>
              </a:rPr>
              <a:t>esse</a:t>
            </a:r>
            <a:r>
              <a:rPr lang="sv-SE" sz="1100" spc="-15">
                <a:latin typeface="Noto IKEA Latin"/>
                <a:cs typeface="Noto IKEA Latin"/>
              </a:rPr>
              <a:t> </a:t>
            </a:r>
            <a:r>
              <a:rPr lang="sv-SE" sz="1100" err="1">
                <a:latin typeface="Noto IKEA Latin"/>
                <a:cs typeface="Noto IKEA Latin"/>
              </a:rPr>
              <a:t>cillum</a:t>
            </a:r>
            <a:r>
              <a:rPr lang="sv-SE" sz="1100" spc="-15">
                <a:latin typeface="Noto IKEA Latin"/>
                <a:cs typeface="Noto IKEA Latin"/>
              </a:rPr>
              <a:t> </a:t>
            </a:r>
            <a:r>
              <a:rPr lang="sv-SE" sz="1100" spc="-5" err="1">
                <a:latin typeface="Noto IKEA Latin"/>
                <a:cs typeface="Noto IKEA Latin"/>
              </a:rPr>
              <a:t>dolore</a:t>
            </a:r>
            <a:r>
              <a:rPr lang="sv-SE" sz="1100" spc="-15">
                <a:latin typeface="Noto IKEA Latin"/>
                <a:cs typeface="Noto IKEA Latin"/>
              </a:rPr>
              <a:t> </a:t>
            </a:r>
            <a:r>
              <a:rPr lang="sv-SE" sz="1100">
                <a:latin typeface="Noto IKEA Latin"/>
                <a:cs typeface="Noto IKEA Latin"/>
              </a:rPr>
              <a:t>eu</a:t>
            </a:r>
            <a:r>
              <a:rPr lang="sv-SE" sz="1100" spc="-15">
                <a:latin typeface="Noto IKEA Latin"/>
                <a:cs typeface="Noto IKEA Latin"/>
              </a:rPr>
              <a:t> </a:t>
            </a:r>
            <a:r>
              <a:rPr lang="sv-SE" sz="1100" err="1">
                <a:latin typeface="Noto IKEA Latin"/>
                <a:cs typeface="Noto IKEA Latin"/>
              </a:rPr>
              <a:t>fugiat</a:t>
            </a:r>
            <a:r>
              <a:rPr lang="sv-SE" sz="1100">
                <a:latin typeface="Noto IKEA Latin"/>
                <a:cs typeface="Noto IKEA Latin"/>
              </a:rPr>
              <a:t> </a:t>
            </a:r>
            <a:r>
              <a:rPr lang="sv-SE" sz="1100" spc="-270">
                <a:latin typeface="Noto IKEA Latin"/>
                <a:cs typeface="Noto IKEA Latin"/>
              </a:rPr>
              <a:t> </a:t>
            </a:r>
            <a:r>
              <a:rPr lang="sv-SE" sz="1100" err="1">
                <a:latin typeface="Noto IKEA Latin"/>
                <a:cs typeface="Noto IKEA Latin"/>
              </a:rPr>
              <a:t>nulla</a:t>
            </a:r>
            <a:r>
              <a:rPr lang="sv-SE" sz="1100" spc="-5">
                <a:latin typeface="Noto IKEA Latin"/>
                <a:cs typeface="Noto IKEA Latin"/>
              </a:rPr>
              <a:t> </a:t>
            </a:r>
            <a:r>
              <a:rPr lang="sv-SE" sz="1100" spc="-10">
                <a:latin typeface="Noto IKEA Latin"/>
                <a:cs typeface="Noto IKEA Latin"/>
              </a:rPr>
              <a:t>pariatur.</a:t>
            </a:r>
            <a:endParaRPr lang="sv-SE" sz="1100">
              <a:latin typeface="Noto IKEA Latin"/>
              <a:cs typeface="Noto IKEA Latin"/>
            </a:endParaRPr>
          </a:p>
          <a:p>
            <a:pPr marL="12700" marR="132080">
              <a:lnSpc>
                <a:spcPct val="100000"/>
              </a:lnSpc>
              <a:spcBef>
                <a:spcPts val="1320"/>
              </a:spcBef>
            </a:pPr>
            <a:r>
              <a:rPr lang="sv-SE" sz="1100" spc="-5" err="1">
                <a:latin typeface="Noto IKEA Latin"/>
                <a:cs typeface="Noto IKEA Latin"/>
              </a:rPr>
              <a:t>Excepteur</a:t>
            </a:r>
            <a:r>
              <a:rPr lang="sv-SE" sz="1100" spc="-5">
                <a:latin typeface="Noto IKEA Latin"/>
                <a:cs typeface="Noto IKEA Latin"/>
              </a:rPr>
              <a:t> </a:t>
            </a:r>
            <a:r>
              <a:rPr lang="sv-SE" sz="1100">
                <a:latin typeface="Noto IKEA Latin"/>
                <a:cs typeface="Noto IKEA Latin"/>
              </a:rPr>
              <a:t>sint </a:t>
            </a:r>
            <a:r>
              <a:rPr lang="sv-SE" sz="1100" err="1">
                <a:latin typeface="Noto IKEA Latin"/>
                <a:cs typeface="Noto IKEA Latin"/>
              </a:rPr>
              <a:t>occaecat</a:t>
            </a:r>
            <a:r>
              <a:rPr lang="sv-SE" sz="1100">
                <a:latin typeface="Noto IKEA Latin"/>
                <a:cs typeface="Noto IKEA Latin"/>
              </a:rPr>
              <a:t> </a:t>
            </a:r>
            <a:r>
              <a:rPr lang="sv-SE" sz="1100" err="1">
                <a:latin typeface="Noto IKEA Latin"/>
                <a:cs typeface="Noto IKEA Latin"/>
              </a:rPr>
              <a:t>cupidatat</a:t>
            </a:r>
            <a:r>
              <a:rPr lang="sv-SE" sz="1100">
                <a:latin typeface="Noto IKEA Latin"/>
                <a:cs typeface="Noto IKEA Latin"/>
              </a:rPr>
              <a:t> non </a:t>
            </a:r>
            <a:r>
              <a:rPr lang="sv-SE" sz="1100" spc="5">
                <a:latin typeface="Noto IKEA Latin"/>
                <a:cs typeface="Noto IKEA Latin"/>
              </a:rPr>
              <a:t> </a:t>
            </a:r>
            <a:r>
              <a:rPr lang="sv-SE" sz="1100" spc="-5" err="1">
                <a:latin typeface="Noto IKEA Latin"/>
                <a:cs typeface="Noto IKEA Latin"/>
              </a:rPr>
              <a:t>proident</a:t>
            </a:r>
            <a:r>
              <a:rPr lang="sv-SE" sz="1100" spc="-5">
                <a:latin typeface="Noto IKEA Latin"/>
                <a:cs typeface="Noto IKEA Latin"/>
              </a:rPr>
              <a:t>,</a:t>
            </a:r>
            <a:r>
              <a:rPr lang="sv-SE" sz="1100" spc="-15">
                <a:latin typeface="Noto IKEA Latin"/>
                <a:cs typeface="Noto IKEA Latin"/>
              </a:rPr>
              <a:t> </a:t>
            </a:r>
            <a:r>
              <a:rPr lang="sv-SE" sz="1100">
                <a:latin typeface="Noto IKEA Latin"/>
                <a:cs typeface="Noto IKEA Latin"/>
              </a:rPr>
              <a:t>sunt</a:t>
            </a:r>
            <a:r>
              <a:rPr lang="sv-SE" sz="1100" spc="-15">
                <a:latin typeface="Noto IKEA Latin"/>
                <a:cs typeface="Noto IKEA Latin"/>
              </a:rPr>
              <a:t> </a:t>
            </a:r>
            <a:r>
              <a:rPr lang="sv-SE" sz="1100">
                <a:latin typeface="Noto IKEA Latin"/>
                <a:cs typeface="Noto IKEA Latin"/>
              </a:rPr>
              <a:t>in</a:t>
            </a:r>
            <a:r>
              <a:rPr lang="sv-SE" sz="1100" spc="-10">
                <a:latin typeface="Noto IKEA Latin"/>
                <a:cs typeface="Noto IKEA Latin"/>
              </a:rPr>
              <a:t> </a:t>
            </a:r>
            <a:r>
              <a:rPr lang="sv-SE" sz="1100">
                <a:latin typeface="Noto IKEA Latin"/>
                <a:cs typeface="Noto IKEA Latin"/>
              </a:rPr>
              <a:t>culpa</a:t>
            </a:r>
            <a:r>
              <a:rPr lang="sv-SE" sz="1100" spc="-15">
                <a:latin typeface="Noto IKEA Latin"/>
                <a:cs typeface="Noto IKEA Latin"/>
              </a:rPr>
              <a:t> </a:t>
            </a:r>
            <a:r>
              <a:rPr lang="sv-SE" sz="1100" err="1">
                <a:latin typeface="Noto IKEA Latin"/>
                <a:cs typeface="Noto IKEA Latin"/>
              </a:rPr>
              <a:t>qui</a:t>
            </a:r>
            <a:r>
              <a:rPr lang="sv-SE" sz="1100" spc="-15">
                <a:latin typeface="Noto IKEA Latin"/>
                <a:cs typeface="Noto IKEA Latin"/>
              </a:rPr>
              <a:t> </a:t>
            </a:r>
            <a:r>
              <a:rPr lang="sv-SE" sz="1100" err="1">
                <a:latin typeface="Noto IKEA Latin"/>
                <a:cs typeface="Noto IKEA Latin"/>
              </a:rPr>
              <a:t>officia</a:t>
            </a:r>
            <a:r>
              <a:rPr lang="sv-SE" sz="1100" spc="-10">
                <a:latin typeface="Noto IKEA Latin"/>
                <a:cs typeface="Noto IKEA Latin"/>
              </a:rPr>
              <a:t> </a:t>
            </a:r>
            <a:r>
              <a:rPr lang="sv-SE" sz="1100" err="1">
                <a:latin typeface="Noto IKEA Latin"/>
                <a:cs typeface="Noto IKEA Latin"/>
              </a:rPr>
              <a:t>deserunt</a:t>
            </a:r>
            <a:r>
              <a:rPr lang="sv-SE" sz="1100">
                <a:latin typeface="Noto IKEA Latin"/>
                <a:cs typeface="Noto IKEA Latin"/>
              </a:rPr>
              <a:t> </a:t>
            </a:r>
            <a:r>
              <a:rPr lang="sv-SE" sz="1100" spc="-275">
                <a:latin typeface="Noto IKEA Latin"/>
                <a:cs typeface="Noto IKEA Latin"/>
              </a:rPr>
              <a:t> </a:t>
            </a:r>
            <a:r>
              <a:rPr lang="sv-SE" sz="1100" err="1">
                <a:latin typeface="Noto IKEA Latin"/>
                <a:cs typeface="Noto IKEA Latin"/>
              </a:rPr>
              <a:t>mollit</a:t>
            </a:r>
            <a:r>
              <a:rPr lang="sv-SE" sz="1100" spc="-5">
                <a:latin typeface="Noto IKEA Latin"/>
                <a:cs typeface="Noto IKEA Latin"/>
              </a:rPr>
              <a:t> </a:t>
            </a:r>
            <a:r>
              <a:rPr lang="sv-SE" sz="1100" err="1">
                <a:latin typeface="Noto IKEA Latin"/>
                <a:cs typeface="Noto IKEA Latin"/>
              </a:rPr>
              <a:t>anim</a:t>
            </a:r>
            <a:r>
              <a:rPr lang="sv-SE" sz="1100" spc="-5">
                <a:latin typeface="Noto IKEA Latin"/>
                <a:cs typeface="Noto IKEA Latin"/>
              </a:rPr>
              <a:t> </a:t>
            </a:r>
            <a:r>
              <a:rPr lang="sv-SE" sz="1100">
                <a:latin typeface="Noto IKEA Latin"/>
                <a:cs typeface="Noto IKEA Latin"/>
              </a:rPr>
              <a:t>id est</a:t>
            </a:r>
            <a:r>
              <a:rPr lang="sv-SE" sz="1100" spc="-5">
                <a:latin typeface="Noto IKEA Latin"/>
                <a:cs typeface="Noto IKEA Latin"/>
              </a:rPr>
              <a:t> </a:t>
            </a:r>
            <a:r>
              <a:rPr lang="sv-SE" sz="1100" err="1">
                <a:latin typeface="Noto IKEA Latin"/>
                <a:cs typeface="Noto IKEA Latin"/>
              </a:rPr>
              <a:t>laborum</a:t>
            </a:r>
            <a:r>
              <a:rPr lang="sv-SE" sz="1100">
                <a:latin typeface="Noto IKEA Latin"/>
                <a:cs typeface="Noto IKEA Latin"/>
              </a:rPr>
              <a:t>.</a:t>
            </a:r>
          </a:p>
          <a:p>
            <a:pPr lvl="0"/>
            <a:endParaRPr lang="sv-SE"/>
          </a:p>
        </p:txBody>
      </p:sp>
    </p:spTree>
    <p:extLst>
      <p:ext uri="{BB962C8B-B14F-4D97-AF65-F5344CB8AC3E}">
        <p14:creationId xmlns:p14="http://schemas.microsoft.com/office/powerpoint/2010/main" val="16191432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Graph black line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439F061D-7F8C-46D9-8190-48A0B3891D8F}"/>
              </a:ext>
            </a:extLst>
          </p:cNvPr>
          <p:cNvSpPr>
            <a:spLocks noGrp="1"/>
          </p:cNvSpPr>
          <p:nvPr>
            <p:ph type="body" sz="quarter" idx="11" hasCustomPrompt="1"/>
          </p:nvPr>
        </p:nvSpPr>
        <p:spPr>
          <a:xfrm>
            <a:off x="1055440" y="1371600"/>
            <a:ext cx="4038600" cy="304800"/>
          </a:xfrm>
          <a:prstGeom prst="rect">
            <a:avLst/>
          </a:prstGeom>
        </p:spPr>
        <p:txBody>
          <a:bodyPr/>
          <a:lstStyle>
            <a:lvl1pPr>
              <a:defRPr sz="1300" b="1"/>
            </a:lvl1pPr>
          </a:lstStyle>
          <a:p>
            <a:pPr lvl="0"/>
            <a:r>
              <a:rPr lang="en-US"/>
              <a:t>Lorem ipsum dolor </a:t>
            </a:r>
            <a:r>
              <a:rPr lang="en-US" err="1"/>
              <a:t>amet</a:t>
            </a:r>
            <a:endParaRPr lang="sv-SE"/>
          </a:p>
        </p:txBody>
      </p:sp>
      <p:sp>
        <p:nvSpPr>
          <p:cNvPr id="15" name="Text Placeholder 14">
            <a:extLst>
              <a:ext uri="{FF2B5EF4-FFF2-40B4-BE49-F238E27FC236}">
                <a16:creationId xmlns:a16="http://schemas.microsoft.com/office/drawing/2014/main" id="{B7DE00F2-36A6-4946-8086-1D65D95BBC5A}"/>
              </a:ext>
            </a:extLst>
          </p:cNvPr>
          <p:cNvSpPr>
            <a:spLocks noGrp="1"/>
          </p:cNvSpPr>
          <p:nvPr>
            <p:ph type="body" sz="quarter" idx="13" hasCustomPrompt="1"/>
          </p:nvPr>
        </p:nvSpPr>
        <p:spPr>
          <a:xfrm>
            <a:off x="7380039" y="1905000"/>
            <a:ext cx="3429000" cy="3657600"/>
          </a:xfrm>
          <a:prstGeom prst="rect">
            <a:avLst/>
          </a:prstGeom>
        </p:spPr>
        <p:txBody>
          <a:bodyPr/>
          <a:lstStyle>
            <a:lvl1pPr>
              <a:defRPr sz="1100"/>
            </a:lvl1pPr>
            <a:lvl2pPr>
              <a:defRPr sz="1100"/>
            </a:lvl2pPr>
            <a:lvl3pPr>
              <a:defRPr sz="1100"/>
            </a:lvl3pPr>
            <a:lvl4pPr>
              <a:defRPr sz="1100"/>
            </a:lvl4pPr>
            <a:lvl5pPr>
              <a:defRPr sz="1100"/>
            </a:lvl5pPr>
          </a:lstStyle>
          <a:p>
            <a:pPr marL="12700" marR="32384">
              <a:lnSpc>
                <a:spcPct val="100000"/>
              </a:lnSpc>
              <a:spcBef>
                <a:spcPts val="100"/>
              </a:spcBef>
            </a:pPr>
            <a:r>
              <a:rPr lang="sv-SE" sz="1100" spc="-5">
                <a:latin typeface="Noto IKEA Latin"/>
                <a:cs typeface="Noto IKEA Latin"/>
              </a:rPr>
              <a:t>Lorem </a:t>
            </a:r>
            <a:r>
              <a:rPr lang="sv-SE" sz="1100">
                <a:latin typeface="Noto IKEA Latin"/>
                <a:cs typeface="Noto IKEA Latin"/>
              </a:rPr>
              <a:t>ipsum dolor sit amet, consectetur </a:t>
            </a:r>
            <a:r>
              <a:rPr lang="sv-SE" sz="1100" spc="5">
                <a:latin typeface="Noto IKEA Latin"/>
                <a:cs typeface="Noto IKEA Latin"/>
              </a:rPr>
              <a:t> </a:t>
            </a:r>
            <a:r>
              <a:rPr lang="sv-SE" sz="1100">
                <a:latin typeface="Noto IKEA Latin"/>
                <a:cs typeface="Noto IKEA Latin"/>
              </a:rPr>
              <a:t>adipiscing elit, sed do eiusmod tempor </a:t>
            </a:r>
            <a:r>
              <a:rPr lang="sv-SE" sz="1100" spc="5">
                <a:latin typeface="Noto IKEA Latin"/>
                <a:cs typeface="Noto IKEA Latin"/>
              </a:rPr>
              <a:t> </a:t>
            </a:r>
            <a:r>
              <a:rPr lang="sv-SE" sz="1100">
                <a:latin typeface="Noto IKEA Latin"/>
                <a:cs typeface="Noto IKEA Latin"/>
              </a:rPr>
              <a:t>incididunt</a:t>
            </a:r>
            <a:r>
              <a:rPr lang="sv-SE" sz="1100" spc="-15">
                <a:latin typeface="Noto IKEA Latin"/>
                <a:cs typeface="Noto IKEA Latin"/>
              </a:rPr>
              <a:t> </a:t>
            </a:r>
            <a:r>
              <a:rPr lang="sv-SE" sz="1100">
                <a:latin typeface="Noto IKEA Latin"/>
                <a:cs typeface="Noto IKEA Latin"/>
              </a:rPr>
              <a:t>ut</a:t>
            </a:r>
            <a:r>
              <a:rPr lang="sv-SE" sz="1100" spc="-15">
                <a:latin typeface="Noto IKEA Latin"/>
                <a:cs typeface="Noto IKEA Latin"/>
              </a:rPr>
              <a:t> </a:t>
            </a:r>
            <a:r>
              <a:rPr lang="sv-SE" sz="1100" spc="-5">
                <a:latin typeface="Noto IKEA Latin"/>
                <a:cs typeface="Noto IKEA Latin"/>
              </a:rPr>
              <a:t>labore</a:t>
            </a:r>
            <a:r>
              <a:rPr lang="sv-SE" sz="1100" spc="-15">
                <a:latin typeface="Noto IKEA Latin"/>
                <a:cs typeface="Noto IKEA Latin"/>
              </a:rPr>
              <a:t> </a:t>
            </a:r>
            <a:r>
              <a:rPr lang="sv-SE" sz="1100">
                <a:latin typeface="Noto IKEA Latin"/>
                <a:cs typeface="Noto IKEA Latin"/>
              </a:rPr>
              <a:t>et</a:t>
            </a:r>
            <a:r>
              <a:rPr lang="sv-SE" sz="1100" spc="-15">
                <a:latin typeface="Noto IKEA Latin"/>
                <a:cs typeface="Noto IKEA Latin"/>
              </a:rPr>
              <a:t> </a:t>
            </a:r>
            <a:r>
              <a:rPr lang="sv-SE" sz="1100" spc="-5">
                <a:latin typeface="Noto IKEA Latin"/>
                <a:cs typeface="Noto IKEA Latin"/>
              </a:rPr>
              <a:t>dolore</a:t>
            </a:r>
            <a:r>
              <a:rPr lang="sv-SE" sz="1100" spc="-15">
                <a:latin typeface="Noto IKEA Latin"/>
                <a:cs typeface="Noto IKEA Latin"/>
              </a:rPr>
              <a:t> </a:t>
            </a:r>
            <a:r>
              <a:rPr lang="sv-SE" sz="1100">
                <a:latin typeface="Noto IKEA Latin"/>
                <a:cs typeface="Noto IKEA Latin"/>
              </a:rPr>
              <a:t>magna</a:t>
            </a:r>
            <a:r>
              <a:rPr lang="sv-SE" sz="1100" spc="-15">
                <a:latin typeface="Noto IKEA Latin"/>
                <a:cs typeface="Noto IKEA Latin"/>
              </a:rPr>
              <a:t> </a:t>
            </a:r>
            <a:r>
              <a:rPr lang="sv-SE" sz="1100">
                <a:latin typeface="Noto IKEA Latin"/>
                <a:cs typeface="Noto IKEA Latin"/>
              </a:rPr>
              <a:t>aliqua.</a:t>
            </a:r>
          </a:p>
          <a:p>
            <a:pPr marL="12700" marR="5080">
              <a:lnSpc>
                <a:spcPct val="100000"/>
              </a:lnSpc>
              <a:spcBef>
                <a:spcPts val="1320"/>
              </a:spcBef>
            </a:pPr>
            <a:r>
              <a:rPr lang="sv-SE" sz="1100">
                <a:latin typeface="Noto IKEA Latin"/>
                <a:cs typeface="Noto IKEA Latin"/>
              </a:rPr>
              <a:t>Ut enim ad minim veniam, quis nostrud </a:t>
            </a:r>
            <a:r>
              <a:rPr lang="sv-SE" sz="1100" spc="5">
                <a:latin typeface="Noto IKEA Latin"/>
                <a:cs typeface="Noto IKEA Latin"/>
              </a:rPr>
              <a:t> </a:t>
            </a:r>
            <a:r>
              <a:rPr lang="sv-SE" sz="1100" spc="-10">
                <a:latin typeface="Noto IKEA Latin"/>
                <a:cs typeface="Noto IKEA Latin"/>
              </a:rPr>
              <a:t>exercitation </a:t>
            </a:r>
            <a:r>
              <a:rPr lang="sv-SE" sz="1100">
                <a:latin typeface="Noto IKEA Latin"/>
                <a:cs typeface="Noto IKEA Latin"/>
              </a:rPr>
              <a:t>ullamco</a:t>
            </a:r>
            <a:r>
              <a:rPr lang="sv-SE" sz="1100" spc="-10">
                <a:latin typeface="Noto IKEA Latin"/>
                <a:cs typeface="Noto IKEA Latin"/>
              </a:rPr>
              <a:t> </a:t>
            </a:r>
            <a:r>
              <a:rPr lang="sv-SE" sz="1100">
                <a:latin typeface="Noto IKEA Latin"/>
                <a:cs typeface="Noto IKEA Latin"/>
              </a:rPr>
              <a:t>laboris</a:t>
            </a:r>
            <a:r>
              <a:rPr lang="sv-SE" sz="1100" spc="-5">
                <a:latin typeface="Noto IKEA Latin"/>
                <a:cs typeface="Noto IKEA Latin"/>
              </a:rPr>
              <a:t> </a:t>
            </a:r>
            <a:r>
              <a:rPr lang="sv-SE" sz="1100">
                <a:latin typeface="Noto IKEA Latin"/>
                <a:cs typeface="Noto IKEA Latin"/>
              </a:rPr>
              <a:t>nisi</a:t>
            </a:r>
            <a:r>
              <a:rPr lang="sv-SE" sz="1100" spc="-10">
                <a:latin typeface="Noto IKEA Latin"/>
                <a:cs typeface="Noto IKEA Latin"/>
              </a:rPr>
              <a:t> </a:t>
            </a:r>
            <a:r>
              <a:rPr lang="sv-SE" sz="1100">
                <a:latin typeface="Noto IKEA Latin"/>
                <a:cs typeface="Noto IKEA Latin"/>
              </a:rPr>
              <a:t>ut</a:t>
            </a:r>
            <a:r>
              <a:rPr lang="sv-SE" sz="1100" spc="-10">
                <a:latin typeface="Noto IKEA Latin"/>
                <a:cs typeface="Noto IKEA Latin"/>
              </a:rPr>
              <a:t> </a:t>
            </a:r>
            <a:r>
              <a:rPr lang="sv-SE" sz="1100">
                <a:latin typeface="Noto IKEA Latin"/>
                <a:cs typeface="Noto IKEA Latin"/>
              </a:rPr>
              <a:t>aliquip</a:t>
            </a:r>
            <a:r>
              <a:rPr lang="sv-SE" sz="1100" spc="-5">
                <a:latin typeface="Noto IKEA Latin"/>
                <a:cs typeface="Noto IKEA Latin"/>
              </a:rPr>
              <a:t> </a:t>
            </a:r>
            <a:r>
              <a:rPr lang="sv-SE" sz="1100" spc="-15">
                <a:latin typeface="Noto IKEA Latin"/>
                <a:cs typeface="Noto IKEA Latin"/>
              </a:rPr>
              <a:t>ex </a:t>
            </a:r>
            <a:r>
              <a:rPr lang="sv-SE" sz="1100" spc="-275">
                <a:latin typeface="Noto IKEA Latin"/>
                <a:cs typeface="Noto IKEA Latin"/>
              </a:rPr>
              <a:t> </a:t>
            </a:r>
            <a:r>
              <a:rPr lang="sv-SE" sz="1100">
                <a:latin typeface="Noto IKEA Latin"/>
                <a:cs typeface="Noto IKEA Latin"/>
              </a:rPr>
              <a:t>ea</a:t>
            </a:r>
            <a:r>
              <a:rPr lang="sv-SE" sz="1100" spc="-5">
                <a:latin typeface="Noto IKEA Latin"/>
                <a:cs typeface="Noto IKEA Latin"/>
              </a:rPr>
              <a:t> </a:t>
            </a:r>
            <a:r>
              <a:rPr lang="sv-SE" sz="1100">
                <a:latin typeface="Noto IKEA Latin"/>
                <a:cs typeface="Noto IKEA Latin"/>
              </a:rPr>
              <a:t>commodo</a:t>
            </a:r>
            <a:r>
              <a:rPr lang="sv-SE" sz="1100" spc="-5">
                <a:latin typeface="Noto IKEA Latin"/>
                <a:cs typeface="Noto IKEA Latin"/>
              </a:rPr>
              <a:t> </a:t>
            </a:r>
            <a:r>
              <a:rPr lang="sv-SE" sz="1100">
                <a:latin typeface="Noto IKEA Latin"/>
                <a:cs typeface="Noto IKEA Latin"/>
              </a:rPr>
              <a:t>consequat.</a:t>
            </a:r>
          </a:p>
          <a:p>
            <a:pPr marL="12700" marR="143510">
              <a:lnSpc>
                <a:spcPct val="100000"/>
              </a:lnSpc>
              <a:spcBef>
                <a:spcPts val="1320"/>
              </a:spcBef>
            </a:pPr>
            <a:r>
              <a:rPr lang="sv-SE" sz="1100">
                <a:latin typeface="Noto IKEA Latin"/>
                <a:cs typeface="Noto IKEA Latin"/>
              </a:rPr>
              <a:t>Duis aute </a:t>
            </a:r>
            <a:r>
              <a:rPr lang="sv-SE" sz="1100" spc="-5">
                <a:latin typeface="Noto IKEA Latin"/>
                <a:cs typeface="Noto IKEA Latin"/>
              </a:rPr>
              <a:t>irure </a:t>
            </a:r>
            <a:r>
              <a:rPr lang="sv-SE" sz="1100">
                <a:latin typeface="Noto IKEA Latin"/>
                <a:cs typeface="Noto IKEA Latin"/>
              </a:rPr>
              <a:t>dolor in </a:t>
            </a:r>
            <a:r>
              <a:rPr lang="sv-SE" sz="1100" spc="-5">
                <a:latin typeface="Noto IKEA Latin"/>
                <a:cs typeface="Noto IKEA Latin"/>
              </a:rPr>
              <a:t>reprehenderit </a:t>
            </a:r>
            <a:r>
              <a:rPr lang="sv-SE" sz="1100">
                <a:latin typeface="Noto IKEA Latin"/>
                <a:cs typeface="Noto IKEA Latin"/>
              </a:rPr>
              <a:t>in </a:t>
            </a:r>
            <a:r>
              <a:rPr lang="sv-SE" sz="1100" spc="5">
                <a:latin typeface="Noto IKEA Latin"/>
                <a:cs typeface="Noto IKEA Latin"/>
              </a:rPr>
              <a:t> </a:t>
            </a:r>
            <a:r>
              <a:rPr lang="sv-SE" sz="1100">
                <a:latin typeface="Noto IKEA Latin"/>
                <a:cs typeface="Noto IKEA Latin"/>
              </a:rPr>
              <a:t>voluptate</a:t>
            </a:r>
            <a:r>
              <a:rPr lang="sv-SE" sz="1100" spc="-20">
                <a:latin typeface="Noto IKEA Latin"/>
                <a:cs typeface="Noto IKEA Latin"/>
              </a:rPr>
              <a:t> </a:t>
            </a:r>
            <a:r>
              <a:rPr lang="sv-SE" sz="1100">
                <a:latin typeface="Noto IKEA Latin"/>
                <a:cs typeface="Noto IKEA Latin"/>
              </a:rPr>
              <a:t>velit</a:t>
            </a:r>
            <a:r>
              <a:rPr lang="sv-SE" sz="1100" spc="-15">
                <a:latin typeface="Noto IKEA Latin"/>
                <a:cs typeface="Noto IKEA Latin"/>
              </a:rPr>
              <a:t> </a:t>
            </a:r>
            <a:r>
              <a:rPr lang="sv-SE" sz="1100">
                <a:latin typeface="Noto IKEA Latin"/>
                <a:cs typeface="Noto IKEA Latin"/>
              </a:rPr>
              <a:t>esse</a:t>
            </a:r>
            <a:r>
              <a:rPr lang="sv-SE" sz="1100" spc="-15">
                <a:latin typeface="Noto IKEA Latin"/>
                <a:cs typeface="Noto IKEA Latin"/>
              </a:rPr>
              <a:t> </a:t>
            </a:r>
            <a:r>
              <a:rPr lang="sv-SE" sz="1100">
                <a:latin typeface="Noto IKEA Latin"/>
                <a:cs typeface="Noto IKEA Latin"/>
              </a:rPr>
              <a:t>cillum</a:t>
            </a:r>
            <a:r>
              <a:rPr lang="sv-SE" sz="1100" spc="-15">
                <a:latin typeface="Noto IKEA Latin"/>
                <a:cs typeface="Noto IKEA Latin"/>
              </a:rPr>
              <a:t> </a:t>
            </a:r>
            <a:r>
              <a:rPr lang="sv-SE" sz="1100" spc="-5">
                <a:latin typeface="Noto IKEA Latin"/>
                <a:cs typeface="Noto IKEA Latin"/>
              </a:rPr>
              <a:t>dolore</a:t>
            </a:r>
            <a:r>
              <a:rPr lang="sv-SE" sz="1100" spc="-15">
                <a:latin typeface="Noto IKEA Latin"/>
                <a:cs typeface="Noto IKEA Latin"/>
              </a:rPr>
              <a:t> </a:t>
            </a:r>
            <a:r>
              <a:rPr lang="sv-SE" sz="1100">
                <a:latin typeface="Noto IKEA Latin"/>
                <a:cs typeface="Noto IKEA Latin"/>
              </a:rPr>
              <a:t>eu</a:t>
            </a:r>
            <a:r>
              <a:rPr lang="sv-SE" sz="1100" spc="-15">
                <a:latin typeface="Noto IKEA Latin"/>
                <a:cs typeface="Noto IKEA Latin"/>
              </a:rPr>
              <a:t> </a:t>
            </a:r>
            <a:r>
              <a:rPr lang="sv-SE" sz="1100">
                <a:latin typeface="Noto IKEA Latin"/>
                <a:cs typeface="Noto IKEA Latin"/>
              </a:rPr>
              <a:t>fugiat </a:t>
            </a:r>
            <a:r>
              <a:rPr lang="sv-SE" sz="1100" spc="-270">
                <a:latin typeface="Noto IKEA Latin"/>
                <a:cs typeface="Noto IKEA Latin"/>
              </a:rPr>
              <a:t> </a:t>
            </a:r>
            <a:r>
              <a:rPr lang="sv-SE" sz="1100">
                <a:latin typeface="Noto IKEA Latin"/>
                <a:cs typeface="Noto IKEA Latin"/>
              </a:rPr>
              <a:t>nulla</a:t>
            </a:r>
            <a:r>
              <a:rPr lang="sv-SE" sz="1100" spc="-5">
                <a:latin typeface="Noto IKEA Latin"/>
                <a:cs typeface="Noto IKEA Latin"/>
              </a:rPr>
              <a:t> </a:t>
            </a:r>
            <a:r>
              <a:rPr lang="sv-SE" sz="1100" spc="-10">
                <a:latin typeface="Noto IKEA Latin"/>
                <a:cs typeface="Noto IKEA Latin"/>
              </a:rPr>
              <a:t>pariatur.</a:t>
            </a:r>
            <a:endParaRPr lang="sv-SE" sz="1100">
              <a:latin typeface="Noto IKEA Latin"/>
              <a:cs typeface="Noto IKEA Latin"/>
            </a:endParaRPr>
          </a:p>
          <a:p>
            <a:pPr marL="12700" marR="132080">
              <a:lnSpc>
                <a:spcPct val="100000"/>
              </a:lnSpc>
              <a:spcBef>
                <a:spcPts val="1320"/>
              </a:spcBef>
            </a:pPr>
            <a:r>
              <a:rPr lang="sv-SE" sz="1100" spc="-5">
                <a:latin typeface="Noto IKEA Latin"/>
                <a:cs typeface="Noto IKEA Latin"/>
              </a:rPr>
              <a:t>Excepteur </a:t>
            </a:r>
            <a:r>
              <a:rPr lang="sv-SE" sz="1100">
                <a:latin typeface="Noto IKEA Latin"/>
                <a:cs typeface="Noto IKEA Latin"/>
              </a:rPr>
              <a:t>sint occaecat cupidatat non </a:t>
            </a:r>
            <a:r>
              <a:rPr lang="sv-SE" sz="1100" spc="5">
                <a:latin typeface="Noto IKEA Latin"/>
                <a:cs typeface="Noto IKEA Latin"/>
              </a:rPr>
              <a:t> </a:t>
            </a:r>
            <a:r>
              <a:rPr lang="sv-SE" sz="1100" spc="-5">
                <a:latin typeface="Noto IKEA Latin"/>
                <a:cs typeface="Noto IKEA Latin"/>
              </a:rPr>
              <a:t>proident,</a:t>
            </a:r>
            <a:r>
              <a:rPr lang="sv-SE" sz="1100" spc="-15">
                <a:latin typeface="Noto IKEA Latin"/>
                <a:cs typeface="Noto IKEA Latin"/>
              </a:rPr>
              <a:t> </a:t>
            </a:r>
            <a:r>
              <a:rPr lang="sv-SE" sz="1100">
                <a:latin typeface="Noto IKEA Latin"/>
                <a:cs typeface="Noto IKEA Latin"/>
              </a:rPr>
              <a:t>sunt</a:t>
            </a:r>
            <a:r>
              <a:rPr lang="sv-SE" sz="1100" spc="-15">
                <a:latin typeface="Noto IKEA Latin"/>
                <a:cs typeface="Noto IKEA Latin"/>
              </a:rPr>
              <a:t> </a:t>
            </a:r>
            <a:r>
              <a:rPr lang="sv-SE" sz="1100">
                <a:latin typeface="Noto IKEA Latin"/>
                <a:cs typeface="Noto IKEA Latin"/>
              </a:rPr>
              <a:t>in</a:t>
            </a:r>
            <a:r>
              <a:rPr lang="sv-SE" sz="1100" spc="-10">
                <a:latin typeface="Noto IKEA Latin"/>
                <a:cs typeface="Noto IKEA Latin"/>
              </a:rPr>
              <a:t> </a:t>
            </a:r>
            <a:r>
              <a:rPr lang="sv-SE" sz="1100">
                <a:latin typeface="Noto IKEA Latin"/>
                <a:cs typeface="Noto IKEA Latin"/>
              </a:rPr>
              <a:t>culpa</a:t>
            </a:r>
            <a:r>
              <a:rPr lang="sv-SE" sz="1100" spc="-15">
                <a:latin typeface="Noto IKEA Latin"/>
                <a:cs typeface="Noto IKEA Latin"/>
              </a:rPr>
              <a:t> </a:t>
            </a:r>
            <a:r>
              <a:rPr lang="sv-SE" sz="1100">
                <a:latin typeface="Noto IKEA Latin"/>
                <a:cs typeface="Noto IKEA Latin"/>
              </a:rPr>
              <a:t>qui</a:t>
            </a:r>
            <a:r>
              <a:rPr lang="sv-SE" sz="1100" spc="-15">
                <a:latin typeface="Noto IKEA Latin"/>
                <a:cs typeface="Noto IKEA Latin"/>
              </a:rPr>
              <a:t> </a:t>
            </a:r>
            <a:r>
              <a:rPr lang="sv-SE" sz="1100">
                <a:latin typeface="Noto IKEA Latin"/>
                <a:cs typeface="Noto IKEA Latin"/>
              </a:rPr>
              <a:t>officia</a:t>
            </a:r>
            <a:r>
              <a:rPr lang="sv-SE" sz="1100" spc="-10">
                <a:latin typeface="Noto IKEA Latin"/>
                <a:cs typeface="Noto IKEA Latin"/>
              </a:rPr>
              <a:t> </a:t>
            </a:r>
            <a:r>
              <a:rPr lang="sv-SE" sz="1100">
                <a:latin typeface="Noto IKEA Latin"/>
                <a:cs typeface="Noto IKEA Latin"/>
              </a:rPr>
              <a:t>deserunt </a:t>
            </a:r>
            <a:r>
              <a:rPr lang="sv-SE" sz="1100" spc="-275">
                <a:latin typeface="Noto IKEA Latin"/>
                <a:cs typeface="Noto IKEA Latin"/>
              </a:rPr>
              <a:t> </a:t>
            </a:r>
            <a:r>
              <a:rPr lang="sv-SE" sz="1100">
                <a:latin typeface="Noto IKEA Latin"/>
                <a:cs typeface="Noto IKEA Latin"/>
              </a:rPr>
              <a:t>mollit</a:t>
            </a:r>
            <a:r>
              <a:rPr lang="sv-SE" sz="1100" spc="-5">
                <a:latin typeface="Noto IKEA Latin"/>
                <a:cs typeface="Noto IKEA Latin"/>
              </a:rPr>
              <a:t> </a:t>
            </a:r>
            <a:r>
              <a:rPr lang="sv-SE" sz="1100">
                <a:latin typeface="Noto IKEA Latin"/>
                <a:cs typeface="Noto IKEA Latin"/>
              </a:rPr>
              <a:t>anim</a:t>
            </a:r>
            <a:r>
              <a:rPr lang="sv-SE" sz="1100" spc="-5">
                <a:latin typeface="Noto IKEA Latin"/>
                <a:cs typeface="Noto IKEA Latin"/>
              </a:rPr>
              <a:t> </a:t>
            </a:r>
            <a:r>
              <a:rPr lang="sv-SE" sz="1100">
                <a:latin typeface="Noto IKEA Latin"/>
                <a:cs typeface="Noto IKEA Latin"/>
              </a:rPr>
              <a:t>id est</a:t>
            </a:r>
            <a:r>
              <a:rPr lang="sv-SE" sz="1100" spc="-5">
                <a:latin typeface="Noto IKEA Latin"/>
                <a:cs typeface="Noto IKEA Latin"/>
              </a:rPr>
              <a:t> </a:t>
            </a:r>
            <a:r>
              <a:rPr lang="sv-SE" sz="1100">
                <a:latin typeface="Noto IKEA Latin"/>
                <a:cs typeface="Noto IKEA Latin"/>
              </a:rPr>
              <a:t>laborum.</a:t>
            </a:r>
          </a:p>
          <a:p>
            <a:pPr lvl="0"/>
            <a:endParaRPr lang="sv-SE"/>
          </a:p>
        </p:txBody>
      </p:sp>
      <p:cxnSp>
        <p:nvCxnSpPr>
          <p:cNvPr id="6" name="Straight Connector 5">
            <a:extLst>
              <a:ext uri="{FF2B5EF4-FFF2-40B4-BE49-F238E27FC236}">
                <a16:creationId xmlns:a16="http://schemas.microsoft.com/office/drawing/2014/main" id="{D7EF824D-2A34-4CBE-9589-424136DA252E}"/>
              </a:ext>
            </a:extLst>
          </p:cNvPr>
          <p:cNvCxnSpPr>
            <a:cxnSpLocks/>
          </p:cNvCxnSpPr>
          <p:nvPr userDrawn="1"/>
        </p:nvCxnSpPr>
        <p:spPr>
          <a:xfrm>
            <a:off x="979240" y="3733800"/>
            <a:ext cx="4993099" cy="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05043915-0249-45BF-80CE-153E83FE15C3}"/>
              </a:ext>
            </a:extLst>
          </p:cNvPr>
          <p:cNvCxnSpPr/>
          <p:nvPr userDrawn="1"/>
        </p:nvCxnSpPr>
        <p:spPr>
          <a:xfrm>
            <a:off x="3646240" y="2362200"/>
            <a:ext cx="0" cy="1371600"/>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F6091392-86A4-4C6A-B06D-9480C6638115}"/>
              </a:ext>
            </a:extLst>
          </p:cNvPr>
          <p:cNvCxnSpPr/>
          <p:nvPr userDrawn="1"/>
        </p:nvCxnSpPr>
        <p:spPr>
          <a:xfrm flipV="1">
            <a:off x="2808040" y="3733800"/>
            <a:ext cx="0" cy="1447800"/>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2F6B4831-0F28-4783-B04B-039ECD6C1FC3}"/>
              </a:ext>
            </a:extLst>
          </p:cNvPr>
          <p:cNvCxnSpPr/>
          <p:nvPr userDrawn="1"/>
        </p:nvCxnSpPr>
        <p:spPr>
          <a:xfrm flipV="1">
            <a:off x="4332040" y="3733800"/>
            <a:ext cx="0" cy="1447800"/>
          </a:xfrm>
          <a:prstGeom prst="line">
            <a:avLst/>
          </a:prstGeom>
        </p:spPr>
        <p:style>
          <a:lnRef idx="1">
            <a:schemeClr val="dk1"/>
          </a:lnRef>
          <a:fillRef idx="0">
            <a:schemeClr val="dk1"/>
          </a:fillRef>
          <a:effectRef idx="0">
            <a:schemeClr val="dk1"/>
          </a:effectRef>
          <a:fontRef idx="minor">
            <a:schemeClr val="tx1"/>
          </a:fontRef>
        </p:style>
      </p:cxnSp>
      <p:sp>
        <p:nvSpPr>
          <p:cNvPr id="20" name="Text Placeholder 19">
            <a:extLst>
              <a:ext uri="{FF2B5EF4-FFF2-40B4-BE49-F238E27FC236}">
                <a16:creationId xmlns:a16="http://schemas.microsoft.com/office/drawing/2014/main" id="{043B68F2-51EB-4078-AF34-98B5DFEE1B66}"/>
              </a:ext>
            </a:extLst>
          </p:cNvPr>
          <p:cNvSpPr>
            <a:spLocks noGrp="1"/>
          </p:cNvSpPr>
          <p:nvPr>
            <p:ph type="body" sz="quarter" idx="14" hasCustomPrompt="1"/>
          </p:nvPr>
        </p:nvSpPr>
        <p:spPr>
          <a:xfrm>
            <a:off x="1741240" y="2514600"/>
            <a:ext cx="1143000" cy="533400"/>
          </a:xfrm>
          <a:prstGeom prst="rect">
            <a:avLst/>
          </a:prstGeom>
        </p:spPr>
        <p:txBody>
          <a:bodyPr/>
          <a:lstStyle>
            <a:lvl1pPr>
              <a:defRPr sz="3600" b="1"/>
            </a:lvl1pPr>
          </a:lstStyle>
          <a:p>
            <a:pPr lvl="0"/>
            <a:r>
              <a:rPr lang="en-US"/>
              <a:t>XXX</a:t>
            </a:r>
            <a:endParaRPr lang="sv-SE"/>
          </a:p>
        </p:txBody>
      </p:sp>
      <p:sp>
        <p:nvSpPr>
          <p:cNvPr id="21" name="Text Placeholder 19">
            <a:extLst>
              <a:ext uri="{FF2B5EF4-FFF2-40B4-BE49-F238E27FC236}">
                <a16:creationId xmlns:a16="http://schemas.microsoft.com/office/drawing/2014/main" id="{6896DFC9-ED7C-4C33-8DFC-898AF1B35ED9}"/>
              </a:ext>
            </a:extLst>
          </p:cNvPr>
          <p:cNvSpPr>
            <a:spLocks noGrp="1"/>
          </p:cNvSpPr>
          <p:nvPr>
            <p:ph type="body" sz="quarter" idx="15" hasCustomPrompt="1"/>
          </p:nvPr>
        </p:nvSpPr>
        <p:spPr>
          <a:xfrm>
            <a:off x="1741240" y="3048000"/>
            <a:ext cx="1143000" cy="533400"/>
          </a:xfrm>
          <a:prstGeom prst="rect">
            <a:avLst/>
          </a:prstGeom>
        </p:spPr>
        <p:txBody>
          <a:bodyPr/>
          <a:lstStyle>
            <a:lvl1pPr algn="ctr">
              <a:defRPr sz="1800" b="0"/>
            </a:lvl1pPr>
          </a:lstStyle>
          <a:p>
            <a:pPr lvl="0"/>
            <a:r>
              <a:rPr lang="en-US"/>
              <a:t>XXX</a:t>
            </a:r>
            <a:endParaRPr lang="sv-SE"/>
          </a:p>
        </p:txBody>
      </p:sp>
      <p:sp>
        <p:nvSpPr>
          <p:cNvPr id="22" name="Text Placeholder 19">
            <a:extLst>
              <a:ext uri="{FF2B5EF4-FFF2-40B4-BE49-F238E27FC236}">
                <a16:creationId xmlns:a16="http://schemas.microsoft.com/office/drawing/2014/main" id="{01EF90C4-7FA1-4DAC-A037-6D44ECDF6899}"/>
              </a:ext>
            </a:extLst>
          </p:cNvPr>
          <p:cNvSpPr>
            <a:spLocks noGrp="1"/>
          </p:cNvSpPr>
          <p:nvPr>
            <p:ph type="body" sz="quarter" idx="16" hasCustomPrompt="1"/>
          </p:nvPr>
        </p:nvSpPr>
        <p:spPr>
          <a:xfrm>
            <a:off x="4103440" y="2514600"/>
            <a:ext cx="1752600" cy="533400"/>
          </a:xfrm>
          <a:prstGeom prst="rect">
            <a:avLst/>
          </a:prstGeom>
        </p:spPr>
        <p:txBody>
          <a:bodyPr/>
          <a:lstStyle>
            <a:lvl1pPr>
              <a:defRPr sz="4400" b="1"/>
            </a:lvl1pPr>
          </a:lstStyle>
          <a:p>
            <a:pPr lvl="0"/>
            <a:r>
              <a:rPr lang="en-US"/>
              <a:t>XXX</a:t>
            </a:r>
            <a:endParaRPr lang="sv-SE"/>
          </a:p>
        </p:txBody>
      </p:sp>
      <p:sp>
        <p:nvSpPr>
          <p:cNvPr id="23" name="Text Placeholder 19">
            <a:extLst>
              <a:ext uri="{FF2B5EF4-FFF2-40B4-BE49-F238E27FC236}">
                <a16:creationId xmlns:a16="http://schemas.microsoft.com/office/drawing/2014/main" id="{76EF30B5-5E5F-4DFE-854E-99E97551EA57}"/>
              </a:ext>
            </a:extLst>
          </p:cNvPr>
          <p:cNvSpPr>
            <a:spLocks noGrp="1"/>
          </p:cNvSpPr>
          <p:nvPr>
            <p:ph type="body" sz="quarter" idx="17" hasCustomPrompt="1"/>
          </p:nvPr>
        </p:nvSpPr>
        <p:spPr>
          <a:xfrm>
            <a:off x="4332040" y="3124200"/>
            <a:ext cx="1143000" cy="533400"/>
          </a:xfrm>
          <a:prstGeom prst="rect">
            <a:avLst/>
          </a:prstGeom>
        </p:spPr>
        <p:txBody>
          <a:bodyPr/>
          <a:lstStyle>
            <a:lvl1pPr algn="ctr">
              <a:defRPr sz="1800" b="0"/>
            </a:lvl1pPr>
          </a:lstStyle>
          <a:p>
            <a:pPr lvl="0"/>
            <a:r>
              <a:rPr lang="en-US"/>
              <a:t>XXX</a:t>
            </a:r>
            <a:endParaRPr lang="sv-SE"/>
          </a:p>
        </p:txBody>
      </p:sp>
      <p:sp>
        <p:nvSpPr>
          <p:cNvPr id="24" name="Text Placeholder 19">
            <a:extLst>
              <a:ext uri="{FF2B5EF4-FFF2-40B4-BE49-F238E27FC236}">
                <a16:creationId xmlns:a16="http://schemas.microsoft.com/office/drawing/2014/main" id="{9E6CD28B-788E-4E1F-B7EB-1D00990A42B4}"/>
              </a:ext>
            </a:extLst>
          </p:cNvPr>
          <p:cNvSpPr>
            <a:spLocks noGrp="1"/>
          </p:cNvSpPr>
          <p:nvPr>
            <p:ph type="body" sz="quarter" idx="18" hasCustomPrompt="1"/>
          </p:nvPr>
        </p:nvSpPr>
        <p:spPr>
          <a:xfrm>
            <a:off x="1207840" y="3962400"/>
            <a:ext cx="1371600" cy="533400"/>
          </a:xfrm>
          <a:prstGeom prst="rect">
            <a:avLst/>
          </a:prstGeom>
        </p:spPr>
        <p:txBody>
          <a:bodyPr/>
          <a:lstStyle>
            <a:lvl1pPr algn="ctr">
              <a:defRPr sz="2800" b="1"/>
            </a:lvl1pPr>
          </a:lstStyle>
          <a:p>
            <a:pPr lvl="0"/>
            <a:r>
              <a:rPr lang="en-US"/>
              <a:t>XXX</a:t>
            </a:r>
            <a:endParaRPr lang="sv-SE"/>
          </a:p>
        </p:txBody>
      </p:sp>
      <p:sp>
        <p:nvSpPr>
          <p:cNvPr id="25" name="Text Placeholder 19">
            <a:extLst>
              <a:ext uri="{FF2B5EF4-FFF2-40B4-BE49-F238E27FC236}">
                <a16:creationId xmlns:a16="http://schemas.microsoft.com/office/drawing/2014/main" id="{9BB1601B-FBCA-4A20-959A-E5A0485E3FEA}"/>
              </a:ext>
            </a:extLst>
          </p:cNvPr>
          <p:cNvSpPr>
            <a:spLocks noGrp="1"/>
          </p:cNvSpPr>
          <p:nvPr>
            <p:ph type="body" sz="quarter" idx="19" hasCustomPrompt="1"/>
          </p:nvPr>
        </p:nvSpPr>
        <p:spPr>
          <a:xfrm>
            <a:off x="1360240" y="4572000"/>
            <a:ext cx="1143000" cy="533400"/>
          </a:xfrm>
          <a:prstGeom prst="rect">
            <a:avLst/>
          </a:prstGeom>
        </p:spPr>
        <p:txBody>
          <a:bodyPr/>
          <a:lstStyle>
            <a:lvl1pPr algn="ctr">
              <a:defRPr sz="1200" b="0"/>
            </a:lvl1pPr>
          </a:lstStyle>
          <a:p>
            <a:pPr lvl="0"/>
            <a:r>
              <a:rPr lang="en-US"/>
              <a:t>XXX</a:t>
            </a:r>
            <a:endParaRPr lang="sv-SE"/>
          </a:p>
        </p:txBody>
      </p:sp>
      <p:sp>
        <p:nvSpPr>
          <p:cNvPr id="26" name="Text Placeholder 19">
            <a:extLst>
              <a:ext uri="{FF2B5EF4-FFF2-40B4-BE49-F238E27FC236}">
                <a16:creationId xmlns:a16="http://schemas.microsoft.com/office/drawing/2014/main" id="{AD83D4F7-1476-4458-84F9-B5D3A4EB4323}"/>
              </a:ext>
            </a:extLst>
          </p:cNvPr>
          <p:cNvSpPr>
            <a:spLocks noGrp="1"/>
          </p:cNvSpPr>
          <p:nvPr>
            <p:ph type="body" sz="quarter" idx="20" hasCustomPrompt="1"/>
          </p:nvPr>
        </p:nvSpPr>
        <p:spPr>
          <a:xfrm>
            <a:off x="2884240" y="3962400"/>
            <a:ext cx="1371600" cy="533400"/>
          </a:xfrm>
          <a:prstGeom prst="rect">
            <a:avLst/>
          </a:prstGeom>
        </p:spPr>
        <p:txBody>
          <a:bodyPr/>
          <a:lstStyle>
            <a:lvl1pPr algn="ctr">
              <a:defRPr sz="2800" b="1"/>
            </a:lvl1pPr>
          </a:lstStyle>
          <a:p>
            <a:pPr lvl="0"/>
            <a:r>
              <a:rPr lang="en-US"/>
              <a:t>XXX</a:t>
            </a:r>
            <a:endParaRPr lang="sv-SE"/>
          </a:p>
        </p:txBody>
      </p:sp>
      <p:sp>
        <p:nvSpPr>
          <p:cNvPr id="27" name="Text Placeholder 19">
            <a:extLst>
              <a:ext uri="{FF2B5EF4-FFF2-40B4-BE49-F238E27FC236}">
                <a16:creationId xmlns:a16="http://schemas.microsoft.com/office/drawing/2014/main" id="{F2028F6E-CD54-41D9-9270-1DBD5F259908}"/>
              </a:ext>
            </a:extLst>
          </p:cNvPr>
          <p:cNvSpPr>
            <a:spLocks noGrp="1"/>
          </p:cNvSpPr>
          <p:nvPr>
            <p:ph type="body" sz="quarter" idx="21" hasCustomPrompt="1"/>
          </p:nvPr>
        </p:nvSpPr>
        <p:spPr>
          <a:xfrm>
            <a:off x="3036640" y="4572000"/>
            <a:ext cx="1143000" cy="533400"/>
          </a:xfrm>
          <a:prstGeom prst="rect">
            <a:avLst/>
          </a:prstGeom>
        </p:spPr>
        <p:txBody>
          <a:bodyPr/>
          <a:lstStyle>
            <a:lvl1pPr algn="ctr">
              <a:defRPr sz="1200" b="0"/>
            </a:lvl1pPr>
          </a:lstStyle>
          <a:p>
            <a:pPr lvl="0"/>
            <a:r>
              <a:rPr lang="en-US"/>
              <a:t>XXX</a:t>
            </a:r>
            <a:endParaRPr lang="sv-SE"/>
          </a:p>
        </p:txBody>
      </p:sp>
      <p:sp>
        <p:nvSpPr>
          <p:cNvPr id="28" name="Text Placeholder 19">
            <a:extLst>
              <a:ext uri="{FF2B5EF4-FFF2-40B4-BE49-F238E27FC236}">
                <a16:creationId xmlns:a16="http://schemas.microsoft.com/office/drawing/2014/main" id="{F0261B50-AE4A-4F04-BD6C-F9ACCF669BFF}"/>
              </a:ext>
            </a:extLst>
          </p:cNvPr>
          <p:cNvSpPr>
            <a:spLocks noGrp="1"/>
          </p:cNvSpPr>
          <p:nvPr>
            <p:ph type="body" sz="quarter" idx="22" hasCustomPrompt="1"/>
          </p:nvPr>
        </p:nvSpPr>
        <p:spPr>
          <a:xfrm>
            <a:off x="4484440" y="3962400"/>
            <a:ext cx="1371600" cy="533400"/>
          </a:xfrm>
          <a:prstGeom prst="rect">
            <a:avLst/>
          </a:prstGeom>
        </p:spPr>
        <p:txBody>
          <a:bodyPr/>
          <a:lstStyle>
            <a:lvl1pPr algn="ctr">
              <a:defRPr sz="2800" b="1"/>
            </a:lvl1pPr>
          </a:lstStyle>
          <a:p>
            <a:pPr lvl="0"/>
            <a:r>
              <a:rPr lang="en-US"/>
              <a:t>XXX</a:t>
            </a:r>
            <a:endParaRPr lang="sv-SE"/>
          </a:p>
        </p:txBody>
      </p:sp>
      <p:sp>
        <p:nvSpPr>
          <p:cNvPr id="29" name="Text Placeholder 19">
            <a:extLst>
              <a:ext uri="{FF2B5EF4-FFF2-40B4-BE49-F238E27FC236}">
                <a16:creationId xmlns:a16="http://schemas.microsoft.com/office/drawing/2014/main" id="{7F30638B-ACD1-42AC-A496-A1EBE8607425}"/>
              </a:ext>
            </a:extLst>
          </p:cNvPr>
          <p:cNvSpPr>
            <a:spLocks noGrp="1"/>
          </p:cNvSpPr>
          <p:nvPr>
            <p:ph type="body" sz="quarter" idx="23" hasCustomPrompt="1"/>
          </p:nvPr>
        </p:nvSpPr>
        <p:spPr>
          <a:xfrm>
            <a:off x="4636840" y="4572000"/>
            <a:ext cx="1143000" cy="533400"/>
          </a:xfrm>
          <a:prstGeom prst="rect">
            <a:avLst/>
          </a:prstGeom>
        </p:spPr>
        <p:txBody>
          <a:bodyPr/>
          <a:lstStyle>
            <a:lvl1pPr algn="ctr">
              <a:defRPr sz="1200" b="0"/>
            </a:lvl1pPr>
          </a:lstStyle>
          <a:p>
            <a:pPr lvl="0"/>
            <a:r>
              <a:rPr lang="en-US"/>
              <a:t>XXX</a:t>
            </a:r>
            <a:endParaRPr lang="sv-SE"/>
          </a:p>
        </p:txBody>
      </p:sp>
    </p:spTree>
    <p:extLst>
      <p:ext uri="{BB962C8B-B14F-4D97-AF65-F5344CB8AC3E}">
        <p14:creationId xmlns:p14="http://schemas.microsoft.com/office/powerpoint/2010/main" val="26240196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Graph white line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439F061D-7F8C-46D9-8190-48A0B3891D8F}"/>
              </a:ext>
            </a:extLst>
          </p:cNvPr>
          <p:cNvSpPr>
            <a:spLocks noGrp="1"/>
          </p:cNvSpPr>
          <p:nvPr>
            <p:ph type="body" sz="quarter" idx="11" hasCustomPrompt="1"/>
          </p:nvPr>
        </p:nvSpPr>
        <p:spPr>
          <a:xfrm>
            <a:off x="1055440" y="1371600"/>
            <a:ext cx="4038600" cy="304800"/>
          </a:xfrm>
          <a:prstGeom prst="rect">
            <a:avLst/>
          </a:prstGeom>
        </p:spPr>
        <p:txBody>
          <a:bodyPr/>
          <a:lstStyle>
            <a:lvl1pPr>
              <a:defRPr sz="1300" b="1"/>
            </a:lvl1pPr>
          </a:lstStyle>
          <a:p>
            <a:pPr lvl="0"/>
            <a:r>
              <a:rPr lang="en-US"/>
              <a:t>Lorem ipsum dolor </a:t>
            </a:r>
            <a:r>
              <a:rPr lang="en-US" err="1"/>
              <a:t>amet</a:t>
            </a:r>
            <a:endParaRPr lang="sv-SE"/>
          </a:p>
        </p:txBody>
      </p:sp>
      <p:sp>
        <p:nvSpPr>
          <p:cNvPr id="15" name="Text Placeholder 14">
            <a:extLst>
              <a:ext uri="{FF2B5EF4-FFF2-40B4-BE49-F238E27FC236}">
                <a16:creationId xmlns:a16="http://schemas.microsoft.com/office/drawing/2014/main" id="{B7DE00F2-36A6-4946-8086-1D65D95BBC5A}"/>
              </a:ext>
            </a:extLst>
          </p:cNvPr>
          <p:cNvSpPr>
            <a:spLocks noGrp="1"/>
          </p:cNvSpPr>
          <p:nvPr>
            <p:ph type="body" sz="quarter" idx="13" hasCustomPrompt="1"/>
          </p:nvPr>
        </p:nvSpPr>
        <p:spPr>
          <a:xfrm>
            <a:off x="7380039" y="1905000"/>
            <a:ext cx="3429000" cy="3657600"/>
          </a:xfrm>
          <a:prstGeom prst="rect">
            <a:avLst/>
          </a:prstGeom>
        </p:spPr>
        <p:txBody>
          <a:bodyPr/>
          <a:lstStyle>
            <a:lvl1pPr>
              <a:defRPr sz="1100"/>
            </a:lvl1pPr>
            <a:lvl2pPr>
              <a:defRPr sz="1100"/>
            </a:lvl2pPr>
            <a:lvl3pPr>
              <a:defRPr sz="1100"/>
            </a:lvl3pPr>
            <a:lvl4pPr>
              <a:defRPr sz="1100"/>
            </a:lvl4pPr>
            <a:lvl5pPr>
              <a:defRPr sz="1100"/>
            </a:lvl5pPr>
          </a:lstStyle>
          <a:p>
            <a:pPr marL="12700" marR="32384">
              <a:lnSpc>
                <a:spcPct val="100000"/>
              </a:lnSpc>
              <a:spcBef>
                <a:spcPts val="100"/>
              </a:spcBef>
            </a:pPr>
            <a:r>
              <a:rPr lang="sv-SE" sz="1100" spc="-5">
                <a:latin typeface="Noto IKEA Latin"/>
                <a:cs typeface="Noto IKEA Latin"/>
              </a:rPr>
              <a:t>Lorem </a:t>
            </a:r>
            <a:r>
              <a:rPr lang="sv-SE" sz="1100">
                <a:latin typeface="Noto IKEA Latin"/>
                <a:cs typeface="Noto IKEA Latin"/>
              </a:rPr>
              <a:t>ipsum dolor sit amet, consectetur </a:t>
            </a:r>
            <a:r>
              <a:rPr lang="sv-SE" sz="1100" spc="5">
                <a:latin typeface="Noto IKEA Latin"/>
                <a:cs typeface="Noto IKEA Latin"/>
              </a:rPr>
              <a:t> </a:t>
            </a:r>
            <a:r>
              <a:rPr lang="sv-SE" sz="1100">
                <a:latin typeface="Noto IKEA Latin"/>
                <a:cs typeface="Noto IKEA Latin"/>
              </a:rPr>
              <a:t>adipiscing elit, sed do eiusmod tempor </a:t>
            </a:r>
            <a:r>
              <a:rPr lang="sv-SE" sz="1100" spc="5">
                <a:latin typeface="Noto IKEA Latin"/>
                <a:cs typeface="Noto IKEA Latin"/>
              </a:rPr>
              <a:t> </a:t>
            </a:r>
            <a:r>
              <a:rPr lang="sv-SE" sz="1100">
                <a:latin typeface="Noto IKEA Latin"/>
                <a:cs typeface="Noto IKEA Latin"/>
              </a:rPr>
              <a:t>incididunt</a:t>
            </a:r>
            <a:r>
              <a:rPr lang="sv-SE" sz="1100" spc="-15">
                <a:latin typeface="Noto IKEA Latin"/>
                <a:cs typeface="Noto IKEA Latin"/>
              </a:rPr>
              <a:t> </a:t>
            </a:r>
            <a:r>
              <a:rPr lang="sv-SE" sz="1100">
                <a:latin typeface="Noto IKEA Latin"/>
                <a:cs typeface="Noto IKEA Latin"/>
              </a:rPr>
              <a:t>ut</a:t>
            </a:r>
            <a:r>
              <a:rPr lang="sv-SE" sz="1100" spc="-15">
                <a:latin typeface="Noto IKEA Latin"/>
                <a:cs typeface="Noto IKEA Latin"/>
              </a:rPr>
              <a:t> </a:t>
            </a:r>
            <a:r>
              <a:rPr lang="sv-SE" sz="1100" spc="-5">
                <a:latin typeface="Noto IKEA Latin"/>
                <a:cs typeface="Noto IKEA Latin"/>
              </a:rPr>
              <a:t>labore</a:t>
            </a:r>
            <a:r>
              <a:rPr lang="sv-SE" sz="1100" spc="-15">
                <a:latin typeface="Noto IKEA Latin"/>
                <a:cs typeface="Noto IKEA Latin"/>
              </a:rPr>
              <a:t> </a:t>
            </a:r>
            <a:r>
              <a:rPr lang="sv-SE" sz="1100">
                <a:latin typeface="Noto IKEA Latin"/>
                <a:cs typeface="Noto IKEA Latin"/>
              </a:rPr>
              <a:t>et</a:t>
            </a:r>
            <a:r>
              <a:rPr lang="sv-SE" sz="1100" spc="-15">
                <a:latin typeface="Noto IKEA Latin"/>
                <a:cs typeface="Noto IKEA Latin"/>
              </a:rPr>
              <a:t> </a:t>
            </a:r>
            <a:r>
              <a:rPr lang="sv-SE" sz="1100" spc="-5">
                <a:latin typeface="Noto IKEA Latin"/>
                <a:cs typeface="Noto IKEA Latin"/>
              </a:rPr>
              <a:t>dolore</a:t>
            </a:r>
            <a:r>
              <a:rPr lang="sv-SE" sz="1100" spc="-15">
                <a:latin typeface="Noto IKEA Latin"/>
                <a:cs typeface="Noto IKEA Latin"/>
              </a:rPr>
              <a:t> </a:t>
            </a:r>
            <a:r>
              <a:rPr lang="sv-SE" sz="1100">
                <a:latin typeface="Noto IKEA Latin"/>
                <a:cs typeface="Noto IKEA Latin"/>
              </a:rPr>
              <a:t>magna</a:t>
            </a:r>
            <a:r>
              <a:rPr lang="sv-SE" sz="1100" spc="-15">
                <a:latin typeface="Noto IKEA Latin"/>
                <a:cs typeface="Noto IKEA Latin"/>
              </a:rPr>
              <a:t> </a:t>
            </a:r>
            <a:r>
              <a:rPr lang="sv-SE" sz="1100">
                <a:latin typeface="Noto IKEA Latin"/>
                <a:cs typeface="Noto IKEA Latin"/>
              </a:rPr>
              <a:t>aliqua.</a:t>
            </a:r>
          </a:p>
          <a:p>
            <a:pPr marL="12700" marR="5080">
              <a:lnSpc>
                <a:spcPct val="100000"/>
              </a:lnSpc>
              <a:spcBef>
                <a:spcPts val="1320"/>
              </a:spcBef>
            </a:pPr>
            <a:r>
              <a:rPr lang="sv-SE" sz="1100">
                <a:latin typeface="Noto IKEA Latin"/>
                <a:cs typeface="Noto IKEA Latin"/>
              </a:rPr>
              <a:t>Ut enim ad minim veniam, quis nostrud </a:t>
            </a:r>
            <a:r>
              <a:rPr lang="sv-SE" sz="1100" spc="5">
                <a:latin typeface="Noto IKEA Latin"/>
                <a:cs typeface="Noto IKEA Latin"/>
              </a:rPr>
              <a:t> </a:t>
            </a:r>
            <a:r>
              <a:rPr lang="sv-SE" sz="1100" spc="-10">
                <a:latin typeface="Noto IKEA Latin"/>
                <a:cs typeface="Noto IKEA Latin"/>
              </a:rPr>
              <a:t>exercitation </a:t>
            </a:r>
            <a:r>
              <a:rPr lang="sv-SE" sz="1100">
                <a:latin typeface="Noto IKEA Latin"/>
                <a:cs typeface="Noto IKEA Latin"/>
              </a:rPr>
              <a:t>ullamco</a:t>
            </a:r>
            <a:r>
              <a:rPr lang="sv-SE" sz="1100" spc="-10">
                <a:latin typeface="Noto IKEA Latin"/>
                <a:cs typeface="Noto IKEA Latin"/>
              </a:rPr>
              <a:t> </a:t>
            </a:r>
            <a:r>
              <a:rPr lang="sv-SE" sz="1100">
                <a:latin typeface="Noto IKEA Latin"/>
                <a:cs typeface="Noto IKEA Latin"/>
              </a:rPr>
              <a:t>laboris</a:t>
            </a:r>
            <a:r>
              <a:rPr lang="sv-SE" sz="1100" spc="-5">
                <a:latin typeface="Noto IKEA Latin"/>
                <a:cs typeface="Noto IKEA Latin"/>
              </a:rPr>
              <a:t> </a:t>
            </a:r>
            <a:r>
              <a:rPr lang="sv-SE" sz="1100">
                <a:latin typeface="Noto IKEA Latin"/>
                <a:cs typeface="Noto IKEA Latin"/>
              </a:rPr>
              <a:t>nisi</a:t>
            </a:r>
            <a:r>
              <a:rPr lang="sv-SE" sz="1100" spc="-10">
                <a:latin typeface="Noto IKEA Latin"/>
                <a:cs typeface="Noto IKEA Latin"/>
              </a:rPr>
              <a:t> </a:t>
            </a:r>
            <a:r>
              <a:rPr lang="sv-SE" sz="1100">
                <a:latin typeface="Noto IKEA Latin"/>
                <a:cs typeface="Noto IKEA Latin"/>
              </a:rPr>
              <a:t>ut</a:t>
            </a:r>
            <a:r>
              <a:rPr lang="sv-SE" sz="1100" spc="-10">
                <a:latin typeface="Noto IKEA Latin"/>
                <a:cs typeface="Noto IKEA Latin"/>
              </a:rPr>
              <a:t> </a:t>
            </a:r>
            <a:r>
              <a:rPr lang="sv-SE" sz="1100">
                <a:latin typeface="Noto IKEA Latin"/>
                <a:cs typeface="Noto IKEA Latin"/>
              </a:rPr>
              <a:t>aliquip</a:t>
            </a:r>
            <a:r>
              <a:rPr lang="sv-SE" sz="1100" spc="-5">
                <a:latin typeface="Noto IKEA Latin"/>
                <a:cs typeface="Noto IKEA Latin"/>
              </a:rPr>
              <a:t> </a:t>
            </a:r>
            <a:r>
              <a:rPr lang="sv-SE" sz="1100" spc="-15">
                <a:latin typeface="Noto IKEA Latin"/>
                <a:cs typeface="Noto IKEA Latin"/>
              </a:rPr>
              <a:t>ex </a:t>
            </a:r>
            <a:r>
              <a:rPr lang="sv-SE" sz="1100" spc="-275">
                <a:latin typeface="Noto IKEA Latin"/>
                <a:cs typeface="Noto IKEA Latin"/>
              </a:rPr>
              <a:t> </a:t>
            </a:r>
            <a:r>
              <a:rPr lang="sv-SE" sz="1100">
                <a:latin typeface="Noto IKEA Latin"/>
                <a:cs typeface="Noto IKEA Latin"/>
              </a:rPr>
              <a:t>ea</a:t>
            </a:r>
            <a:r>
              <a:rPr lang="sv-SE" sz="1100" spc="-5">
                <a:latin typeface="Noto IKEA Latin"/>
                <a:cs typeface="Noto IKEA Latin"/>
              </a:rPr>
              <a:t> </a:t>
            </a:r>
            <a:r>
              <a:rPr lang="sv-SE" sz="1100">
                <a:latin typeface="Noto IKEA Latin"/>
                <a:cs typeface="Noto IKEA Latin"/>
              </a:rPr>
              <a:t>commodo</a:t>
            </a:r>
            <a:r>
              <a:rPr lang="sv-SE" sz="1100" spc="-5">
                <a:latin typeface="Noto IKEA Latin"/>
                <a:cs typeface="Noto IKEA Latin"/>
              </a:rPr>
              <a:t> </a:t>
            </a:r>
            <a:r>
              <a:rPr lang="sv-SE" sz="1100">
                <a:latin typeface="Noto IKEA Latin"/>
                <a:cs typeface="Noto IKEA Latin"/>
              </a:rPr>
              <a:t>consequat.</a:t>
            </a:r>
          </a:p>
          <a:p>
            <a:pPr marL="12700" marR="143510">
              <a:lnSpc>
                <a:spcPct val="100000"/>
              </a:lnSpc>
              <a:spcBef>
                <a:spcPts val="1320"/>
              </a:spcBef>
            </a:pPr>
            <a:r>
              <a:rPr lang="sv-SE" sz="1100">
                <a:latin typeface="Noto IKEA Latin"/>
                <a:cs typeface="Noto IKEA Latin"/>
              </a:rPr>
              <a:t>Duis aute </a:t>
            </a:r>
            <a:r>
              <a:rPr lang="sv-SE" sz="1100" spc="-5">
                <a:latin typeface="Noto IKEA Latin"/>
                <a:cs typeface="Noto IKEA Latin"/>
              </a:rPr>
              <a:t>irure </a:t>
            </a:r>
            <a:r>
              <a:rPr lang="sv-SE" sz="1100">
                <a:latin typeface="Noto IKEA Latin"/>
                <a:cs typeface="Noto IKEA Latin"/>
              </a:rPr>
              <a:t>dolor in </a:t>
            </a:r>
            <a:r>
              <a:rPr lang="sv-SE" sz="1100" spc="-5">
                <a:latin typeface="Noto IKEA Latin"/>
                <a:cs typeface="Noto IKEA Latin"/>
              </a:rPr>
              <a:t>reprehenderit </a:t>
            </a:r>
            <a:r>
              <a:rPr lang="sv-SE" sz="1100">
                <a:latin typeface="Noto IKEA Latin"/>
                <a:cs typeface="Noto IKEA Latin"/>
              </a:rPr>
              <a:t>in </a:t>
            </a:r>
            <a:r>
              <a:rPr lang="sv-SE" sz="1100" spc="5">
                <a:latin typeface="Noto IKEA Latin"/>
                <a:cs typeface="Noto IKEA Latin"/>
              </a:rPr>
              <a:t> </a:t>
            </a:r>
            <a:r>
              <a:rPr lang="sv-SE" sz="1100">
                <a:latin typeface="Noto IKEA Latin"/>
                <a:cs typeface="Noto IKEA Latin"/>
              </a:rPr>
              <a:t>voluptate</a:t>
            </a:r>
            <a:r>
              <a:rPr lang="sv-SE" sz="1100" spc="-20">
                <a:latin typeface="Noto IKEA Latin"/>
                <a:cs typeface="Noto IKEA Latin"/>
              </a:rPr>
              <a:t> </a:t>
            </a:r>
            <a:r>
              <a:rPr lang="sv-SE" sz="1100">
                <a:latin typeface="Noto IKEA Latin"/>
                <a:cs typeface="Noto IKEA Latin"/>
              </a:rPr>
              <a:t>velit</a:t>
            </a:r>
            <a:r>
              <a:rPr lang="sv-SE" sz="1100" spc="-15">
                <a:latin typeface="Noto IKEA Latin"/>
                <a:cs typeface="Noto IKEA Latin"/>
              </a:rPr>
              <a:t> </a:t>
            </a:r>
            <a:r>
              <a:rPr lang="sv-SE" sz="1100">
                <a:latin typeface="Noto IKEA Latin"/>
                <a:cs typeface="Noto IKEA Latin"/>
              </a:rPr>
              <a:t>esse</a:t>
            </a:r>
            <a:r>
              <a:rPr lang="sv-SE" sz="1100" spc="-15">
                <a:latin typeface="Noto IKEA Latin"/>
                <a:cs typeface="Noto IKEA Latin"/>
              </a:rPr>
              <a:t> </a:t>
            </a:r>
            <a:r>
              <a:rPr lang="sv-SE" sz="1100">
                <a:latin typeface="Noto IKEA Latin"/>
                <a:cs typeface="Noto IKEA Latin"/>
              </a:rPr>
              <a:t>cillum</a:t>
            </a:r>
            <a:r>
              <a:rPr lang="sv-SE" sz="1100" spc="-15">
                <a:latin typeface="Noto IKEA Latin"/>
                <a:cs typeface="Noto IKEA Latin"/>
              </a:rPr>
              <a:t> </a:t>
            </a:r>
            <a:r>
              <a:rPr lang="sv-SE" sz="1100" spc="-5">
                <a:latin typeface="Noto IKEA Latin"/>
                <a:cs typeface="Noto IKEA Latin"/>
              </a:rPr>
              <a:t>dolore</a:t>
            </a:r>
            <a:r>
              <a:rPr lang="sv-SE" sz="1100" spc="-15">
                <a:latin typeface="Noto IKEA Latin"/>
                <a:cs typeface="Noto IKEA Latin"/>
              </a:rPr>
              <a:t> </a:t>
            </a:r>
            <a:r>
              <a:rPr lang="sv-SE" sz="1100">
                <a:latin typeface="Noto IKEA Latin"/>
                <a:cs typeface="Noto IKEA Latin"/>
              </a:rPr>
              <a:t>eu</a:t>
            </a:r>
            <a:r>
              <a:rPr lang="sv-SE" sz="1100" spc="-15">
                <a:latin typeface="Noto IKEA Latin"/>
                <a:cs typeface="Noto IKEA Latin"/>
              </a:rPr>
              <a:t> </a:t>
            </a:r>
            <a:r>
              <a:rPr lang="sv-SE" sz="1100">
                <a:latin typeface="Noto IKEA Latin"/>
                <a:cs typeface="Noto IKEA Latin"/>
              </a:rPr>
              <a:t>fugiat </a:t>
            </a:r>
            <a:r>
              <a:rPr lang="sv-SE" sz="1100" spc="-270">
                <a:latin typeface="Noto IKEA Latin"/>
                <a:cs typeface="Noto IKEA Latin"/>
              </a:rPr>
              <a:t> </a:t>
            </a:r>
            <a:r>
              <a:rPr lang="sv-SE" sz="1100">
                <a:latin typeface="Noto IKEA Latin"/>
                <a:cs typeface="Noto IKEA Latin"/>
              </a:rPr>
              <a:t>nulla</a:t>
            </a:r>
            <a:r>
              <a:rPr lang="sv-SE" sz="1100" spc="-5">
                <a:latin typeface="Noto IKEA Latin"/>
                <a:cs typeface="Noto IKEA Latin"/>
              </a:rPr>
              <a:t> </a:t>
            </a:r>
            <a:r>
              <a:rPr lang="sv-SE" sz="1100" spc="-10">
                <a:latin typeface="Noto IKEA Latin"/>
                <a:cs typeface="Noto IKEA Latin"/>
              </a:rPr>
              <a:t>pariatur.</a:t>
            </a:r>
            <a:endParaRPr lang="sv-SE" sz="1100">
              <a:latin typeface="Noto IKEA Latin"/>
              <a:cs typeface="Noto IKEA Latin"/>
            </a:endParaRPr>
          </a:p>
          <a:p>
            <a:pPr marL="12700" marR="132080">
              <a:lnSpc>
                <a:spcPct val="100000"/>
              </a:lnSpc>
              <a:spcBef>
                <a:spcPts val="1320"/>
              </a:spcBef>
            </a:pPr>
            <a:r>
              <a:rPr lang="sv-SE" sz="1100" spc="-5">
                <a:latin typeface="Noto IKEA Latin"/>
                <a:cs typeface="Noto IKEA Latin"/>
              </a:rPr>
              <a:t>Excepteur </a:t>
            </a:r>
            <a:r>
              <a:rPr lang="sv-SE" sz="1100">
                <a:latin typeface="Noto IKEA Latin"/>
                <a:cs typeface="Noto IKEA Latin"/>
              </a:rPr>
              <a:t>sint occaecat cupidatat non </a:t>
            </a:r>
            <a:r>
              <a:rPr lang="sv-SE" sz="1100" spc="5">
                <a:latin typeface="Noto IKEA Latin"/>
                <a:cs typeface="Noto IKEA Latin"/>
              </a:rPr>
              <a:t> </a:t>
            </a:r>
            <a:r>
              <a:rPr lang="sv-SE" sz="1100" spc="-5">
                <a:latin typeface="Noto IKEA Latin"/>
                <a:cs typeface="Noto IKEA Latin"/>
              </a:rPr>
              <a:t>proident,</a:t>
            </a:r>
            <a:r>
              <a:rPr lang="sv-SE" sz="1100" spc="-15">
                <a:latin typeface="Noto IKEA Latin"/>
                <a:cs typeface="Noto IKEA Latin"/>
              </a:rPr>
              <a:t> </a:t>
            </a:r>
            <a:r>
              <a:rPr lang="sv-SE" sz="1100">
                <a:latin typeface="Noto IKEA Latin"/>
                <a:cs typeface="Noto IKEA Latin"/>
              </a:rPr>
              <a:t>sunt</a:t>
            </a:r>
            <a:r>
              <a:rPr lang="sv-SE" sz="1100" spc="-15">
                <a:latin typeface="Noto IKEA Latin"/>
                <a:cs typeface="Noto IKEA Latin"/>
              </a:rPr>
              <a:t> </a:t>
            </a:r>
            <a:r>
              <a:rPr lang="sv-SE" sz="1100">
                <a:latin typeface="Noto IKEA Latin"/>
                <a:cs typeface="Noto IKEA Latin"/>
              </a:rPr>
              <a:t>in</a:t>
            </a:r>
            <a:r>
              <a:rPr lang="sv-SE" sz="1100" spc="-10">
                <a:latin typeface="Noto IKEA Latin"/>
                <a:cs typeface="Noto IKEA Latin"/>
              </a:rPr>
              <a:t> </a:t>
            </a:r>
            <a:r>
              <a:rPr lang="sv-SE" sz="1100">
                <a:latin typeface="Noto IKEA Latin"/>
                <a:cs typeface="Noto IKEA Latin"/>
              </a:rPr>
              <a:t>culpa</a:t>
            </a:r>
            <a:r>
              <a:rPr lang="sv-SE" sz="1100" spc="-15">
                <a:latin typeface="Noto IKEA Latin"/>
                <a:cs typeface="Noto IKEA Latin"/>
              </a:rPr>
              <a:t> </a:t>
            </a:r>
            <a:r>
              <a:rPr lang="sv-SE" sz="1100">
                <a:latin typeface="Noto IKEA Latin"/>
                <a:cs typeface="Noto IKEA Latin"/>
              </a:rPr>
              <a:t>qui</a:t>
            </a:r>
            <a:r>
              <a:rPr lang="sv-SE" sz="1100" spc="-15">
                <a:latin typeface="Noto IKEA Latin"/>
                <a:cs typeface="Noto IKEA Latin"/>
              </a:rPr>
              <a:t> </a:t>
            </a:r>
            <a:r>
              <a:rPr lang="sv-SE" sz="1100">
                <a:latin typeface="Noto IKEA Latin"/>
                <a:cs typeface="Noto IKEA Latin"/>
              </a:rPr>
              <a:t>officia</a:t>
            </a:r>
            <a:r>
              <a:rPr lang="sv-SE" sz="1100" spc="-10">
                <a:latin typeface="Noto IKEA Latin"/>
                <a:cs typeface="Noto IKEA Latin"/>
              </a:rPr>
              <a:t> </a:t>
            </a:r>
            <a:r>
              <a:rPr lang="sv-SE" sz="1100">
                <a:latin typeface="Noto IKEA Latin"/>
                <a:cs typeface="Noto IKEA Latin"/>
              </a:rPr>
              <a:t>deserunt </a:t>
            </a:r>
            <a:r>
              <a:rPr lang="sv-SE" sz="1100" spc="-275">
                <a:latin typeface="Noto IKEA Latin"/>
                <a:cs typeface="Noto IKEA Latin"/>
              </a:rPr>
              <a:t> </a:t>
            </a:r>
            <a:r>
              <a:rPr lang="sv-SE" sz="1100">
                <a:latin typeface="Noto IKEA Latin"/>
                <a:cs typeface="Noto IKEA Latin"/>
              </a:rPr>
              <a:t>mollit</a:t>
            </a:r>
            <a:r>
              <a:rPr lang="sv-SE" sz="1100" spc="-5">
                <a:latin typeface="Noto IKEA Latin"/>
                <a:cs typeface="Noto IKEA Latin"/>
              </a:rPr>
              <a:t> </a:t>
            </a:r>
            <a:r>
              <a:rPr lang="sv-SE" sz="1100">
                <a:latin typeface="Noto IKEA Latin"/>
                <a:cs typeface="Noto IKEA Latin"/>
              </a:rPr>
              <a:t>anim</a:t>
            </a:r>
            <a:r>
              <a:rPr lang="sv-SE" sz="1100" spc="-5">
                <a:latin typeface="Noto IKEA Latin"/>
                <a:cs typeface="Noto IKEA Latin"/>
              </a:rPr>
              <a:t> </a:t>
            </a:r>
            <a:r>
              <a:rPr lang="sv-SE" sz="1100">
                <a:latin typeface="Noto IKEA Latin"/>
                <a:cs typeface="Noto IKEA Latin"/>
              </a:rPr>
              <a:t>id est</a:t>
            </a:r>
            <a:r>
              <a:rPr lang="sv-SE" sz="1100" spc="-5">
                <a:latin typeface="Noto IKEA Latin"/>
                <a:cs typeface="Noto IKEA Latin"/>
              </a:rPr>
              <a:t> </a:t>
            </a:r>
            <a:r>
              <a:rPr lang="sv-SE" sz="1100">
                <a:latin typeface="Noto IKEA Latin"/>
                <a:cs typeface="Noto IKEA Latin"/>
              </a:rPr>
              <a:t>laborum.</a:t>
            </a:r>
          </a:p>
          <a:p>
            <a:pPr lvl="0"/>
            <a:endParaRPr lang="sv-SE"/>
          </a:p>
        </p:txBody>
      </p:sp>
      <p:cxnSp>
        <p:nvCxnSpPr>
          <p:cNvPr id="6" name="Straight Connector 5">
            <a:extLst>
              <a:ext uri="{FF2B5EF4-FFF2-40B4-BE49-F238E27FC236}">
                <a16:creationId xmlns:a16="http://schemas.microsoft.com/office/drawing/2014/main" id="{D7EF824D-2A34-4CBE-9589-424136DA252E}"/>
              </a:ext>
            </a:extLst>
          </p:cNvPr>
          <p:cNvCxnSpPr>
            <a:cxnSpLocks/>
          </p:cNvCxnSpPr>
          <p:nvPr userDrawn="1"/>
        </p:nvCxnSpPr>
        <p:spPr>
          <a:xfrm>
            <a:off x="979240" y="3733800"/>
            <a:ext cx="4993099"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05043915-0249-45BF-80CE-153E83FE15C3}"/>
              </a:ext>
            </a:extLst>
          </p:cNvPr>
          <p:cNvCxnSpPr/>
          <p:nvPr userDrawn="1"/>
        </p:nvCxnSpPr>
        <p:spPr>
          <a:xfrm>
            <a:off x="3646240" y="2362200"/>
            <a:ext cx="0" cy="137160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F6091392-86A4-4C6A-B06D-9480C6638115}"/>
              </a:ext>
            </a:extLst>
          </p:cNvPr>
          <p:cNvCxnSpPr/>
          <p:nvPr userDrawn="1"/>
        </p:nvCxnSpPr>
        <p:spPr>
          <a:xfrm flipV="1">
            <a:off x="2808040" y="3733800"/>
            <a:ext cx="0" cy="144780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2F6B4831-0F28-4783-B04B-039ECD6C1FC3}"/>
              </a:ext>
            </a:extLst>
          </p:cNvPr>
          <p:cNvCxnSpPr/>
          <p:nvPr userDrawn="1"/>
        </p:nvCxnSpPr>
        <p:spPr>
          <a:xfrm flipV="1">
            <a:off x="4332040" y="3733800"/>
            <a:ext cx="0" cy="144780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20" name="Text Placeholder 19">
            <a:extLst>
              <a:ext uri="{FF2B5EF4-FFF2-40B4-BE49-F238E27FC236}">
                <a16:creationId xmlns:a16="http://schemas.microsoft.com/office/drawing/2014/main" id="{043B68F2-51EB-4078-AF34-98B5DFEE1B66}"/>
              </a:ext>
            </a:extLst>
          </p:cNvPr>
          <p:cNvSpPr>
            <a:spLocks noGrp="1"/>
          </p:cNvSpPr>
          <p:nvPr>
            <p:ph type="body" sz="quarter" idx="14" hasCustomPrompt="1"/>
          </p:nvPr>
        </p:nvSpPr>
        <p:spPr>
          <a:xfrm>
            <a:off x="1741240" y="2514600"/>
            <a:ext cx="1143000" cy="533400"/>
          </a:xfrm>
          <a:prstGeom prst="rect">
            <a:avLst/>
          </a:prstGeom>
        </p:spPr>
        <p:txBody>
          <a:bodyPr/>
          <a:lstStyle>
            <a:lvl1pPr>
              <a:defRPr sz="3600" b="1"/>
            </a:lvl1pPr>
          </a:lstStyle>
          <a:p>
            <a:pPr lvl="0"/>
            <a:r>
              <a:rPr lang="en-US"/>
              <a:t>XXX</a:t>
            </a:r>
            <a:endParaRPr lang="sv-SE"/>
          </a:p>
        </p:txBody>
      </p:sp>
      <p:sp>
        <p:nvSpPr>
          <p:cNvPr id="21" name="Text Placeholder 19">
            <a:extLst>
              <a:ext uri="{FF2B5EF4-FFF2-40B4-BE49-F238E27FC236}">
                <a16:creationId xmlns:a16="http://schemas.microsoft.com/office/drawing/2014/main" id="{6896DFC9-ED7C-4C33-8DFC-898AF1B35ED9}"/>
              </a:ext>
            </a:extLst>
          </p:cNvPr>
          <p:cNvSpPr>
            <a:spLocks noGrp="1"/>
          </p:cNvSpPr>
          <p:nvPr>
            <p:ph type="body" sz="quarter" idx="15" hasCustomPrompt="1"/>
          </p:nvPr>
        </p:nvSpPr>
        <p:spPr>
          <a:xfrm>
            <a:off x="1741240" y="3048000"/>
            <a:ext cx="1143000" cy="533400"/>
          </a:xfrm>
          <a:prstGeom prst="rect">
            <a:avLst/>
          </a:prstGeom>
        </p:spPr>
        <p:txBody>
          <a:bodyPr/>
          <a:lstStyle>
            <a:lvl1pPr algn="ctr">
              <a:defRPr sz="1800" b="0"/>
            </a:lvl1pPr>
          </a:lstStyle>
          <a:p>
            <a:pPr lvl="0"/>
            <a:r>
              <a:rPr lang="en-US"/>
              <a:t>XXX</a:t>
            </a:r>
            <a:endParaRPr lang="sv-SE"/>
          </a:p>
        </p:txBody>
      </p:sp>
      <p:sp>
        <p:nvSpPr>
          <p:cNvPr id="22" name="Text Placeholder 19">
            <a:extLst>
              <a:ext uri="{FF2B5EF4-FFF2-40B4-BE49-F238E27FC236}">
                <a16:creationId xmlns:a16="http://schemas.microsoft.com/office/drawing/2014/main" id="{01EF90C4-7FA1-4DAC-A037-6D44ECDF6899}"/>
              </a:ext>
            </a:extLst>
          </p:cNvPr>
          <p:cNvSpPr>
            <a:spLocks noGrp="1"/>
          </p:cNvSpPr>
          <p:nvPr>
            <p:ph type="body" sz="quarter" idx="16" hasCustomPrompt="1"/>
          </p:nvPr>
        </p:nvSpPr>
        <p:spPr>
          <a:xfrm>
            <a:off x="4103440" y="2514600"/>
            <a:ext cx="1752600" cy="533400"/>
          </a:xfrm>
          <a:prstGeom prst="rect">
            <a:avLst/>
          </a:prstGeom>
        </p:spPr>
        <p:txBody>
          <a:bodyPr/>
          <a:lstStyle>
            <a:lvl1pPr>
              <a:defRPr sz="4400" b="1"/>
            </a:lvl1pPr>
          </a:lstStyle>
          <a:p>
            <a:pPr lvl="0"/>
            <a:r>
              <a:rPr lang="en-US"/>
              <a:t>XXX</a:t>
            </a:r>
            <a:endParaRPr lang="sv-SE"/>
          </a:p>
        </p:txBody>
      </p:sp>
      <p:sp>
        <p:nvSpPr>
          <p:cNvPr id="23" name="Text Placeholder 19">
            <a:extLst>
              <a:ext uri="{FF2B5EF4-FFF2-40B4-BE49-F238E27FC236}">
                <a16:creationId xmlns:a16="http://schemas.microsoft.com/office/drawing/2014/main" id="{76EF30B5-5E5F-4DFE-854E-99E97551EA57}"/>
              </a:ext>
            </a:extLst>
          </p:cNvPr>
          <p:cNvSpPr>
            <a:spLocks noGrp="1"/>
          </p:cNvSpPr>
          <p:nvPr>
            <p:ph type="body" sz="quarter" idx="17" hasCustomPrompt="1"/>
          </p:nvPr>
        </p:nvSpPr>
        <p:spPr>
          <a:xfrm>
            <a:off x="4332040" y="3124200"/>
            <a:ext cx="1143000" cy="533400"/>
          </a:xfrm>
          <a:prstGeom prst="rect">
            <a:avLst/>
          </a:prstGeom>
        </p:spPr>
        <p:txBody>
          <a:bodyPr/>
          <a:lstStyle>
            <a:lvl1pPr algn="ctr">
              <a:defRPr sz="1800" b="0"/>
            </a:lvl1pPr>
          </a:lstStyle>
          <a:p>
            <a:pPr lvl="0"/>
            <a:r>
              <a:rPr lang="en-US"/>
              <a:t>XXX</a:t>
            </a:r>
            <a:endParaRPr lang="sv-SE"/>
          </a:p>
        </p:txBody>
      </p:sp>
      <p:sp>
        <p:nvSpPr>
          <p:cNvPr id="24" name="Text Placeholder 19">
            <a:extLst>
              <a:ext uri="{FF2B5EF4-FFF2-40B4-BE49-F238E27FC236}">
                <a16:creationId xmlns:a16="http://schemas.microsoft.com/office/drawing/2014/main" id="{9E6CD28B-788E-4E1F-B7EB-1D00990A42B4}"/>
              </a:ext>
            </a:extLst>
          </p:cNvPr>
          <p:cNvSpPr>
            <a:spLocks noGrp="1"/>
          </p:cNvSpPr>
          <p:nvPr>
            <p:ph type="body" sz="quarter" idx="18" hasCustomPrompt="1"/>
          </p:nvPr>
        </p:nvSpPr>
        <p:spPr>
          <a:xfrm>
            <a:off x="1207840" y="3962400"/>
            <a:ext cx="1371600" cy="533400"/>
          </a:xfrm>
          <a:prstGeom prst="rect">
            <a:avLst/>
          </a:prstGeom>
        </p:spPr>
        <p:txBody>
          <a:bodyPr/>
          <a:lstStyle>
            <a:lvl1pPr algn="ctr">
              <a:defRPr sz="2800" b="1"/>
            </a:lvl1pPr>
          </a:lstStyle>
          <a:p>
            <a:pPr lvl="0"/>
            <a:r>
              <a:rPr lang="en-US"/>
              <a:t>XXX</a:t>
            </a:r>
            <a:endParaRPr lang="sv-SE"/>
          </a:p>
        </p:txBody>
      </p:sp>
      <p:sp>
        <p:nvSpPr>
          <p:cNvPr id="25" name="Text Placeholder 19">
            <a:extLst>
              <a:ext uri="{FF2B5EF4-FFF2-40B4-BE49-F238E27FC236}">
                <a16:creationId xmlns:a16="http://schemas.microsoft.com/office/drawing/2014/main" id="{9BB1601B-FBCA-4A20-959A-E5A0485E3FEA}"/>
              </a:ext>
            </a:extLst>
          </p:cNvPr>
          <p:cNvSpPr>
            <a:spLocks noGrp="1"/>
          </p:cNvSpPr>
          <p:nvPr>
            <p:ph type="body" sz="quarter" idx="19" hasCustomPrompt="1"/>
          </p:nvPr>
        </p:nvSpPr>
        <p:spPr>
          <a:xfrm>
            <a:off x="1360240" y="4572000"/>
            <a:ext cx="1143000" cy="533400"/>
          </a:xfrm>
          <a:prstGeom prst="rect">
            <a:avLst/>
          </a:prstGeom>
        </p:spPr>
        <p:txBody>
          <a:bodyPr/>
          <a:lstStyle>
            <a:lvl1pPr algn="ctr">
              <a:defRPr sz="1200" b="0"/>
            </a:lvl1pPr>
          </a:lstStyle>
          <a:p>
            <a:pPr lvl="0"/>
            <a:r>
              <a:rPr lang="en-US"/>
              <a:t>XXX</a:t>
            </a:r>
            <a:endParaRPr lang="sv-SE"/>
          </a:p>
        </p:txBody>
      </p:sp>
      <p:sp>
        <p:nvSpPr>
          <p:cNvPr id="26" name="Text Placeholder 19">
            <a:extLst>
              <a:ext uri="{FF2B5EF4-FFF2-40B4-BE49-F238E27FC236}">
                <a16:creationId xmlns:a16="http://schemas.microsoft.com/office/drawing/2014/main" id="{AD83D4F7-1476-4458-84F9-B5D3A4EB4323}"/>
              </a:ext>
            </a:extLst>
          </p:cNvPr>
          <p:cNvSpPr>
            <a:spLocks noGrp="1"/>
          </p:cNvSpPr>
          <p:nvPr>
            <p:ph type="body" sz="quarter" idx="20" hasCustomPrompt="1"/>
          </p:nvPr>
        </p:nvSpPr>
        <p:spPr>
          <a:xfrm>
            <a:off x="2884240" y="3962400"/>
            <a:ext cx="1371600" cy="533400"/>
          </a:xfrm>
          <a:prstGeom prst="rect">
            <a:avLst/>
          </a:prstGeom>
        </p:spPr>
        <p:txBody>
          <a:bodyPr/>
          <a:lstStyle>
            <a:lvl1pPr algn="ctr">
              <a:defRPr sz="2800" b="1"/>
            </a:lvl1pPr>
          </a:lstStyle>
          <a:p>
            <a:pPr lvl="0"/>
            <a:r>
              <a:rPr lang="en-US"/>
              <a:t>XXX</a:t>
            </a:r>
            <a:endParaRPr lang="sv-SE"/>
          </a:p>
        </p:txBody>
      </p:sp>
      <p:sp>
        <p:nvSpPr>
          <p:cNvPr id="27" name="Text Placeholder 19">
            <a:extLst>
              <a:ext uri="{FF2B5EF4-FFF2-40B4-BE49-F238E27FC236}">
                <a16:creationId xmlns:a16="http://schemas.microsoft.com/office/drawing/2014/main" id="{F2028F6E-CD54-41D9-9270-1DBD5F259908}"/>
              </a:ext>
            </a:extLst>
          </p:cNvPr>
          <p:cNvSpPr>
            <a:spLocks noGrp="1"/>
          </p:cNvSpPr>
          <p:nvPr>
            <p:ph type="body" sz="quarter" idx="21" hasCustomPrompt="1"/>
          </p:nvPr>
        </p:nvSpPr>
        <p:spPr>
          <a:xfrm>
            <a:off x="3036640" y="4572000"/>
            <a:ext cx="1143000" cy="533400"/>
          </a:xfrm>
          <a:prstGeom prst="rect">
            <a:avLst/>
          </a:prstGeom>
        </p:spPr>
        <p:txBody>
          <a:bodyPr/>
          <a:lstStyle>
            <a:lvl1pPr algn="ctr">
              <a:defRPr sz="1200" b="0"/>
            </a:lvl1pPr>
          </a:lstStyle>
          <a:p>
            <a:pPr lvl="0"/>
            <a:r>
              <a:rPr lang="en-US"/>
              <a:t>XXX</a:t>
            </a:r>
            <a:endParaRPr lang="sv-SE"/>
          </a:p>
        </p:txBody>
      </p:sp>
      <p:sp>
        <p:nvSpPr>
          <p:cNvPr id="28" name="Text Placeholder 19">
            <a:extLst>
              <a:ext uri="{FF2B5EF4-FFF2-40B4-BE49-F238E27FC236}">
                <a16:creationId xmlns:a16="http://schemas.microsoft.com/office/drawing/2014/main" id="{F0261B50-AE4A-4F04-BD6C-F9ACCF669BFF}"/>
              </a:ext>
            </a:extLst>
          </p:cNvPr>
          <p:cNvSpPr>
            <a:spLocks noGrp="1"/>
          </p:cNvSpPr>
          <p:nvPr>
            <p:ph type="body" sz="quarter" idx="22" hasCustomPrompt="1"/>
          </p:nvPr>
        </p:nvSpPr>
        <p:spPr>
          <a:xfrm>
            <a:off x="4484440" y="3962400"/>
            <a:ext cx="1371600" cy="533400"/>
          </a:xfrm>
          <a:prstGeom prst="rect">
            <a:avLst/>
          </a:prstGeom>
        </p:spPr>
        <p:txBody>
          <a:bodyPr/>
          <a:lstStyle>
            <a:lvl1pPr algn="ctr">
              <a:defRPr sz="2800" b="1"/>
            </a:lvl1pPr>
          </a:lstStyle>
          <a:p>
            <a:pPr lvl="0"/>
            <a:r>
              <a:rPr lang="en-US"/>
              <a:t>XXX</a:t>
            </a:r>
            <a:endParaRPr lang="sv-SE"/>
          </a:p>
        </p:txBody>
      </p:sp>
      <p:sp>
        <p:nvSpPr>
          <p:cNvPr id="29" name="Text Placeholder 19">
            <a:extLst>
              <a:ext uri="{FF2B5EF4-FFF2-40B4-BE49-F238E27FC236}">
                <a16:creationId xmlns:a16="http://schemas.microsoft.com/office/drawing/2014/main" id="{7F30638B-ACD1-42AC-A496-A1EBE8607425}"/>
              </a:ext>
            </a:extLst>
          </p:cNvPr>
          <p:cNvSpPr>
            <a:spLocks noGrp="1"/>
          </p:cNvSpPr>
          <p:nvPr>
            <p:ph type="body" sz="quarter" idx="23" hasCustomPrompt="1"/>
          </p:nvPr>
        </p:nvSpPr>
        <p:spPr>
          <a:xfrm>
            <a:off x="4636840" y="4572000"/>
            <a:ext cx="1143000" cy="533400"/>
          </a:xfrm>
          <a:prstGeom prst="rect">
            <a:avLst/>
          </a:prstGeom>
        </p:spPr>
        <p:txBody>
          <a:bodyPr/>
          <a:lstStyle>
            <a:lvl1pPr algn="ctr">
              <a:defRPr sz="1200" b="0"/>
            </a:lvl1pPr>
          </a:lstStyle>
          <a:p>
            <a:pPr lvl="0"/>
            <a:r>
              <a:rPr lang="en-US"/>
              <a:t>XXX</a:t>
            </a:r>
            <a:endParaRPr lang="sv-SE"/>
          </a:p>
        </p:txBody>
      </p:sp>
    </p:spTree>
    <p:extLst>
      <p:ext uri="{BB962C8B-B14F-4D97-AF65-F5344CB8AC3E}">
        <p14:creationId xmlns:p14="http://schemas.microsoft.com/office/powerpoint/2010/main" val="40163777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ECC74AD-2394-40CA-AD4A-B648418B4197}"/>
              </a:ext>
            </a:extLst>
          </p:cNvPr>
          <p:cNvSpPr>
            <a:spLocks noGrp="1"/>
          </p:cNvSpPr>
          <p:nvPr>
            <p:ph type="body" sz="quarter" idx="10" hasCustomPrompt="1"/>
          </p:nvPr>
        </p:nvSpPr>
        <p:spPr>
          <a:xfrm>
            <a:off x="1143000" y="2362200"/>
            <a:ext cx="4038600" cy="1219200"/>
          </a:xfrm>
          <a:prstGeom prst="rect">
            <a:avLst/>
          </a:prstGeom>
        </p:spPr>
        <p:txBody>
          <a:bodyPr/>
          <a:lstStyle>
            <a:lvl1pPr>
              <a:defRPr sz="3600" b="1"/>
            </a:lvl1pPr>
          </a:lstStyle>
          <a:p>
            <a:pPr lvl="0"/>
            <a:r>
              <a:rPr lang="en-US"/>
              <a:t>Lorem ipsum dolor sit </a:t>
            </a:r>
            <a:r>
              <a:rPr lang="en-US" err="1"/>
              <a:t>amet</a:t>
            </a:r>
            <a:endParaRPr lang="sv-SE"/>
          </a:p>
        </p:txBody>
      </p:sp>
      <p:sp>
        <p:nvSpPr>
          <p:cNvPr id="17" name="Text Placeholder 16">
            <a:extLst>
              <a:ext uri="{FF2B5EF4-FFF2-40B4-BE49-F238E27FC236}">
                <a16:creationId xmlns:a16="http://schemas.microsoft.com/office/drawing/2014/main" id="{79F9D440-873D-42A2-B846-07C0FE2A72C9}"/>
              </a:ext>
            </a:extLst>
          </p:cNvPr>
          <p:cNvSpPr>
            <a:spLocks noGrp="1"/>
          </p:cNvSpPr>
          <p:nvPr>
            <p:ph type="body" sz="quarter" idx="11" hasCustomPrompt="1"/>
          </p:nvPr>
        </p:nvSpPr>
        <p:spPr>
          <a:xfrm>
            <a:off x="6096000" y="2209800"/>
            <a:ext cx="4953000" cy="1981200"/>
          </a:xfrm>
          <a:prstGeom prst="rect">
            <a:avLst/>
          </a:prstGeom>
        </p:spPr>
        <p:txBody>
          <a:bodyPr/>
          <a:lstStyle>
            <a:lvl1pPr>
              <a:spcBef>
                <a:spcPts val="0"/>
              </a:spcBef>
              <a:spcAft>
                <a:spcPts val="600"/>
              </a:spcAft>
              <a:defRPr sz="1500"/>
            </a:lvl1pPr>
          </a:lstStyle>
          <a:p>
            <a:pPr lvl="0"/>
            <a:r>
              <a:rPr lang="sv-SE" err="1"/>
              <a:t>Duis</a:t>
            </a:r>
            <a:r>
              <a:rPr lang="sv-SE"/>
              <a:t> </a:t>
            </a:r>
            <a:r>
              <a:rPr lang="sv-SE" err="1"/>
              <a:t>aute</a:t>
            </a:r>
            <a:r>
              <a:rPr lang="sv-SE"/>
              <a:t> </a:t>
            </a:r>
            <a:r>
              <a:rPr lang="sv-SE" err="1"/>
              <a:t>irure</a:t>
            </a:r>
            <a:r>
              <a:rPr lang="sv-SE"/>
              <a:t> </a:t>
            </a:r>
            <a:r>
              <a:rPr lang="sv-SE" err="1"/>
              <a:t>dolor</a:t>
            </a:r>
            <a:r>
              <a:rPr lang="sv-SE"/>
              <a:t> in </a:t>
            </a:r>
            <a:r>
              <a:rPr lang="sv-SE" err="1"/>
              <a:t>dolre</a:t>
            </a:r>
            <a:r>
              <a:rPr lang="sv-SE"/>
              <a:t> eu </a:t>
            </a:r>
            <a:r>
              <a:rPr lang="sv-SE" err="1"/>
              <a:t>fugiat</a:t>
            </a:r>
            <a:r>
              <a:rPr lang="sv-SE"/>
              <a:t> </a:t>
            </a:r>
            <a:r>
              <a:rPr lang="sv-SE" err="1"/>
              <a:t>nulla</a:t>
            </a:r>
            <a:r>
              <a:rPr lang="sv-SE"/>
              <a:t> pariatur. </a:t>
            </a:r>
            <a:r>
              <a:rPr lang="sv-SE" err="1"/>
              <a:t>Exceptur</a:t>
            </a:r>
            <a:r>
              <a:rPr lang="sv-SE"/>
              <a:t> sint </a:t>
            </a:r>
            <a:r>
              <a:rPr lang="sv-SE" err="1"/>
              <a:t>occaecat</a:t>
            </a:r>
            <a:r>
              <a:rPr lang="sv-SE"/>
              <a:t> </a:t>
            </a:r>
            <a:r>
              <a:rPr lang="sv-SE" err="1"/>
              <a:t>cupidatat</a:t>
            </a:r>
            <a:r>
              <a:rPr lang="sv-SE"/>
              <a:t> non </a:t>
            </a:r>
            <a:r>
              <a:rPr lang="sv-SE" err="1"/>
              <a:t>proident</a:t>
            </a:r>
            <a:r>
              <a:rPr lang="sv-SE"/>
              <a:t> </a:t>
            </a:r>
            <a:r>
              <a:rPr lang="sv-SE" err="1"/>
              <a:t>officia</a:t>
            </a:r>
            <a:r>
              <a:rPr lang="sv-SE"/>
              <a:t> </a:t>
            </a:r>
            <a:r>
              <a:rPr lang="sv-SE" err="1"/>
              <a:t>deserunt</a:t>
            </a:r>
            <a:r>
              <a:rPr lang="sv-SE"/>
              <a:t> </a:t>
            </a:r>
            <a:r>
              <a:rPr lang="sv-SE" err="1"/>
              <a:t>anim</a:t>
            </a:r>
            <a:r>
              <a:rPr lang="sv-SE"/>
              <a:t> id est </a:t>
            </a:r>
            <a:r>
              <a:rPr lang="sv-SE" err="1"/>
              <a:t>laborum</a:t>
            </a:r>
            <a:r>
              <a:rPr lang="sv-SE"/>
              <a:t>. </a:t>
            </a:r>
          </a:p>
          <a:p>
            <a:pPr marL="0" marR="0" lvl="0" indent="0" defTabSz="914400" eaLnBrk="1" fontAlgn="auto" latinLnBrk="0" hangingPunct="1">
              <a:lnSpc>
                <a:spcPct val="100000"/>
              </a:lnSpc>
              <a:spcBef>
                <a:spcPts val="0"/>
              </a:spcBef>
              <a:spcAft>
                <a:spcPts val="0"/>
              </a:spcAft>
              <a:buClrTx/>
              <a:buSzTx/>
              <a:buFontTx/>
              <a:buNone/>
              <a:tabLst/>
              <a:defRPr/>
            </a:pPr>
            <a:r>
              <a:rPr lang="sv-SE" err="1"/>
              <a:t>Duis</a:t>
            </a:r>
            <a:r>
              <a:rPr lang="sv-SE"/>
              <a:t> </a:t>
            </a:r>
            <a:r>
              <a:rPr lang="sv-SE" err="1"/>
              <a:t>aute</a:t>
            </a:r>
            <a:r>
              <a:rPr lang="sv-SE"/>
              <a:t> </a:t>
            </a:r>
            <a:r>
              <a:rPr lang="sv-SE" err="1"/>
              <a:t>irure</a:t>
            </a:r>
            <a:r>
              <a:rPr lang="sv-SE"/>
              <a:t> </a:t>
            </a:r>
            <a:r>
              <a:rPr lang="sv-SE" err="1"/>
              <a:t>dolor</a:t>
            </a:r>
            <a:r>
              <a:rPr lang="sv-SE"/>
              <a:t> in </a:t>
            </a:r>
            <a:r>
              <a:rPr lang="sv-SE" err="1"/>
              <a:t>dolre</a:t>
            </a:r>
            <a:r>
              <a:rPr lang="sv-SE"/>
              <a:t> eu </a:t>
            </a:r>
            <a:r>
              <a:rPr lang="sv-SE" err="1"/>
              <a:t>fugiat</a:t>
            </a:r>
            <a:r>
              <a:rPr lang="sv-SE"/>
              <a:t> </a:t>
            </a:r>
            <a:r>
              <a:rPr lang="sv-SE" err="1"/>
              <a:t>nulla</a:t>
            </a:r>
            <a:r>
              <a:rPr lang="sv-SE"/>
              <a:t> pariatur. </a:t>
            </a:r>
            <a:r>
              <a:rPr lang="sv-SE" err="1"/>
              <a:t>Exceptur</a:t>
            </a:r>
            <a:r>
              <a:rPr lang="sv-SE"/>
              <a:t> sint </a:t>
            </a:r>
            <a:r>
              <a:rPr lang="sv-SE" err="1"/>
              <a:t>occaecat</a:t>
            </a:r>
            <a:r>
              <a:rPr lang="sv-SE"/>
              <a:t> </a:t>
            </a:r>
            <a:r>
              <a:rPr lang="sv-SE" err="1"/>
              <a:t>cupidatat</a:t>
            </a:r>
            <a:r>
              <a:rPr lang="sv-SE"/>
              <a:t> non </a:t>
            </a:r>
            <a:r>
              <a:rPr lang="sv-SE" err="1"/>
              <a:t>proident</a:t>
            </a:r>
            <a:r>
              <a:rPr lang="sv-SE"/>
              <a:t> </a:t>
            </a:r>
            <a:r>
              <a:rPr lang="sv-SE" err="1"/>
              <a:t>officia</a:t>
            </a:r>
            <a:r>
              <a:rPr lang="sv-SE"/>
              <a:t> </a:t>
            </a:r>
            <a:r>
              <a:rPr lang="sv-SE" err="1"/>
              <a:t>deserunt</a:t>
            </a:r>
            <a:r>
              <a:rPr lang="sv-SE"/>
              <a:t> </a:t>
            </a:r>
            <a:r>
              <a:rPr lang="sv-SE" err="1"/>
              <a:t>anim</a:t>
            </a:r>
            <a:r>
              <a:rPr lang="sv-SE"/>
              <a:t> id est </a:t>
            </a:r>
            <a:r>
              <a:rPr lang="sv-SE" err="1"/>
              <a:t>laborum</a:t>
            </a:r>
            <a:r>
              <a:rPr lang="sv-SE"/>
              <a:t>. </a:t>
            </a:r>
          </a:p>
          <a:p>
            <a:pPr lvl="0"/>
            <a:endParaRPr lang="sv-SE"/>
          </a:p>
        </p:txBody>
      </p:sp>
    </p:spTree>
    <p:extLst>
      <p:ext uri="{BB962C8B-B14F-4D97-AF65-F5344CB8AC3E}">
        <p14:creationId xmlns:p14="http://schemas.microsoft.com/office/powerpoint/2010/main" val="13208768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 – bullet lis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ECC74AD-2394-40CA-AD4A-B648418B4197}"/>
              </a:ext>
            </a:extLst>
          </p:cNvPr>
          <p:cNvSpPr>
            <a:spLocks noGrp="1"/>
          </p:cNvSpPr>
          <p:nvPr>
            <p:ph type="body" sz="quarter" idx="10" hasCustomPrompt="1"/>
          </p:nvPr>
        </p:nvSpPr>
        <p:spPr>
          <a:xfrm>
            <a:off x="1143000" y="2362200"/>
            <a:ext cx="4038600" cy="1219200"/>
          </a:xfrm>
          <a:prstGeom prst="rect">
            <a:avLst/>
          </a:prstGeom>
        </p:spPr>
        <p:txBody>
          <a:bodyPr/>
          <a:lstStyle>
            <a:lvl1pPr>
              <a:defRPr sz="3600" b="1"/>
            </a:lvl1pPr>
          </a:lstStyle>
          <a:p>
            <a:pPr lvl="0"/>
            <a:r>
              <a:rPr lang="en-US"/>
              <a:t>Lorem ipsum dolor sit </a:t>
            </a:r>
            <a:r>
              <a:rPr lang="en-US" err="1"/>
              <a:t>amet</a:t>
            </a:r>
            <a:endParaRPr lang="sv-SE"/>
          </a:p>
        </p:txBody>
      </p:sp>
      <p:sp>
        <p:nvSpPr>
          <p:cNvPr id="17" name="Text Placeholder 16">
            <a:extLst>
              <a:ext uri="{FF2B5EF4-FFF2-40B4-BE49-F238E27FC236}">
                <a16:creationId xmlns:a16="http://schemas.microsoft.com/office/drawing/2014/main" id="{79F9D440-873D-42A2-B846-07C0FE2A72C9}"/>
              </a:ext>
            </a:extLst>
          </p:cNvPr>
          <p:cNvSpPr>
            <a:spLocks noGrp="1"/>
          </p:cNvSpPr>
          <p:nvPr>
            <p:ph type="body" sz="quarter" idx="11" hasCustomPrompt="1"/>
          </p:nvPr>
        </p:nvSpPr>
        <p:spPr>
          <a:xfrm>
            <a:off x="6096000" y="2209800"/>
            <a:ext cx="4953000" cy="1981200"/>
          </a:xfrm>
          <a:prstGeom prst="rect">
            <a:avLst/>
          </a:prstGeom>
        </p:spPr>
        <p:txBody>
          <a:bodyPr/>
          <a:lstStyle>
            <a:lvl1pPr marL="252000" indent="-252000">
              <a:spcBef>
                <a:spcPts val="400"/>
              </a:spcBef>
              <a:spcAft>
                <a:spcPts val="400"/>
              </a:spcAft>
              <a:buFont typeface="Arial" panose="020B0604020202020204" pitchFamily="34" charset="0"/>
              <a:buChar char="•"/>
              <a:defRPr sz="1500"/>
            </a:lvl1pPr>
          </a:lstStyle>
          <a:p>
            <a:pPr lvl="0"/>
            <a:r>
              <a:rPr lang="sv-SE" err="1"/>
              <a:t>Duis</a:t>
            </a:r>
            <a:r>
              <a:rPr lang="sv-SE"/>
              <a:t> </a:t>
            </a:r>
            <a:r>
              <a:rPr lang="sv-SE" err="1"/>
              <a:t>aute</a:t>
            </a:r>
            <a:r>
              <a:rPr lang="sv-SE"/>
              <a:t> </a:t>
            </a:r>
            <a:r>
              <a:rPr lang="sv-SE" err="1"/>
              <a:t>irure</a:t>
            </a:r>
            <a:r>
              <a:rPr lang="sv-SE"/>
              <a:t> </a:t>
            </a:r>
            <a:r>
              <a:rPr lang="sv-SE" err="1"/>
              <a:t>dolor</a:t>
            </a:r>
            <a:r>
              <a:rPr lang="sv-SE"/>
              <a:t> in </a:t>
            </a:r>
            <a:r>
              <a:rPr lang="sv-SE" err="1"/>
              <a:t>dolre</a:t>
            </a:r>
            <a:r>
              <a:rPr lang="sv-SE"/>
              <a:t> eu </a:t>
            </a:r>
            <a:r>
              <a:rPr lang="sv-SE" err="1"/>
              <a:t>fugiat</a:t>
            </a:r>
            <a:r>
              <a:rPr lang="sv-SE"/>
              <a:t> </a:t>
            </a:r>
            <a:r>
              <a:rPr lang="sv-SE" err="1"/>
              <a:t>nulla</a:t>
            </a:r>
            <a:r>
              <a:rPr lang="sv-SE"/>
              <a:t> pariatur. </a:t>
            </a:r>
            <a:r>
              <a:rPr lang="sv-SE" err="1"/>
              <a:t>Exceptur</a:t>
            </a:r>
            <a:r>
              <a:rPr lang="sv-SE"/>
              <a:t> sint </a:t>
            </a:r>
            <a:r>
              <a:rPr lang="sv-SE" err="1"/>
              <a:t>occaecat</a:t>
            </a:r>
            <a:r>
              <a:rPr lang="sv-SE"/>
              <a:t> </a:t>
            </a:r>
            <a:r>
              <a:rPr lang="sv-SE" err="1"/>
              <a:t>cupidatat</a:t>
            </a:r>
            <a:r>
              <a:rPr lang="sv-SE"/>
              <a:t> non </a:t>
            </a:r>
            <a:r>
              <a:rPr lang="sv-SE" err="1"/>
              <a:t>proident</a:t>
            </a:r>
            <a:r>
              <a:rPr lang="sv-SE"/>
              <a:t> </a:t>
            </a:r>
            <a:r>
              <a:rPr lang="sv-SE" err="1"/>
              <a:t>officia</a:t>
            </a:r>
            <a:r>
              <a:rPr lang="sv-SE"/>
              <a:t> </a:t>
            </a:r>
            <a:r>
              <a:rPr lang="sv-SE" err="1"/>
              <a:t>deserunt</a:t>
            </a:r>
            <a:r>
              <a:rPr lang="sv-SE"/>
              <a:t> </a:t>
            </a:r>
            <a:r>
              <a:rPr lang="sv-SE" err="1"/>
              <a:t>anim</a:t>
            </a:r>
            <a:r>
              <a:rPr lang="sv-SE"/>
              <a:t> id est </a:t>
            </a:r>
            <a:r>
              <a:rPr lang="sv-SE" err="1"/>
              <a:t>laborum</a:t>
            </a:r>
            <a:r>
              <a:rPr lang="sv-SE"/>
              <a:t>. </a:t>
            </a:r>
          </a:p>
          <a:p>
            <a:pPr marL="285750" marR="0" lvl="0" indent="-285750" defTabSz="914400" eaLnBrk="1" fontAlgn="auto" latinLnBrk="0" hangingPunct="1">
              <a:lnSpc>
                <a:spcPct val="100000"/>
              </a:lnSpc>
              <a:spcBef>
                <a:spcPts val="0"/>
              </a:spcBef>
              <a:spcAft>
                <a:spcPts val="0"/>
              </a:spcAft>
              <a:buClrTx/>
              <a:buSzTx/>
              <a:tabLst/>
              <a:defRPr/>
            </a:pPr>
            <a:r>
              <a:rPr lang="sv-SE" err="1"/>
              <a:t>Duis</a:t>
            </a:r>
            <a:r>
              <a:rPr lang="sv-SE"/>
              <a:t> </a:t>
            </a:r>
            <a:r>
              <a:rPr lang="sv-SE" err="1"/>
              <a:t>aute</a:t>
            </a:r>
            <a:r>
              <a:rPr lang="sv-SE"/>
              <a:t> </a:t>
            </a:r>
            <a:r>
              <a:rPr lang="sv-SE" err="1"/>
              <a:t>irure</a:t>
            </a:r>
            <a:r>
              <a:rPr lang="sv-SE"/>
              <a:t> </a:t>
            </a:r>
            <a:r>
              <a:rPr lang="sv-SE" err="1"/>
              <a:t>dolor</a:t>
            </a:r>
            <a:r>
              <a:rPr lang="sv-SE"/>
              <a:t> in </a:t>
            </a:r>
            <a:r>
              <a:rPr lang="sv-SE" err="1"/>
              <a:t>dolre</a:t>
            </a:r>
            <a:r>
              <a:rPr lang="sv-SE"/>
              <a:t> eu </a:t>
            </a:r>
            <a:r>
              <a:rPr lang="sv-SE" err="1"/>
              <a:t>fugiat</a:t>
            </a:r>
            <a:r>
              <a:rPr lang="sv-SE"/>
              <a:t> </a:t>
            </a:r>
            <a:r>
              <a:rPr lang="sv-SE" err="1"/>
              <a:t>nulla</a:t>
            </a:r>
            <a:r>
              <a:rPr lang="sv-SE"/>
              <a:t> pariatur. </a:t>
            </a:r>
            <a:r>
              <a:rPr lang="sv-SE" err="1"/>
              <a:t>Exceptur</a:t>
            </a:r>
            <a:r>
              <a:rPr lang="sv-SE"/>
              <a:t> sint </a:t>
            </a:r>
            <a:r>
              <a:rPr lang="sv-SE" err="1"/>
              <a:t>occaecat</a:t>
            </a:r>
            <a:r>
              <a:rPr lang="sv-SE"/>
              <a:t> </a:t>
            </a:r>
            <a:r>
              <a:rPr lang="sv-SE" err="1"/>
              <a:t>cupidatat</a:t>
            </a:r>
            <a:r>
              <a:rPr lang="sv-SE"/>
              <a:t> non </a:t>
            </a:r>
            <a:r>
              <a:rPr lang="sv-SE" err="1"/>
              <a:t>proident</a:t>
            </a:r>
            <a:r>
              <a:rPr lang="sv-SE"/>
              <a:t> </a:t>
            </a:r>
            <a:r>
              <a:rPr lang="sv-SE" err="1"/>
              <a:t>officia</a:t>
            </a:r>
            <a:r>
              <a:rPr lang="sv-SE"/>
              <a:t> </a:t>
            </a:r>
            <a:r>
              <a:rPr lang="sv-SE" err="1"/>
              <a:t>deserunt</a:t>
            </a:r>
            <a:r>
              <a:rPr lang="sv-SE"/>
              <a:t> </a:t>
            </a:r>
            <a:r>
              <a:rPr lang="sv-SE" err="1"/>
              <a:t>anim</a:t>
            </a:r>
            <a:r>
              <a:rPr lang="sv-SE"/>
              <a:t> id est </a:t>
            </a:r>
            <a:r>
              <a:rPr lang="sv-SE" err="1"/>
              <a:t>laborum</a:t>
            </a:r>
            <a:r>
              <a:rPr lang="sv-SE"/>
              <a:t>. </a:t>
            </a:r>
          </a:p>
          <a:p>
            <a:pPr lvl="0"/>
            <a:endParaRPr lang="sv-SE"/>
          </a:p>
        </p:txBody>
      </p:sp>
    </p:spTree>
    <p:extLst>
      <p:ext uri="{BB962C8B-B14F-4D97-AF65-F5344CB8AC3E}">
        <p14:creationId xmlns:p14="http://schemas.microsoft.com/office/powerpoint/2010/main" val="2571800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 with image">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4C15D9E4-0B07-4A03-8E68-50C5BB170449}"/>
              </a:ext>
            </a:extLst>
          </p:cNvPr>
          <p:cNvSpPr>
            <a:spLocks noGrp="1"/>
          </p:cNvSpPr>
          <p:nvPr>
            <p:ph type="body" sz="quarter" idx="10" hasCustomPrompt="1"/>
          </p:nvPr>
        </p:nvSpPr>
        <p:spPr>
          <a:xfrm>
            <a:off x="1143000" y="1752600"/>
            <a:ext cx="4038600" cy="1219200"/>
          </a:xfrm>
          <a:prstGeom prst="rect">
            <a:avLst/>
          </a:prstGeom>
        </p:spPr>
        <p:txBody>
          <a:bodyPr/>
          <a:lstStyle>
            <a:lvl1pPr>
              <a:defRPr sz="3600" b="1"/>
            </a:lvl1pPr>
          </a:lstStyle>
          <a:p>
            <a:pPr lvl="0"/>
            <a:r>
              <a:rPr lang="en-US"/>
              <a:t>Lorem ipsum dolor sit </a:t>
            </a:r>
            <a:r>
              <a:rPr lang="en-US" err="1"/>
              <a:t>amet</a:t>
            </a:r>
            <a:endParaRPr lang="sv-SE"/>
          </a:p>
        </p:txBody>
      </p:sp>
      <p:sp>
        <p:nvSpPr>
          <p:cNvPr id="4" name="Text Placeholder 16">
            <a:extLst>
              <a:ext uri="{FF2B5EF4-FFF2-40B4-BE49-F238E27FC236}">
                <a16:creationId xmlns:a16="http://schemas.microsoft.com/office/drawing/2014/main" id="{635D5F5E-F958-485B-9B68-A710B2FBE51F}"/>
              </a:ext>
            </a:extLst>
          </p:cNvPr>
          <p:cNvSpPr>
            <a:spLocks noGrp="1"/>
          </p:cNvSpPr>
          <p:nvPr>
            <p:ph type="body" sz="quarter" idx="11" hasCustomPrompt="1"/>
          </p:nvPr>
        </p:nvSpPr>
        <p:spPr>
          <a:xfrm>
            <a:off x="1143000" y="3200400"/>
            <a:ext cx="4953000" cy="1981200"/>
          </a:xfrm>
          <a:prstGeom prst="rect">
            <a:avLst/>
          </a:prstGeom>
        </p:spPr>
        <p:txBody>
          <a:bodyPr/>
          <a:lstStyle>
            <a:lvl1pPr>
              <a:spcBef>
                <a:spcPts val="0"/>
              </a:spcBef>
              <a:spcAft>
                <a:spcPts val="600"/>
              </a:spcAft>
              <a:defRPr sz="1500"/>
            </a:lvl1pPr>
          </a:lstStyle>
          <a:p>
            <a:pPr lvl="0"/>
            <a:r>
              <a:rPr lang="sv-SE"/>
              <a:t>Duis aute irure dolor in dolre eu fugiat nulla pariatur. Exceptur sint occaecat cupidatat non proident officia deserunt anim id est laborum. </a:t>
            </a:r>
          </a:p>
          <a:p>
            <a:pPr marL="0" marR="0" lvl="0" indent="0" defTabSz="914400" eaLnBrk="1" fontAlgn="auto" latinLnBrk="0" hangingPunct="1">
              <a:lnSpc>
                <a:spcPct val="100000"/>
              </a:lnSpc>
              <a:spcBef>
                <a:spcPts val="0"/>
              </a:spcBef>
              <a:spcAft>
                <a:spcPts val="0"/>
              </a:spcAft>
              <a:buClrTx/>
              <a:buSzTx/>
              <a:buFontTx/>
              <a:buNone/>
              <a:tabLst/>
              <a:defRPr/>
            </a:pPr>
            <a:r>
              <a:rPr lang="sv-SE"/>
              <a:t>Duis aute irure dolor in dolre eu fugiat nulla pariatur. Exceptur sint occaecat cupidatat non proident officia deserunt anim id est laborum. </a:t>
            </a:r>
          </a:p>
          <a:p>
            <a:pPr lvl="0"/>
            <a:endParaRPr lang="sv-SE"/>
          </a:p>
        </p:txBody>
      </p:sp>
      <p:sp>
        <p:nvSpPr>
          <p:cNvPr id="12" name="Picture Placeholder 11">
            <a:extLst>
              <a:ext uri="{FF2B5EF4-FFF2-40B4-BE49-F238E27FC236}">
                <a16:creationId xmlns:a16="http://schemas.microsoft.com/office/drawing/2014/main" id="{90ED84B8-964A-4819-B7E8-CA668369E025}"/>
              </a:ext>
            </a:extLst>
          </p:cNvPr>
          <p:cNvSpPr>
            <a:spLocks noGrp="1"/>
          </p:cNvSpPr>
          <p:nvPr>
            <p:ph type="pic" sz="quarter" idx="12"/>
          </p:nvPr>
        </p:nvSpPr>
        <p:spPr>
          <a:xfrm>
            <a:off x="6934200" y="1600200"/>
            <a:ext cx="4038600" cy="3810000"/>
          </a:xfrm>
          <a:prstGeom prst="rect">
            <a:avLst/>
          </a:prstGeom>
          <a:solidFill>
            <a:schemeClr val="bg1">
              <a:lumMod val="95000"/>
            </a:schemeClr>
          </a:solidFill>
          <a:ln>
            <a:noFill/>
          </a:ln>
        </p:spPr>
        <p:txBody>
          <a:bodyPr/>
          <a:lstStyle/>
          <a:p>
            <a:r>
              <a:rPr lang="en-US"/>
              <a:t>Click icon to add picture</a:t>
            </a:r>
            <a:endParaRPr lang="sv-SE"/>
          </a:p>
        </p:txBody>
      </p:sp>
    </p:spTree>
    <p:extLst>
      <p:ext uri="{BB962C8B-B14F-4D97-AF65-F5344CB8AC3E}">
        <p14:creationId xmlns:p14="http://schemas.microsoft.com/office/powerpoint/2010/main" val="38772946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3/8/2023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categories black lines">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278B614A-3E78-47BF-8DE7-003214B07179}"/>
              </a:ext>
            </a:extLst>
          </p:cNvPr>
          <p:cNvCxnSpPr/>
          <p:nvPr userDrawn="1"/>
        </p:nvCxnSpPr>
        <p:spPr>
          <a:xfrm>
            <a:off x="4267200" y="1600200"/>
            <a:ext cx="0" cy="373380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32A89DF0-2026-44ED-920A-1F87776C7934}"/>
              </a:ext>
            </a:extLst>
          </p:cNvPr>
          <p:cNvCxnSpPr/>
          <p:nvPr userDrawn="1"/>
        </p:nvCxnSpPr>
        <p:spPr>
          <a:xfrm>
            <a:off x="7772400" y="1600200"/>
            <a:ext cx="0" cy="3733800"/>
          </a:xfrm>
          <a:prstGeom prst="line">
            <a:avLst/>
          </a:prstGeom>
        </p:spPr>
        <p:style>
          <a:lnRef idx="1">
            <a:schemeClr val="dk1"/>
          </a:lnRef>
          <a:fillRef idx="0">
            <a:schemeClr val="dk1"/>
          </a:fillRef>
          <a:effectRef idx="0">
            <a:schemeClr val="dk1"/>
          </a:effectRef>
          <a:fontRef idx="minor">
            <a:schemeClr val="tx1"/>
          </a:fontRef>
        </p:style>
      </p:cxnSp>
      <p:sp>
        <p:nvSpPr>
          <p:cNvPr id="16" name="Text Placeholder 15">
            <a:extLst>
              <a:ext uri="{FF2B5EF4-FFF2-40B4-BE49-F238E27FC236}">
                <a16:creationId xmlns:a16="http://schemas.microsoft.com/office/drawing/2014/main" id="{9DEF9332-AD3E-412E-9B94-2C1D1B030DCD}"/>
              </a:ext>
            </a:extLst>
          </p:cNvPr>
          <p:cNvSpPr>
            <a:spLocks noGrp="1"/>
          </p:cNvSpPr>
          <p:nvPr>
            <p:ph type="body" sz="quarter" idx="10" hasCustomPrompt="1"/>
          </p:nvPr>
        </p:nvSpPr>
        <p:spPr>
          <a:xfrm>
            <a:off x="1066800" y="1676400"/>
            <a:ext cx="2819400" cy="304800"/>
          </a:xfrm>
          <a:prstGeom prst="rect">
            <a:avLst/>
          </a:prstGeom>
        </p:spPr>
        <p:txBody>
          <a:bodyPr/>
          <a:lstStyle>
            <a:lvl1pPr>
              <a:defRPr sz="1500" b="1"/>
            </a:lvl1pPr>
          </a:lstStyle>
          <a:p>
            <a:pPr lvl="0"/>
            <a:r>
              <a:rPr lang="sv-SE" sz="1500"/>
              <a:t>Lorem ipsum dolor </a:t>
            </a:r>
            <a:endParaRPr lang="sv-SE"/>
          </a:p>
        </p:txBody>
      </p:sp>
      <p:sp>
        <p:nvSpPr>
          <p:cNvPr id="20" name="Text Placeholder 19">
            <a:extLst>
              <a:ext uri="{FF2B5EF4-FFF2-40B4-BE49-F238E27FC236}">
                <a16:creationId xmlns:a16="http://schemas.microsoft.com/office/drawing/2014/main" id="{690D782E-DA91-48FF-B8FC-33D75C9E9B46}"/>
              </a:ext>
            </a:extLst>
          </p:cNvPr>
          <p:cNvSpPr>
            <a:spLocks noGrp="1"/>
          </p:cNvSpPr>
          <p:nvPr>
            <p:ph type="body" sz="quarter" idx="11" hasCustomPrompt="1"/>
          </p:nvPr>
        </p:nvSpPr>
        <p:spPr>
          <a:xfrm>
            <a:off x="1036320" y="2494280"/>
            <a:ext cx="2773680" cy="2514600"/>
          </a:xfrm>
          <a:prstGeom prst="rect">
            <a:avLst/>
          </a:prstGeom>
        </p:spPr>
        <p:txBody>
          <a:bodyPr/>
          <a:lstStyle>
            <a:lvl1pPr>
              <a:spcAft>
                <a:spcPts val="0"/>
              </a:spcAft>
              <a:defRPr sz="1100"/>
            </a:lvl1pPr>
          </a:lstStyle>
          <a:p>
            <a:pPr lvl="0"/>
            <a:r>
              <a:rPr lang="en-US"/>
              <a:t>Lorem ipsum dolor sit </a:t>
            </a:r>
            <a:r>
              <a:rPr lang="en-US" err="1"/>
              <a:t>amet</a:t>
            </a:r>
            <a:r>
              <a:rPr lang="en-US"/>
              <a:t>, </a:t>
            </a:r>
            <a:r>
              <a:rPr lang="en-US" err="1"/>
              <a:t>consectetur</a:t>
            </a:r>
            <a:r>
              <a:rPr lang="en-US"/>
              <a:t> </a:t>
            </a:r>
            <a:r>
              <a:rPr lang="en-US" err="1"/>
              <a:t>adipising</a:t>
            </a:r>
            <a:r>
              <a:rPr lang="en-US"/>
              <a:t> </a:t>
            </a:r>
            <a:r>
              <a:rPr lang="en-US" err="1"/>
              <a:t>elit</a:t>
            </a:r>
            <a:r>
              <a:rPr lang="en-US"/>
              <a:t>. </a:t>
            </a:r>
          </a:p>
          <a:p>
            <a:pPr lvl="0"/>
            <a:endParaRPr lang="en-US"/>
          </a:p>
          <a:p>
            <a:pPr lvl="0"/>
            <a:r>
              <a:rPr lang="en-US"/>
              <a:t>Ut </a:t>
            </a:r>
            <a:r>
              <a:rPr lang="en-US" err="1"/>
              <a:t>enim</a:t>
            </a:r>
            <a:r>
              <a:rPr lang="en-US"/>
              <a:t> ad minim ex </a:t>
            </a:r>
            <a:r>
              <a:rPr lang="en-US" err="1"/>
              <a:t>ea</a:t>
            </a:r>
            <a:r>
              <a:rPr lang="en-US"/>
              <a:t> </a:t>
            </a:r>
            <a:r>
              <a:rPr lang="en-US" err="1"/>
              <a:t>commodo</a:t>
            </a:r>
            <a:r>
              <a:rPr lang="en-US"/>
              <a:t> </a:t>
            </a:r>
            <a:r>
              <a:rPr lang="en-US" err="1"/>
              <a:t>consequat</a:t>
            </a:r>
            <a:r>
              <a:rPr lang="en-US"/>
              <a:t>. </a:t>
            </a:r>
          </a:p>
          <a:p>
            <a:pPr lvl="0"/>
            <a:endParaRPr lang="en-US"/>
          </a:p>
          <a:p>
            <a:pPr lvl="0"/>
            <a:r>
              <a:rPr lang="en-US" err="1"/>
              <a:t>Dunis</a:t>
            </a:r>
            <a:r>
              <a:rPr lang="en-US"/>
              <a:t> </a:t>
            </a:r>
            <a:r>
              <a:rPr lang="en-US" err="1"/>
              <a:t>aute</a:t>
            </a:r>
            <a:r>
              <a:rPr lang="en-US"/>
              <a:t> </a:t>
            </a:r>
            <a:r>
              <a:rPr lang="en-US" err="1"/>
              <a:t>irure</a:t>
            </a:r>
            <a:r>
              <a:rPr lang="en-US"/>
              <a:t> dolor in dolore </a:t>
            </a:r>
            <a:r>
              <a:rPr lang="en-US" err="1"/>
              <a:t>eu</a:t>
            </a:r>
            <a:r>
              <a:rPr lang="en-US"/>
              <a:t> </a:t>
            </a:r>
            <a:r>
              <a:rPr lang="en-US" err="1"/>
              <a:t>fugiat</a:t>
            </a:r>
            <a:r>
              <a:rPr lang="en-US"/>
              <a:t> </a:t>
            </a:r>
            <a:r>
              <a:rPr lang="en-US" err="1"/>
              <a:t>nulla</a:t>
            </a:r>
            <a:r>
              <a:rPr lang="en-US"/>
              <a:t> </a:t>
            </a:r>
            <a:r>
              <a:rPr lang="en-US" err="1"/>
              <a:t>pariatur</a:t>
            </a:r>
            <a:r>
              <a:rPr lang="en-US"/>
              <a:t>. </a:t>
            </a:r>
          </a:p>
          <a:p>
            <a:pPr lvl="0"/>
            <a:endParaRPr lang="en-US"/>
          </a:p>
          <a:p>
            <a:pPr lvl="0"/>
            <a:r>
              <a:rPr lang="en-US" err="1"/>
              <a:t>Excepteur</a:t>
            </a:r>
            <a:r>
              <a:rPr lang="en-US"/>
              <a:t> </a:t>
            </a:r>
            <a:r>
              <a:rPr lang="en-US" err="1"/>
              <a:t>sint</a:t>
            </a:r>
            <a:r>
              <a:rPr lang="en-US"/>
              <a:t> </a:t>
            </a:r>
            <a:r>
              <a:rPr lang="en-US" err="1"/>
              <a:t>occaecat</a:t>
            </a:r>
            <a:r>
              <a:rPr lang="en-US"/>
              <a:t> </a:t>
            </a:r>
            <a:r>
              <a:rPr lang="en-US" err="1"/>
              <a:t>cupidatat</a:t>
            </a:r>
            <a:r>
              <a:rPr lang="en-US"/>
              <a:t> non provident official </a:t>
            </a:r>
            <a:r>
              <a:rPr lang="en-US" err="1"/>
              <a:t>decerunt</a:t>
            </a:r>
            <a:r>
              <a:rPr lang="en-US"/>
              <a:t> </a:t>
            </a:r>
            <a:r>
              <a:rPr lang="en-US" err="1"/>
              <a:t>anim</a:t>
            </a:r>
            <a:r>
              <a:rPr lang="en-US"/>
              <a:t> id </a:t>
            </a:r>
            <a:r>
              <a:rPr lang="en-US" err="1"/>
              <a:t>est</a:t>
            </a:r>
            <a:r>
              <a:rPr lang="en-US"/>
              <a:t> </a:t>
            </a:r>
            <a:r>
              <a:rPr lang="en-US" err="1"/>
              <a:t>laborum</a:t>
            </a:r>
            <a:r>
              <a:rPr lang="en-US"/>
              <a:t>. </a:t>
            </a:r>
          </a:p>
          <a:p>
            <a:pPr lvl="0"/>
            <a:endParaRPr lang="sv-SE"/>
          </a:p>
        </p:txBody>
      </p:sp>
      <p:sp>
        <p:nvSpPr>
          <p:cNvPr id="21" name="Text Placeholder 15">
            <a:extLst>
              <a:ext uri="{FF2B5EF4-FFF2-40B4-BE49-F238E27FC236}">
                <a16:creationId xmlns:a16="http://schemas.microsoft.com/office/drawing/2014/main" id="{F79B6D4D-DF00-4AA5-808F-FA3A4C209BF4}"/>
              </a:ext>
            </a:extLst>
          </p:cNvPr>
          <p:cNvSpPr>
            <a:spLocks noGrp="1"/>
          </p:cNvSpPr>
          <p:nvPr>
            <p:ph type="body" sz="quarter" idx="12" hasCustomPrompt="1"/>
          </p:nvPr>
        </p:nvSpPr>
        <p:spPr>
          <a:xfrm>
            <a:off x="4526280" y="1676400"/>
            <a:ext cx="2819400" cy="304800"/>
          </a:xfrm>
          <a:prstGeom prst="rect">
            <a:avLst/>
          </a:prstGeom>
        </p:spPr>
        <p:txBody>
          <a:bodyPr/>
          <a:lstStyle>
            <a:lvl1pPr>
              <a:defRPr sz="1500" b="1"/>
            </a:lvl1pPr>
          </a:lstStyle>
          <a:p>
            <a:pPr lvl="0"/>
            <a:r>
              <a:rPr lang="sv-SE" sz="1500"/>
              <a:t>Lorem ipsum dolor </a:t>
            </a:r>
            <a:endParaRPr lang="sv-SE"/>
          </a:p>
        </p:txBody>
      </p:sp>
      <p:sp>
        <p:nvSpPr>
          <p:cNvPr id="22" name="Text Placeholder 19">
            <a:extLst>
              <a:ext uri="{FF2B5EF4-FFF2-40B4-BE49-F238E27FC236}">
                <a16:creationId xmlns:a16="http://schemas.microsoft.com/office/drawing/2014/main" id="{BA017FD0-6097-4E81-AE83-AB6B8F090D05}"/>
              </a:ext>
            </a:extLst>
          </p:cNvPr>
          <p:cNvSpPr>
            <a:spLocks noGrp="1"/>
          </p:cNvSpPr>
          <p:nvPr>
            <p:ph type="body" sz="quarter" idx="13" hasCustomPrompt="1"/>
          </p:nvPr>
        </p:nvSpPr>
        <p:spPr>
          <a:xfrm>
            <a:off x="4495800" y="2494280"/>
            <a:ext cx="2773680" cy="2514600"/>
          </a:xfrm>
          <a:prstGeom prst="rect">
            <a:avLst/>
          </a:prstGeom>
        </p:spPr>
        <p:txBody>
          <a:bodyPr/>
          <a:lstStyle>
            <a:lvl1pPr>
              <a:spcAft>
                <a:spcPts val="0"/>
              </a:spcAft>
              <a:defRPr sz="1100"/>
            </a:lvl1pPr>
          </a:lstStyle>
          <a:p>
            <a:pPr lvl="0"/>
            <a:r>
              <a:rPr lang="en-US"/>
              <a:t>Lorem ipsum dolor sit </a:t>
            </a:r>
            <a:r>
              <a:rPr lang="en-US" err="1"/>
              <a:t>amet</a:t>
            </a:r>
            <a:r>
              <a:rPr lang="en-US"/>
              <a:t>, </a:t>
            </a:r>
            <a:r>
              <a:rPr lang="en-US" err="1"/>
              <a:t>consectetur</a:t>
            </a:r>
            <a:r>
              <a:rPr lang="en-US"/>
              <a:t> </a:t>
            </a:r>
            <a:r>
              <a:rPr lang="en-US" err="1"/>
              <a:t>adipising</a:t>
            </a:r>
            <a:r>
              <a:rPr lang="en-US"/>
              <a:t> </a:t>
            </a:r>
            <a:r>
              <a:rPr lang="en-US" err="1"/>
              <a:t>elit</a:t>
            </a:r>
            <a:r>
              <a:rPr lang="en-US"/>
              <a:t>. </a:t>
            </a:r>
          </a:p>
          <a:p>
            <a:pPr lvl="0"/>
            <a:endParaRPr lang="en-US"/>
          </a:p>
          <a:p>
            <a:pPr lvl="0"/>
            <a:r>
              <a:rPr lang="en-US"/>
              <a:t>Ut </a:t>
            </a:r>
            <a:r>
              <a:rPr lang="en-US" err="1"/>
              <a:t>enim</a:t>
            </a:r>
            <a:r>
              <a:rPr lang="en-US"/>
              <a:t> ad minim ex </a:t>
            </a:r>
            <a:r>
              <a:rPr lang="en-US" err="1"/>
              <a:t>ea</a:t>
            </a:r>
            <a:r>
              <a:rPr lang="en-US"/>
              <a:t> </a:t>
            </a:r>
            <a:r>
              <a:rPr lang="en-US" err="1"/>
              <a:t>commodo</a:t>
            </a:r>
            <a:r>
              <a:rPr lang="en-US"/>
              <a:t> </a:t>
            </a:r>
            <a:r>
              <a:rPr lang="en-US" err="1"/>
              <a:t>consequat</a:t>
            </a:r>
            <a:r>
              <a:rPr lang="en-US"/>
              <a:t>. </a:t>
            </a:r>
          </a:p>
          <a:p>
            <a:pPr lvl="0"/>
            <a:endParaRPr lang="en-US"/>
          </a:p>
          <a:p>
            <a:pPr lvl="0"/>
            <a:r>
              <a:rPr lang="en-US" err="1"/>
              <a:t>Dunis</a:t>
            </a:r>
            <a:r>
              <a:rPr lang="en-US"/>
              <a:t> </a:t>
            </a:r>
            <a:r>
              <a:rPr lang="en-US" err="1"/>
              <a:t>aute</a:t>
            </a:r>
            <a:r>
              <a:rPr lang="en-US"/>
              <a:t> </a:t>
            </a:r>
            <a:r>
              <a:rPr lang="en-US" err="1"/>
              <a:t>irure</a:t>
            </a:r>
            <a:r>
              <a:rPr lang="en-US"/>
              <a:t> dolor in dolore </a:t>
            </a:r>
            <a:r>
              <a:rPr lang="en-US" err="1"/>
              <a:t>eu</a:t>
            </a:r>
            <a:r>
              <a:rPr lang="en-US"/>
              <a:t> </a:t>
            </a:r>
            <a:r>
              <a:rPr lang="en-US" err="1"/>
              <a:t>fugiat</a:t>
            </a:r>
            <a:r>
              <a:rPr lang="en-US"/>
              <a:t> </a:t>
            </a:r>
            <a:r>
              <a:rPr lang="en-US" err="1"/>
              <a:t>nulla</a:t>
            </a:r>
            <a:r>
              <a:rPr lang="en-US"/>
              <a:t> </a:t>
            </a:r>
            <a:r>
              <a:rPr lang="en-US" err="1"/>
              <a:t>pariatur</a:t>
            </a:r>
            <a:r>
              <a:rPr lang="en-US"/>
              <a:t>. </a:t>
            </a:r>
          </a:p>
          <a:p>
            <a:pPr lvl="0"/>
            <a:endParaRPr lang="en-US"/>
          </a:p>
          <a:p>
            <a:pPr lvl="0"/>
            <a:r>
              <a:rPr lang="en-US" err="1"/>
              <a:t>Excepteur</a:t>
            </a:r>
            <a:r>
              <a:rPr lang="en-US"/>
              <a:t> </a:t>
            </a:r>
            <a:r>
              <a:rPr lang="en-US" err="1"/>
              <a:t>sint</a:t>
            </a:r>
            <a:r>
              <a:rPr lang="en-US"/>
              <a:t> </a:t>
            </a:r>
            <a:r>
              <a:rPr lang="en-US" err="1"/>
              <a:t>occaecat</a:t>
            </a:r>
            <a:r>
              <a:rPr lang="en-US"/>
              <a:t> </a:t>
            </a:r>
            <a:r>
              <a:rPr lang="en-US" err="1"/>
              <a:t>cupidatat</a:t>
            </a:r>
            <a:r>
              <a:rPr lang="en-US"/>
              <a:t> non provident official </a:t>
            </a:r>
            <a:r>
              <a:rPr lang="en-US" err="1"/>
              <a:t>decerunt</a:t>
            </a:r>
            <a:r>
              <a:rPr lang="en-US"/>
              <a:t> </a:t>
            </a:r>
            <a:r>
              <a:rPr lang="en-US" err="1"/>
              <a:t>anim</a:t>
            </a:r>
            <a:r>
              <a:rPr lang="en-US"/>
              <a:t> id </a:t>
            </a:r>
            <a:r>
              <a:rPr lang="en-US" err="1"/>
              <a:t>est</a:t>
            </a:r>
            <a:r>
              <a:rPr lang="en-US"/>
              <a:t> </a:t>
            </a:r>
            <a:r>
              <a:rPr lang="en-US" err="1"/>
              <a:t>laborum</a:t>
            </a:r>
            <a:r>
              <a:rPr lang="en-US"/>
              <a:t>. </a:t>
            </a:r>
          </a:p>
          <a:p>
            <a:pPr lvl="0"/>
            <a:endParaRPr lang="sv-SE"/>
          </a:p>
        </p:txBody>
      </p:sp>
      <p:sp>
        <p:nvSpPr>
          <p:cNvPr id="23" name="Text Placeholder 15">
            <a:extLst>
              <a:ext uri="{FF2B5EF4-FFF2-40B4-BE49-F238E27FC236}">
                <a16:creationId xmlns:a16="http://schemas.microsoft.com/office/drawing/2014/main" id="{2BCC5C42-4985-43E2-8593-331199FC6466}"/>
              </a:ext>
            </a:extLst>
          </p:cNvPr>
          <p:cNvSpPr>
            <a:spLocks noGrp="1"/>
          </p:cNvSpPr>
          <p:nvPr>
            <p:ph type="body" sz="quarter" idx="14" hasCustomPrompt="1"/>
          </p:nvPr>
        </p:nvSpPr>
        <p:spPr>
          <a:xfrm>
            <a:off x="8229600" y="1676400"/>
            <a:ext cx="2819400" cy="304800"/>
          </a:xfrm>
          <a:prstGeom prst="rect">
            <a:avLst/>
          </a:prstGeom>
        </p:spPr>
        <p:txBody>
          <a:bodyPr/>
          <a:lstStyle>
            <a:lvl1pPr>
              <a:defRPr sz="1500" b="1"/>
            </a:lvl1pPr>
          </a:lstStyle>
          <a:p>
            <a:pPr lvl="0"/>
            <a:r>
              <a:rPr lang="sv-SE" sz="1500"/>
              <a:t>Lorem ipsum dolor </a:t>
            </a:r>
            <a:endParaRPr lang="sv-SE"/>
          </a:p>
        </p:txBody>
      </p:sp>
      <p:sp>
        <p:nvSpPr>
          <p:cNvPr id="24" name="Text Placeholder 19">
            <a:extLst>
              <a:ext uri="{FF2B5EF4-FFF2-40B4-BE49-F238E27FC236}">
                <a16:creationId xmlns:a16="http://schemas.microsoft.com/office/drawing/2014/main" id="{726C5350-34C9-4EE9-A410-B4E96F9713C9}"/>
              </a:ext>
            </a:extLst>
          </p:cNvPr>
          <p:cNvSpPr>
            <a:spLocks noGrp="1"/>
          </p:cNvSpPr>
          <p:nvPr>
            <p:ph type="body" sz="quarter" idx="15" hasCustomPrompt="1"/>
          </p:nvPr>
        </p:nvSpPr>
        <p:spPr>
          <a:xfrm>
            <a:off x="8199120" y="2494280"/>
            <a:ext cx="2773680" cy="2514600"/>
          </a:xfrm>
          <a:prstGeom prst="rect">
            <a:avLst/>
          </a:prstGeom>
        </p:spPr>
        <p:txBody>
          <a:bodyPr/>
          <a:lstStyle>
            <a:lvl1pPr>
              <a:spcAft>
                <a:spcPts val="0"/>
              </a:spcAft>
              <a:defRPr sz="1100"/>
            </a:lvl1pPr>
          </a:lstStyle>
          <a:p>
            <a:pPr lvl="0"/>
            <a:r>
              <a:rPr lang="en-US"/>
              <a:t>Lorem ipsum dolor sit </a:t>
            </a:r>
            <a:r>
              <a:rPr lang="en-US" err="1"/>
              <a:t>amet</a:t>
            </a:r>
            <a:r>
              <a:rPr lang="en-US"/>
              <a:t>, </a:t>
            </a:r>
            <a:r>
              <a:rPr lang="en-US" err="1"/>
              <a:t>consectetur</a:t>
            </a:r>
            <a:r>
              <a:rPr lang="en-US"/>
              <a:t> </a:t>
            </a:r>
            <a:r>
              <a:rPr lang="en-US" err="1"/>
              <a:t>adipising</a:t>
            </a:r>
            <a:r>
              <a:rPr lang="en-US"/>
              <a:t> </a:t>
            </a:r>
            <a:r>
              <a:rPr lang="en-US" err="1"/>
              <a:t>elit</a:t>
            </a:r>
            <a:r>
              <a:rPr lang="en-US"/>
              <a:t>. </a:t>
            </a:r>
          </a:p>
          <a:p>
            <a:pPr lvl="0"/>
            <a:endParaRPr lang="en-US"/>
          </a:p>
          <a:p>
            <a:pPr lvl="0"/>
            <a:r>
              <a:rPr lang="en-US"/>
              <a:t>Ut </a:t>
            </a:r>
            <a:r>
              <a:rPr lang="en-US" err="1"/>
              <a:t>enim</a:t>
            </a:r>
            <a:r>
              <a:rPr lang="en-US"/>
              <a:t> ad minim ex </a:t>
            </a:r>
            <a:r>
              <a:rPr lang="en-US" err="1"/>
              <a:t>ea</a:t>
            </a:r>
            <a:r>
              <a:rPr lang="en-US"/>
              <a:t> </a:t>
            </a:r>
            <a:r>
              <a:rPr lang="en-US" err="1"/>
              <a:t>commodo</a:t>
            </a:r>
            <a:r>
              <a:rPr lang="en-US"/>
              <a:t> </a:t>
            </a:r>
            <a:r>
              <a:rPr lang="en-US" err="1"/>
              <a:t>consequat</a:t>
            </a:r>
            <a:r>
              <a:rPr lang="en-US"/>
              <a:t>. </a:t>
            </a:r>
          </a:p>
          <a:p>
            <a:pPr lvl="0"/>
            <a:endParaRPr lang="en-US"/>
          </a:p>
          <a:p>
            <a:pPr lvl="0"/>
            <a:r>
              <a:rPr lang="en-US" err="1"/>
              <a:t>Dunis</a:t>
            </a:r>
            <a:r>
              <a:rPr lang="en-US"/>
              <a:t> </a:t>
            </a:r>
            <a:r>
              <a:rPr lang="en-US" err="1"/>
              <a:t>aute</a:t>
            </a:r>
            <a:r>
              <a:rPr lang="en-US"/>
              <a:t> </a:t>
            </a:r>
            <a:r>
              <a:rPr lang="en-US" err="1"/>
              <a:t>irure</a:t>
            </a:r>
            <a:r>
              <a:rPr lang="en-US"/>
              <a:t> dolor in dolore </a:t>
            </a:r>
            <a:r>
              <a:rPr lang="en-US" err="1"/>
              <a:t>eu</a:t>
            </a:r>
            <a:r>
              <a:rPr lang="en-US"/>
              <a:t> </a:t>
            </a:r>
            <a:r>
              <a:rPr lang="en-US" err="1"/>
              <a:t>fugiat</a:t>
            </a:r>
            <a:r>
              <a:rPr lang="en-US"/>
              <a:t> </a:t>
            </a:r>
            <a:r>
              <a:rPr lang="en-US" err="1"/>
              <a:t>nulla</a:t>
            </a:r>
            <a:r>
              <a:rPr lang="en-US"/>
              <a:t> </a:t>
            </a:r>
            <a:r>
              <a:rPr lang="en-US" err="1"/>
              <a:t>pariatur</a:t>
            </a:r>
            <a:r>
              <a:rPr lang="en-US"/>
              <a:t>. </a:t>
            </a:r>
          </a:p>
          <a:p>
            <a:pPr lvl="0"/>
            <a:endParaRPr lang="en-US"/>
          </a:p>
          <a:p>
            <a:pPr lvl="0"/>
            <a:r>
              <a:rPr lang="en-US" err="1"/>
              <a:t>Excepteur</a:t>
            </a:r>
            <a:r>
              <a:rPr lang="en-US"/>
              <a:t> </a:t>
            </a:r>
            <a:r>
              <a:rPr lang="en-US" err="1"/>
              <a:t>sint</a:t>
            </a:r>
            <a:r>
              <a:rPr lang="en-US"/>
              <a:t> </a:t>
            </a:r>
            <a:r>
              <a:rPr lang="en-US" err="1"/>
              <a:t>occaecat</a:t>
            </a:r>
            <a:r>
              <a:rPr lang="en-US"/>
              <a:t> </a:t>
            </a:r>
            <a:r>
              <a:rPr lang="en-US" err="1"/>
              <a:t>cupidatat</a:t>
            </a:r>
            <a:r>
              <a:rPr lang="en-US"/>
              <a:t> non provident official </a:t>
            </a:r>
            <a:r>
              <a:rPr lang="en-US" err="1"/>
              <a:t>decerunt</a:t>
            </a:r>
            <a:r>
              <a:rPr lang="en-US"/>
              <a:t> </a:t>
            </a:r>
            <a:r>
              <a:rPr lang="en-US" err="1"/>
              <a:t>anim</a:t>
            </a:r>
            <a:r>
              <a:rPr lang="en-US"/>
              <a:t> id </a:t>
            </a:r>
            <a:r>
              <a:rPr lang="en-US" err="1"/>
              <a:t>est</a:t>
            </a:r>
            <a:r>
              <a:rPr lang="en-US"/>
              <a:t> </a:t>
            </a:r>
            <a:r>
              <a:rPr lang="en-US" err="1"/>
              <a:t>laborum</a:t>
            </a:r>
            <a:r>
              <a:rPr lang="en-US"/>
              <a:t>. </a:t>
            </a:r>
          </a:p>
          <a:p>
            <a:pPr lvl="0"/>
            <a:endParaRPr lang="sv-SE"/>
          </a:p>
        </p:txBody>
      </p:sp>
    </p:spTree>
    <p:extLst>
      <p:ext uri="{BB962C8B-B14F-4D97-AF65-F5344CB8AC3E}">
        <p14:creationId xmlns:p14="http://schemas.microsoft.com/office/powerpoint/2010/main" val="25326358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categories white lines">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278B614A-3E78-47BF-8DE7-003214B07179}"/>
              </a:ext>
            </a:extLst>
          </p:cNvPr>
          <p:cNvCxnSpPr/>
          <p:nvPr userDrawn="1"/>
        </p:nvCxnSpPr>
        <p:spPr>
          <a:xfrm>
            <a:off x="4267200" y="1600200"/>
            <a:ext cx="0" cy="373380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32A89DF0-2026-44ED-920A-1F87776C7934}"/>
              </a:ext>
            </a:extLst>
          </p:cNvPr>
          <p:cNvCxnSpPr/>
          <p:nvPr userDrawn="1"/>
        </p:nvCxnSpPr>
        <p:spPr>
          <a:xfrm>
            <a:off x="7772400" y="1600200"/>
            <a:ext cx="0" cy="373380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16" name="Text Placeholder 15">
            <a:extLst>
              <a:ext uri="{FF2B5EF4-FFF2-40B4-BE49-F238E27FC236}">
                <a16:creationId xmlns:a16="http://schemas.microsoft.com/office/drawing/2014/main" id="{9DEF9332-AD3E-412E-9B94-2C1D1B030DCD}"/>
              </a:ext>
            </a:extLst>
          </p:cNvPr>
          <p:cNvSpPr>
            <a:spLocks noGrp="1"/>
          </p:cNvSpPr>
          <p:nvPr>
            <p:ph type="body" sz="quarter" idx="10" hasCustomPrompt="1"/>
          </p:nvPr>
        </p:nvSpPr>
        <p:spPr>
          <a:xfrm>
            <a:off x="1066800" y="1676400"/>
            <a:ext cx="2819400" cy="304800"/>
          </a:xfrm>
          <a:prstGeom prst="rect">
            <a:avLst/>
          </a:prstGeom>
        </p:spPr>
        <p:txBody>
          <a:bodyPr/>
          <a:lstStyle>
            <a:lvl1pPr>
              <a:defRPr sz="1500" b="1"/>
            </a:lvl1pPr>
          </a:lstStyle>
          <a:p>
            <a:pPr lvl="0"/>
            <a:r>
              <a:rPr lang="sv-SE" sz="1500"/>
              <a:t>Lorem ipsum dolor </a:t>
            </a:r>
            <a:endParaRPr lang="sv-SE"/>
          </a:p>
        </p:txBody>
      </p:sp>
      <p:sp>
        <p:nvSpPr>
          <p:cNvPr id="20" name="Text Placeholder 19">
            <a:extLst>
              <a:ext uri="{FF2B5EF4-FFF2-40B4-BE49-F238E27FC236}">
                <a16:creationId xmlns:a16="http://schemas.microsoft.com/office/drawing/2014/main" id="{690D782E-DA91-48FF-B8FC-33D75C9E9B46}"/>
              </a:ext>
            </a:extLst>
          </p:cNvPr>
          <p:cNvSpPr>
            <a:spLocks noGrp="1"/>
          </p:cNvSpPr>
          <p:nvPr>
            <p:ph type="body" sz="quarter" idx="11" hasCustomPrompt="1"/>
          </p:nvPr>
        </p:nvSpPr>
        <p:spPr>
          <a:xfrm>
            <a:off x="1036320" y="2494280"/>
            <a:ext cx="2773680" cy="2514600"/>
          </a:xfrm>
          <a:prstGeom prst="rect">
            <a:avLst/>
          </a:prstGeom>
        </p:spPr>
        <p:txBody>
          <a:bodyPr/>
          <a:lstStyle>
            <a:lvl1pPr>
              <a:spcAft>
                <a:spcPts val="0"/>
              </a:spcAft>
              <a:defRPr sz="1100"/>
            </a:lvl1pPr>
          </a:lstStyle>
          <a:p>
            <a:pPr lvl="0"/>
            <a:r>
              <a:rPr lang="en-US"/>
              <a:t>Lorem ipsum dolor sit </a:t>
            </a:r>
            <a:r>
              <a:rPr lang="en-US" err="1"/>
              <a:t>amet</a:t>
            </a:r>
            <a:r>
              <a:rPr lang="en-US"/>
              <a:t>, </a:t>
            </a:r>
            <a:r>
              <a:rPr lang="en-US" err="1"/>
              <a:t>consectetur</a:t>
            </a:r>
            <a:r>
              <a:rPr lang="en-US"/>
              <a:t> </a:t>
            </a:r>
            <a:r>
              <a:rPr lang="en-US" err="1"/>
              <a:t>adipising</a:t>
            </a:r>
            <a:r>
              <a:rPr lang="en-US"/>
              <a:t> </a:t>
            </a:r>
            <a:r>
              <a:rPr lang="en-US" err="1"/>
              <a:t>elit</a:t>
            </a:r>
            <a:r>
              <a:rPr lang="en-US"/>
              <a:t>. </a:t>
            </a:r>
          </a:p>
          <a:p>
            <a:pPr lvl="0"/>
            <a:endParaRPr lang="en-US"/>
          </a:p>
          <a:p>
            <a:pPr lvl="0"/>
            <a:r>
              <a:rPr lang="en-US"/>
              <a:t>Ut </a:t>
            </a:r>
            <a:r>
              <a:rPr lang="en-US" err="1"/>
              <a:t>enim</a:t>
            </a:r>
            <a:r>
              <a:rPr lang="en-US"/>
              <a:t> ad minim ex </a:t>
            </a:r>
            <a:r>
              <a:rPr lang="en-US" err="1"/>
              <a:t>ea</a:t>
            </a:r>
            <a:r>
              <a:rPr lang="en-US"/>
              <a:t> </a:t>
            </a:r>
            <a:r>
              <a:rPr lang="en-US" err="1"/>
              <a:t>commodo</a:t>
            </a:r>
            <a:r>
              <a:rPr lang="en-US"/>
              <a:t> </a:t>
            </a:r>
            <a:r>
              <a:rPr lang="en-US" err="1"/>
              <a:t>consequat</a:t>
            </a:r>
            <a:r>
              <a:rPr lang="en-US"/>
              <a:t>. </a:t>
            </a:r>
          </a:p>
          <a:p>
            <a:pPr lvl="0"/>
            <a:endParaRPr lang="en-US"/>
          </a:p>
          <a:p>
            <a:pPr lvl="0"/>
            <a:r>
              <a:rPr lang="en-US" err="1"/>
              <a:t>Dunis</a:t>
            </a:r>
            <a:r>
              <a:rPr lang="en-US"/>
              <a:t> </a:t>
            </a:r>
            <a:r>
              <a:rPr lang="en-US" err="1"/>
              <a:t>aute</a:t>
            </a:r>
            <a:r>
              <a:rPr lang="en-US"/>
              <a:t> </a:t>
            </a:r>
            <a:r>
              <a:rPr lang="en-US" err="1"/>
              <a:t>irure</a:t>
            </a:r>
            <a:r>
              <a:rPr lang="en-US"/>
              <a:t> dolor in dolore </a:t>
            </a:r>
            <a:r>
              <a:rPr lang="en-US" err="1"/>
              <a:t>eu</a:t>
            </a:r>
            <a:r>
              <a:rPr lang="en-US"/>
              <a:t> </a:t>
            </a:r>
            <a:r>
              <a:rPr lang="en-US" err="1"/>
              <a:t>fugiat</a:t>
            </a:r>
            <a:r>
              <a:rPr lang="en-US"/>
              <a:t> </a:t>
            </a:r>
            <a:r>
              <a:rPr lang="en-US" err="1"/>
              <a:t>nulla</a:t>
            </a:r>
            <a:r>
              <a:rPr lang="en-US"/>
              <a:t> </a:t>
            </a:r>
            <a:r>
              <a:rPr lang="en-US" err="1"/>
              <a:t>pariatur</a:t>
            </a:r>
            <a:r>
              <a:rPr lang="en-US"/>
              <a:t>. </a:t>
            </a:r>
          </a:p>
          <a:p>
            <a:pPr lvl="0"/>
            <a:endParaRPr lang="en-US"/>
          </a:p>
          <a:p>
            <a:pPr lvl="0"/>
            <a:r>
              <a:rPr lang="en-US" err="1"/>
              <a:t>Excepteur</a:t>
            </a:r>
            <a:r>
              <a:rPr lang="en-US"/>
              <a:t> </a:t>
            </a:r>
            <a:r>
              <a:rPr lang="en-US" err="1"/>
              <a:t>sint</a:t>
            </a:r>
            <a:r>
              <a:rPr lang="en-US"/>
              <a:t> </a:t>
            </a:r>
            <a:r>
              <a:rPr lang="en-US" err="1"/>
              <a:t>occaecat</a:t>
            </a:r>
            <a:r>
              <a:rPr lang="en-US"/>
              <a:t> </a:t>
            </a:r>
            <a:r>
              <a:rPr lang="en-US" err="1"/>
              <a:t>cupidatat</a:t>
            </a:r>
            <a:r>
              <a:rPr lang="en-US"/>
              <a:t> non provident official </a:t>
            </a:r>
            <a:r>
              <a:rPr lang="en-US" err="1"/>
              <a:t>decerunt</a:t>
            </a:r>
            <a:r>
              <a:rPr lang="en-US"/>
              <a:t> </a:t>
            </a:r>
            <a:r>
              <a:rPr lang="en-US" err="1"/>
              <a:t>anim</a:t>
            </a:r>
            <a:r>
              <a:rPr lang="en-US"/>
              <a:t> id </a:t>
            </a:r>
            <a:r>
              <a:rPr lang="en-US" err="1"/>
              <a:t>est</a:t>
            </a:r>
            <a:r>
              <a:rPr lang="en-US"/>
              <a:t> </a:t>
            </a:r>
            <a:r>
              <a:rPr lang="en-US" err="1"/>
              <a:t>laborum</a:t>
            </a:r>
            <a:r>
              <a:rPr lang="en-US"/>
              <a:t>. </a:t>
            </a:r>
          </a:p>
          <a:p>
            <a:pPr lvl="0"/>
            <a:endParaRPr lang="sv-SE"/>
          </a:p>
        </p:txBody>
      </p:sp>
      <p:sp>
        <p:nvSpPr>
          <p:cNvPr id="21" name="Text Placeholder 15">
            <a:extLst>
              <a:ext uri="{FF2B5EF4-FFF2-40B4-BE49-F238E27FC236}">
                <a16:creationId xmlns:a16="http://schemas.microsoft.com/office/drawing/2014/main" id="{F79B6D4D-DF00-4AA5-808F-FA3A4C209BF4}"/>
              </a:ext>
            </a:extLst>
          </p:cNvPr>
          <p:cNvSpPr>
            <a:spLocks noGrp="1"/>
          </p:cNvSpPr>
          <p:nvPr>
            <p:ph type="body" sz="quarter" idx="12" hasCustomPrompt="1"/>
          </p:nvPr>
        </p:nvSpPr>
        <p:spPr>
          <a:xfrm>
            <a:off x="4526280" y="1676400"/>
            <a:ext cx="2819400" cy="304800"/>
          </a:xfrm>
          <a:prstGeom prst="rect">
            <a:avLst/>
          </a:prstGeom>
        </p:spPr>
        <p:txBody>
          <a:bodyPr/>
          <a:lstStyle>
            <a:lvl1pPr>
              <a:defRPr sz="1500" b="1"/>
            </a:lvl1pPr>
          </a:lstStyle>
          <a:p>
            <a:pPr lvl="0"/>
            <a:r>
              <a:rPr lang="sv-SE" sz="1500"/>
              <a:t>Lorem ipsum dolor </a:t>
            </a:r>
            <a:endParaRPr lang="sv-SE"/>
          </a:p>
        </p:txBody>
      </p:sp>
      <p:sp>
        <p:nvSpPr>
          <p:cNvPr id="22" name="Text Placeholder 19">
            <a:extLst>
              <a:ext uri="{FF2B5EF4-FFF2-40B4-BE49-F238E27FC236}">
                <a16:creationId xmlns:a16="http://schemas.microsoft.com/office/drawing/2014/main" id="{BA017FD0-6097-4E81-AE83-AB6B8F090D05}"/>
              </a:ext>
            </a:extLst>
          </p:cNvPr>
          <p:cNvSpPr>
            <a:spLocks noGrp="1"/>
          </p:cNvSpPr>
          <p:nvPr>
            <p:ph type="body" sz="quarter" idx="13" hasCustomPrompt="1"/>
          </p:nvPr>
        </p:nvSpPr>
        <p:spPr>
          <a:xfrm>
            <a:off x="4495800" y="2494280"/>
            <a:ext cx="2773680" cy="2514600"/>
          </a:xfrm>
          <a:prstGeom prst="rect">
            <a:avLst/>
          </a:prstGeom>
        </p:spPr>
        <p:txBody>
          <a:bodyPr/>
          <a:lstStyle>
            <a:lvl1pPr>
              <a:spcAft>
                <a:spcPts val="0"/>
              </a:spcAft>
              <a:defRPr sz="1100"/>
            </a:lvl1pPr>
          </a:lstStyle>
          <a:p>
            <a:pPr lvl="0"/>
            <a:r>
              <a:rPr lang="en-US"/>
              <a:t>Lorem ipsum dolor sit </a:t>
            </a:r>
            <a:r>
              <a:rPr lang="en-US" err="1"/>
              <a:t>amet</a:t>
            </a:r>
            <a:r>
              <a:rPr lang="en-US"/>
              <a:t>, </a:t>
            </a:r>
            <a:r>
              <a:rPr lang="en-US" err="1"/>
              <a:t>consectetur</a:t>
            </a:r>
            <a:r>
              <a:rPr lang="en-US"/>
              <a:t> </a:t>
            </a:r>
            <a:r>
              <a:rPr lang="en-US" err="1"/>
              <a:t>adipising</a:t>
            </a:r>
            <a:r>
              <a:rPr lang="en-US"/>
              <a:t> </a:t>
            </a:r>
            <a:r>
              <a:rPr lang="en-US" err="1"/>
              <a:t>elit</a:t>
            </a:r>
            <a:r>
              <a:rPr lang="en-US"/>
              <a:t>. </a:t>
            </a:r>
          </a:p>
          <a:p>
            <a:pPr lvl="0"/>
            <a:endParaRPr lang="en-US"/>
          </a:p>
          <a:p>
            <a:pPr lvl="0"/>
            <a:r>
              <a:rPr lang="en-US"/>
              <a:t>Ut </a:t>
            </a:r>
            <a:r>
              <a:rPr lang="en-US" err="1"/>
              <a:t>enim</a:t>
            </a:r>
            <a:r>
              <a:rPr lang="en-US"/>
              <a:t> ad minim ex </a:t>
            </a:r>
            <a:r>
              <a:rPr lang="en-US" err="1"/>
              <a:t>ea</a:t>
            </a:r>
            <a:r>
              <a:rPr lang="en-US"/>
              <a:t> </a:t>
            </a:r>
            <a:r>
              <a:rPr lang="en-US" err="1"/>
              <a:t>commodo</a:t>
            </a:r>
            <a:r>
              <a:rPr lang="en-US"/>
              <a:t> </a:t>
            </a:r>
            <a:r>
              <a:rPr lang="en-US" err="1"/>
              <a:t>consequat</a:t>
            </a:r>
            <a:r>
              <a:rPr lang="en-US"/>
              <a:t>. </a:t>
            </a:r>
          </a:p>
          <a:p>
            <a:pPr lvl="0"/>
            <a:endParaRPr lang="en-US"/>
          </a:p>
          <a:p>
            <a:pPr lvl="0"/>
            <a:r>
              <a:rPr lang="en-US" err="1"/>
              <a:t>Dunis</a:t>
            </a:r>
            <a:r>
              <a:rPr lang="en-US"/>
              <a:t> </a:t>
            </a:r>
            <a:r>
              <a:rPr lang="en-US" err="1"/>
              <a:t>aute</a:t>
            </a:r>
            <a:r>
              <a:rPr lang="en-US"/>
              <a:t> </a:t>
            </a:r>
            <a:r>
              <a:rPr lang="en-US" err="1"/>
              <a:t>irure</a:t>
            </a:r>
            <a:r>
              <a:rPr lang="en-US"/>
              <a:t> dolor in dolore </a:t>
            </a:r>
            <a:r>
              <a:rPr lang="en-US" err="1"/>
              <a:t>eu</a:t>
            </a:r>
            <a:r>
              <a:rPr lang="en-US"/>
              <a:t> </a:t>
            </a:r>
            <a:r>
              <a:rPr lang="en-US" err="1"/>
              <a:t>fugiat</a:t>
            </a:r>
            <a:r>
              <a:rPr lang="en-US"/>
              <a:t> </a:t>
            </a:r>
            <a:r>
              <a:rPr lang="en-US" err="1"/>
              <a:t>nulla</a:t>
            </a:r>
            <a:r>
              <a:rPr lang="en-US"/>
              <a:t> </a:t>
            </a:r>
            <a:r>
              <a:rPr lang="en-US" err="1"/>
              <a:t>pariatur</a:t>
            </a:r>
            <a:r>
              <a:rPr lang="en-US"/>
              <a:t>. </a:t>
            </a:r>
          </a:p>
          <a:p>
            <a:pPr lvl="0"/>
            <a:endParaRPr lang="en-US"/>
          </a:p>
          <a:p>
            <a:pPr lvl="0"/>
            <a:r>
              <a:rPr lang="en-US" err="1"/>
              <a:t>Excepteur</a:t>
            </a:r>
            <a:r>
              <a:rPr lang="en-US"/>
              <a:t> </a:t>
            </a:r>
            <a:r>
              <a:rPr lang="en-US" err="1"/>
              <a:t>sint</a:t>
            </a:r>
            <a:r>
              <a:rPr lang="en-US"/>
              <a:t> </a:t>
            </a:r>
            <a:r>
              <a:rPr lang="en-US" err="1"/>
              <a:t>occaecat</a:t>
            </a:r>
            <a:r>
              <a:rPr lang="en-US"/>
              <a:t> </a:t>
            </a:r>
            <a:r>
              <a:rPr lang="en-US" err="1"/>
              <a:t>cupidatat</a:t>
            </a:r>
            <a:r>
              <a:rPr lang="en-US"/>
              <a:t> non provident official </a:t>
            </a:r>
            <a:r>
              <a:rPr lang="en-US" err="1"/>
              <a:t>decerunt</a:t>
            </a:r>
            <a:r>
              <a:rPr lang="en-US"/>
              <a:t> </a:t>
            </a:r>
            <a:r>
              <a:rPr lang="en-US" err="1"/>
              <a:t>anim</a:t>
            </a:r>
            <a:r>
              <a:rPr lang="en-US"/>
              <a:t> id </a:t>
            </a:r>
            <a:r>
              <a:rPr lang="en-US" err="1"/>
              <a:t>est</a:t>
            </a:r>
            <a:r>
              <a:rPr lang="en-US"/>
              <a:t> </a:t>
            </a:r>
            <a:r>
              <a:rPr lang="en-US" err="1"/>
              <a:t>laborum</a:t>
            </a:r>
            <a:r>
              <a:rPr lang="en-US"/>
              <a:t>. </a:t>
            </a:r>
          </a:p>
          <a:p>
            <a:pPr lvl="0"/>
            <a:endParaRPr lang="sv-SE"/>
          </a:p>
        </p:txBody>
      </p:sp>
      <p:sp>
        <p:nvSpPr>
          <p:cNvPr id="23" name="Text Placeholder 15">
            <a:extLst>
              <a:ext uri="{FF2B5EF4-FFF2-40B4-BE49-F238E27FC236}">
                <a16:creationId xmlns:a16="http://schemas.microsoft.com/office/drawing/2014/main" id="{2BCC5C42-4985-43E2-8593-331199FC6466}"/>
              </a:ext>
            </a:extLst>
          </p:cNvPr>
          <p:cNvSpPr>
            <a:spLocks noGrp="1"/>
          </p:cNvSpPr>
          <p:nvPr>
            <p:ph type="body" sz="quarter" idx="14" hasCustomPrompt="1"/>
          </p:nvPr>
        </p:nvSpPr>
        <p:spPr>
          <a:xfrm>
            <a:off x="8229600" y="1676400"/>
            <a:ext cx="2819400" cy="304800"/>
          </a:xfrm>
          <a:prstGeom prst="rect">
            <a:avLst/>
          </a:prstGeom>
        </p:spPr>
        <p:txBody>
          <a:bodyPr/>
          <a:lstStyle>
            <a:lvl1pPr>
              <a:defRPr sz="1500" b="1"/>
            </a:lvl1pPr>
          </a:lstStyle>
          <a:p>
            <a:pPr lvl="0"/>
            <a:r>
              <a:rPr lang="sv-SE" sz="1500"/>
              <a:t>Lorem ipsum dolor </a:t>
            </a:r>
            <a:endParaRPr lang="sv-SE"/>
          </a:p>
        </p:txBody>
      </p:sp>
      <p:sp>
        <p:nvSpPr>
          <p:cNvPr id="24" name="Text Placeholder 19">
            <a:extLst>
              <a:ext uri="{FF2B5EF4-FFF2-40B4-BE49-F238E27FC236}">
                <a16:creationId xmlns:a16="http://schemas.microsoft.com/office/drawing/2014/main" id="{726C5350-34C9-4EE9-A410-B4E96F9713C9}"/>
              </a:ext>
            </a:extLst>
          </p:cNvPr>
          <p:cNvSpPr>
            <a:spLocks noGrp="1"/>
          </p:cNvSpPr>
          <p:nvPr>
            <p:ph type="body" sz="quarter" idx="15" hasCustomPrompt="1"/>
          </p:nvPr>
        </p:nvSpPr>
        <p:spPr>
          <a:xfrm>
            <a:off x="8199120" y="2494280"/>
            <a:ext cx="2773680" cy="2514600"/>
          </a:xfrm>
          <a:prstGeom prst="rect">
            <a:avLst/>
          </a:prstGeom>
        </p:spPr>
        <p:txBody>
          <a:bodyPr/>
          <a:lstStyle>
            <a:lvl1pPr>
              <a:spcAft>
                <a:spcPts val="0"/>
              </a:spcAft>
              <a:defRPr sz="1100"/>
            </a:lvl1pPr>
          </a:lstStyle>
          <a:p>
            <a:pPr lvl="0"/>
            <a:r>
              <a:rPr lang="en-US"/>
              <a:t>Lorem ipsum dolor sit </a:t>
            </a:r>
            <a:r>
              <a:rPr lang="en-US" err="1"/>
              <a:t>amet</a:t>
            </a:r>
            <a:r>
              <a:rPr lang="en-US"/>
              <a:t>, </a:t>
            </a:r>
            <a:r>
              <a:rPr lang="en-US" err="1"/>
              <a:t>consectetur</a:t>
            </a:r>
            <a:r>
              <a:rPr lang="en-US"/>
              <a:t> </a:t>
            </a:r>
            <a:r>
              <a:rPr lang="en-US" err="1"/>
              <a:t>adipising</a:t>
            </a:r>
            <a:r>
              <a:rPr lang="en-US"/>
              <a:t> </a:t>
            </a:r>
            <a:r>
              <a:rPr lang="en-US" err="1"/>
              <a:t>elit</a:t>
            </a:r>
            <a:r>
              <a:rPr lang="en-US"/>
              <a:t>. </a:t>
            </a:r>
          </a:p>
          <a:p>
            <a:pPr lvl="0"/>
            <a:endParaRPr lang="en-US"/>
          </a:p>
          <a:p>
            <a:pPr lvl="0"/>
            <a:r>
              <a:rPr lang="en-US"/>
              <a:t>Ut </a:t>
            </a:r>
            <a:r>
              <a:rPr lang="en-US" err="1"/>
              <a:t>enim</a:t>
            </a:r>
            <a:r>
              <a:rPr lang="en-US"/>
              <a:t> ad minim ex </a:t>
            </a:r>
            <a:r>
              <a:rPr lang="en-US" err="1"/>
              <a:t>ea</a:t>
            </a:r>
            <a:r>
              <a:rPr lang="en-US"/>
              <a:t> </a:t>
            </a:r>
            <a:r>
              <a:rPr lang="en-US" err="1"/>
              <a:t>commodo</a:t>
            </a:r>
            <a:r>
              <a:rPr lang="en-US"/>
              <a:t> </a:t>
            </a:r>
            <a:r>
              <a:rPr lang="en-US" err="1"/>
              <a:t>consequat</a:t>
            </a:r>
            <a:r>
              <a:rPr lang="en-US"/>
              <a:t>. </a:t>
            </a:r>
          </a:p>
          <a:p>
            <a:pPr lvl="0"/>
            <a:endParaRPr lang="en-US"/>
          </a:p>
          <a:p>
            <a:pPr lvl="0"/>
            <a:r>
              <a:rPr lang="en-US" err="1"/>
              <a:t>Dunis</a:t>
            </a:r>
            <a:r>
              <a:rPr lang="en-US"/>
              <a:t> </a:t>
            </a:r>
            <a:r>
              <a:rPr lang="en-US" err="1"/>
              <a:t>aute</a:t>
            </a:r>
            <a:r>
              <a:rPr lang="en-US"/>
              <a:t> </a:t>
            </a:r>
            <a:r>
              <a:rPr lang="en-US" err="1"/>
              <a:t>irure</a:t>
            </a:r>
            <a:r>
              <a:rPr lang="en-US"/>
              <a:t> dolor in dolore </a:t>
            </a:r>
            <a:r>
              <a:rPr lang="en-US" err="1"/>
              <a:t>eu</a:t>
            </a:r>
            <a:r>
              <a:rPr lang="en-US"/>
              <a:t> </a:t>
            </a:r>
            <a:r>
              <a:rPr lang="en-US" err="1"/>
              <a:t>fugiat</a:t>
            </a:r>
            <a:r>
              <a:rPr lang="en-US"/>
              <a:t> </a:t>
            </a:r>
            <a:r>
              <a:rPr lang="en-US" err="1"/>
              <a:t>nulla</a:t>
            </a:r>
            <a:r>
              <a:rPr lang="en-US"/>
              <a:t> </a:t>
            </a:r>
            <a:r>
              <a:rPr lang="en-US" err="1"/>
              <a:t>pariatur</a:t>
            </a:r>
            <a:r>
              <a:rPr lang="en-US"/>
              <a:t>. </a:t>
            </a:r>
          </a:p>
          <a:p>
            <a:pPr lvl="0"/>
            <a:endParaRPr lang="en-US"/>
          </a:p>
          <a:p>
            <a:pPr lvl="0"/>
            <a:r>
              <a:rPr lang="en-US" err="1"/>
              <a:t>Excepteur</a:t>
            </a:r>
            <a:r>
              <a:rPr lang="en-US"/>
              <a:t> </a:t>
            </a:r>
            <a:r>
              <a:rPr lang="en-US" err="1"/>
              <a:t>sint</a:t>
            </a:r>
            <a:r>
              <a:rPr lang="en-US"/>
              <a:t> </a:t>
            </a:r>
            <a:r>
              <a:rPr lang="en-US" err="1"/>
              <a:t>occaecat</a:t>
            </a:r>
            <a:r>
              <a:rPr lang="en-US"/>
              <a:t> </a:t>
            </a:r>
            <a:r>
              <a:rPr lang="en-US" err="1"/>
              <a:t>cupidatat</a:t>
            </a:r>
            <a:r>
              <a:rPr lang="en-US"/>
              <a:t> non provident official </a:t>
            </a:r>
            <a:r>
              <a:rPr lang="en-US" err="1"/>
              <a:t>decerunt</a:t>
            </a:r>
            <a:r>
              <a:rPr lang="en-US"/>
              <a:t> </a:t>
            </a:r>
            <a:r>
              <a:rPr lang="en-US" err="1"/>
              <a:t>anim</a:t>
            </a:r>
            <a:r>
              <a:rPr lang="en-US"/>
              <a:t> id </a:t>
            </a:r>
            <a:r>
              <a:rPr lang="en-US" err="1"/>
              <a:t>est</a:t>
            </a:r>
            <a:r>
              <a:rPr lang="en-US"/>
              <a:t> </a:t>
            </a:r>
            <a:r>
              <a:rPr lang="en-US" err="1"/>
              <a:t>laborum</a:t>
            </a:r>
            <a:r>
              <a:rPr lang="en-US"/>
              <a:t>. </a:t>
            </a:r>
          </a:p>
          <a:p>
            <a:pPr lvl="0"/>
            <a:endParaRPr lang="sv-SE"/>
          </a:p>
        </p:txBody>
      </p:sp>
    </p:spTree>
    <p:extLst>
      <p:ext uri="{BB962C8B-B14F-4D97-AF65-F5344CB8AC3E}">
        <p14:creationId xmlns:p14="http://schemas.microsoft.com/office/powerpoint/2010/main" val="34752121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with image 2">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18FDCB2C-79BC-44F3-9D53-104902F2F0A2}"/>
              </a:ext>
            </a:extLst>
          </p:cNvPr>
          <p:cNvSpPr>
            <a:spLocks noGrp="1"/>
          </p:cNvSpPr>
          <p:nvPr>
            <p:ph type="body" sz="quarter" idx="10" hasCustomPrompt="1"/>
          </p:nvPr>
        </p:nvSpPr>
        <p:spPr>
          <a:xfrm>
            <a:off x="1143000" y="1752600"/>
            <a:ext cx="4038600" cy="1219200"/>
          </a:xfrm>
          <a:prstGeom prst="rect">
            <a:avLst/>
          </a:prstGeom>
        </p:spPr>
        <p:txBody>
          <a:bodyPr/>
          <a:lstStyle>
            <a:lvl1pPr>
              <a:defRPr sz="3600" b="1"/>
            </a:lvl1pPr>
          </a:lstStyle>
          <a:p>
            <a:pPr lvl="0"/>
            <a:r>
              <a:rPr lang="en-US"/>
              <a:t>Lorem ipsum dolor sit </a:t>
            </a:r>
            <a:r>
              <a:rPr lang="en-US" err="1"/>
              <a:t>amet</a:t>
            </a:r>
            <a:endParaRPr lang="sv-SE"/>
          </a:p>
        </p:txBody>
      </p:sp>
      <p:sp>
        <p:nvSpPr>
          <p:cNvPr id="4" name="Text Placeholder 16">
            <a:extLst>
              <a:ext uri="{FF2B5EF4-FFF2-40B4-BE49-F238E27FC236}">
                <a16:creationId xmlns:a16="http://schemas.microsoft.com/office/drawing/2014/main" id="{0A69F55B-4A81-41F2-AEE5-E46BD7DB9876}"/>
              </a:ext>
            </a:extLst>
          </p:cNvPr>
          <p:cNvSpPr>
            <a:spLocks noGrp="1"/>
          </p:cNvSpPr>
          <p:nvPr>
            <p:ph type="body" sz="quarter" idx="11" hasCustomPrompt="1"/>
          </p:nvPr>
        </p:nvSpPr>
        <p:spPr>
          <a:xfrm>
            <a:off x="1143000" y="3200400"/>
            <a:ext cx="4419600" cy="1981200"/>
          </a:xfrm>
          <a:prstGeom prst="rect">
            <a:avLst/>
          </a:prstGeom>
        </p:spPr>
        <p:txBody>
          <a:bodyPr/>
          <a:lstStyle>
            <a:lvl1pPr>
              <a:spcBef>
                <a:spcPts val="0"/>
              </a:spcBef>
              <a:spcAft>
                <a:spcPts val="600"/>
              </a:spcAft>
              <a:defRPr sz="1500"/>
            </a:lvl1pPr>
          </a:lstStyle>
          <a:p>
            <a:pPr lvl="0"/>
            <a:r>
              <a:rPr lang="sv-SE"/>
              <a:t>Duis aute irure dolor in dolre eu fugiat nulla pariatur. Exceptur sint occaecat cupidatat non proident officia deserunt anim id est laborum. </a:t>
            </a:r>
          </a:p>
          <a:p>
            <a:pPr marL="0" marR="0" lvl="0" indent="0" defTabSz="914400" eaLnBrk="1" fontAlgn="auto" latinLnBrk="0" hangingPunct="1">
              <a:lnSpc>
                <a:spcPct val="100000"/>
              </a:lnSpc>
              <a:spcBef>
                <a:spcPts val="0"/>
              </a:spcBef>
              <a:spcAft>
                <a:spcPts val="0"/>
              </a:spcAft>
              <a:buClrTx/>
              <a:buSzTx/>
              <a:buFontTx/>
              <a:buNone/>
              <a:tabLst/>
              <a:defRPr/>
            </a:pPr>
            <a:r>
              <a:rPr lang="sv-SE"/>
              <a:t>Duis aute irure dolor in dolre eu fugiat nulla pariatur. Exceptur sint occaecat cupidatat non proident officia deserunt anim id est laborum. </a:t>
            </a:r>
          </a:p>
          <a:p>
            <a:pPr lvl="0"/>
            <a:endParaRPr lang="sv-SE"/>
          </a:p>
        </p:txBody>
      </p:sp>
      <p:sp>
        <p:nvSpPr>
          <p:cNvPr id="6" name="Picture Placeholder 5">
            <a:extLst>
              <a:ext uri="{FF2B5EF4-FFF2-40B4-BE49-F238E27FC236}">
                <a16:creationId xmlns:a16="http://schemas.microsoft.com/office/drawing/2014/main" id="{EBFB4BC9-2AD9-4683-8BF5-DEFFB2EBD86B}"/>
              </a:ext>
            </a:extLst>
          </p:cNvPr>
          <p:cNvSpPr>
            <a:spLocks noGrp="1"/>
          </p:cNvSpPr>
          <p:nvPr>
            <p:ph type="pic" sz="quarter" idx="12"/>
          </p:nvPr>
        </p:nvSpPr>
        <p:spPr>
          <a:xfrm>
            <a:off x="6096000" y="0"/>
            <a:ext cx="6096000" cy="6858000"/>
          </a:xfrm>
          <a:prstGeom prst="rect">
            <a:avLst/>
          </a:prstGeom>
          <a:solidFill>
            <a:schemeClr val="bg1">
              <a:lumMod val="95000"/>
            </a:schemeClr>
          </a:solidFill>
        </p:spPr>
        <p:txBody>
          <a:bodyPr/>
          <a:lstStyle/>
          <a:p>
            <a:r>
              <a:rPr lang="en-US"/>
              <a:t>Click icon to add picture</a:t>
            </a:r>
            <a:endParaRPr lang="sv-SE"/>
          </a:p>
        </p:txBody>
      </p:sp>
    </p:spTree>
    <p:extLst>
      <p:ext uri="{BB962C8B-B14F-4D97-AF65-F5344CB8AC3E}">
        <p14:creationId xmlns:p14="http://schemas.microsoft.com/office/powerpoint/2010/main" val="27407609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E9811FAB-7C99-48E2-A43B-167F1A7B4E40}"/>
              </a:ext>
            </a:extLst>
          </p:cNvPr>
          <p:cNvSpPr>
            <a:spLocks noGrp="1"/>
          </p:cNvSpPr>
          <p:nvPr>
            <p:ph type="pic" sz="quarter" idx="10"/>
          </p:nvPr>
        </p:nvSpPr>
        <p:spPr>
          <a:xfrm>
            <a:off x="0" y="0"/>
            <a:ext cx="12192000" cy="6858000"/>
          </a:xfrm>
          <a:prstGeom prst="rect">
            <a:avLst/>
          </a:prstGeom>
          <a:solidFill>
            <a:schemeClr val="bg1">
              <a:lumMod val="95000"/>
            </a:schemeClr>
          </a:solidFill>
        </p:spPr>
        <p:txBody>
          <a:bodyPr/>
          <a:lstStyle/>
          <a:p>
            <a:r>
              <a:rPr lang="en-US"/>
              <a:t>Click icon to add picture</a:t>
            </a:r>
            <a:endParaRPr lang="sv-SE"/>
          </a:p>
        </p:txBody>
      </p:sp>
    </p:spTree>
    <p:extLst>
      <p:ext uri="{BB962C8B-B14F-4D97-AF65-F5344CB8AC3E}">
        <p14:creationId xmlns:p14="http://schemas.microsoft.com/office/powerpoint/2010/main" val="41892991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19803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hanks ">
    <p:spTree>
      <p:nvGrpSpPr>
        <p:cNvPr id="1" name=""/>
        <p:cNvGrpSpPr/>
        <p:nvPr/>
      </p:nvGrpSpPr>
      <p:grpSpPr>
        <a:xfrm>
          <a:off x="0" y="0"/>
          <a:ext cx="0" cy="0"/>
          <a:chOff x="0" y="0"/>
          <a:chExt cx="0" cy="0"/>
        </a:xfrm>
      </p:grpSpPr>
      <p:sp>
        <p:nvSpPr>
          <p:cNvPr id="5" name="Pladsholder til billede 4">
            <a:extLst>
              <a:ext uri="{FF2B5EF4-FFF2-40B4-BE49-F238E27FC236}">
                <a16:creationId xmlns:a16="http://schemas.microsoft.com/office/drawing/2014/main" id="{79A86441-6E9E-8949-97AD-133E265B9E30}"/>
              </a:ext>
            </a:extLst>
          </p:cNvPr>
          <p:cNvSpPr>
            <a:spLocks noGrp="1"/>
          </p:cNvSpPr>
          <p:nvPr>
            <p:ph type="pic" sz="quarter" idx="10"/>
          </p:nvPr>
        </p:nvSpPr>
        <p:spPr>
          <a:xfrm>
            <a:off x="0" y="0"/>
            <a:ext cx="12192000" cy="6858000"/>
          </a:xfrm>
          <a:prstGeom prst="rect">
            <a:avLst/>
          </a:prstGeom>
        </p:spPr>
        <p:txBody>
          <a:bodyPr/>
          <a:lstStyle/>
          <a:p>
            <a:endParaRPr lang="en-GB"/>
          </a:p>
        </p:txBody>
      </p:sp>
      <p:sp>
        <p:nvSpPr>
          <p:cNvPr id="3" name="Pladsholder til tekst 2">
            <a:extLst>
              <a:ext uri="{FF2B5EF4-FFF2-40B4-BE49-F238E27FC236}">
                <a16:creationId xmlns:a16="http://schemas.microsoft.com/office/drawing/2014/main" id="{0E3B9F6A-7C7B-714A-983D-DD65EC268E82}"/>
              </a:ext>
            </a:extLst>
          </p:cNvPr>
          <p:cNvSpPr>
            <a:spLocks noGrp="1"/>
          </p:cNvSpPr>
          <p:nvPr>
            <p:ph type="body" sz="quarter" idx="11"/>
          </p:nvPr>
        </p:nvSpPr>
        <p:spPr>
          <a:xfrm>
            <a:off x="1127125" y="2708920"/>
            <a:ext cx="6121003" cy="1296144"/>
          </a:xfrm>
          <a:prstGeom prst="rect">
            <a:avLst/>
          </a:prstGeom>
        </p:spPr>
        <p:txBody>
          <a:bodyPr/>
          <a:lstStyle>
            <a:lvl1pPr>
              <a:defRPr sz="6000" b="1" spc="-150"/>
            </a:lvl1pPr>
          </a:lstStyle>
          <a:p>
            <a:pPr lvl="0"/>
            <a:endParaRPr lang="en-GB"/>
          </a:p>
        </p:txBody>
      </p:sp>
    </p:spTree>
    <p:extLst>
      <p:ext uri="{BB962C8B-B14F-4D97-AF65-F5344CB8AC3E}">
        <p14:creationId xmlns:p14="http://schemas.microsoft.com/office/powerpoint/2010/main" val="4254148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3/8/2023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theme" Target="../theme/theme3.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3/8/2023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802" r:id="rId3"/>
    <p:sldLayoutId id="2147483803" r:id="rId4"/>
    <p:sldLayoutId id="2147483665" r:id="rId5"/>
    <p:sldLayoutId id="2147483666" r:id="rId6"/>
    <p:sldLayoutId id="2147483804" r:id="rId7"/>
    <p:sldLayoutId id="2147483805" r:id="rId8"/>
    <p:sldLayoutId id="2147483806" r:id="rId9"/>
    <p:sldLayoutId id="2147483807" r:id="rId10"/>
    <p:sldLayoutId id="21474838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7C5E5B2-D7B7-0743-B449-C3B8D5EF3BBC}"/>
              </a:ext>
            </a:extLst>
          </p:cNvPr>
          <p:cNvSpPr>
            <a:spLocks noGrp="1"/>
          </p:cNvSpPr>
          <p:nvPr>
            <p:ph type="body" idx="1"/>
          </p:nvPr>
        </p:nvSpPr>
        <p:spPr>
          <a:xfrm>
            <a:off x="838200" y="3068960"/>
            <a:ext cx="10515600" cy="2942789"/>
          </a:xfrm>
          <a:prstGeom prst="rect">
            <a:avLst/>
          </a:prstGeom>
        </p:spPr>
        <p:txBody>
          <a:bodyPr vert="horz" lIns="91440" tIns="45720" rIns="91440" bIns="45720" rtlCol="0" anchor="t">
            <a:noAutofit/>
          </a:bodyPr>
          <a:lstStyle/>
          <a:p>
            <a:pPr lvl="0"/>
            <a:r>
              <a:rPr lang="en-GB" noProof="0"/>
              <a:t>Put the body text here</a:t>
            </a:r>
          </a:p>
          <a:p>
            <a:pPr lvl="1"/>
            <a:r>
              <a:rPr lang="en-GB" noProof="0"/>
              <a:t>Bullet list</a:t>
            </a:r>
          </a:p>
        </p:txBody>
      </p:sp>
      <p:sp>
        <p:nvSpPr>
          <p:cNvPr id="7" name="Title Placeholder 6">
            <a:extLst>
              <a:ext uri="{FF2B5EF4-FFF2-40B4-BE49-F238E27FC236}">
                <a16:creationId xmlns:a16="http://schemas.microsoft.com/office/drawing/2014/main" id="{98BFA95D-7754-EC48-8FDA-5BF403130B73}"/>
              </a:ext>
            </a:extLst>
          </p:cNvPr>
          <p:cNvSpPr>
            <a:spLocks noGrp="1"/>
          </p:cNvSpPr>
          <p:nvPr>
            <p:ph type="title"/>
          </p:nvPr>
        </p:nvSpPr>
        <p:spPr>
          <a:xfrm>
            <a:off x="838201" y="846252"/>
            <a:ext cx="10517188" cy="2006685"/>
          </a:xfrm>
          <a:prstGeom prst="rect">
            <a:avLst/>
          </a:prstGeom>
        </p:spPr>
        <p:txBody>
          <a:bodyPr vert="horz" lIns="91440" tIns="45720" rIns="91440" bIns="45720" rtlCol="0" anchor="t">
            <a:noAutofit/>
          </a:bodyPr>
          <a:lstStyle/>
          <a:p>
            <a:r>
              <a:rPr lang="en-GB" noProof="0"/>
              <a:t>Put the headline</a:t>
            </a:r>
            <a:br>
              <a:rPr lang="en-GB" noProof="0"/>
            </a:br>
            <a:r>
              <a:rPr lang="en-GB" noProof="0"/>
              <a:t>here</a:t>
            </a:r>
          </a:p>
        </p:txBody>
      </p:sp>
      <p:sp>
        <p:nvSpPr>
          <p:cNvPr id="4" name="Footer Placeholder 3">
            <a:extLst>
              <a:ext uri="{FF2B5EF4-FFF2-40B4-BE49-F238E27FC236}">
                <a16:creationId xmlns:a16="http://schemas.microsoft.com/office/drawing/2014/main" id="{D81F1B77-438A-7747-8BF3-5B7613BF29D4}"/>
              </a:ext>
            </a:extLst>
          </p:cNvPr>
          <p:cNvSpPr>
            <a:spLocks noGrp="1"/>
          </p:cNvSpPr>
          <p:nvPr>
            <p:ph type="ftr" sz="quarter" idx="3"/>
          </p:nvPr>
        </p:nvSpPr>
        <p:spPr>
          <a:xfrm>
            <a:off x="838200" y="6453336"/>
            <a:ext cx="4114800" cy="268140"/>
          </a:xfrm>
          <a:prstGeom prst="rect">
            <a:avLst/>
          </a:prstGeom>
        </p:spPr>
        <p:txBody>
          <a:bodyPr vert="horz" lIns="91440" tIns="45720" rIns="91440" bIns="45720" rtlCol="0" anchor="b" anchorCtr="0"/>
          <a:lstStyle>
            <a:lvl1pPr algn="l">
              <a:defRPr sz="1000">
                <a:solidFill>
                  <a:schemeClr val="tx1">
                    <a:tint val="75000"/>
                  </a:schemeClr>
                </a:solidFill>
              </a:defRPr>
            </a:lvl1pPr>
          </a:lstStyle>
          <a:p>
            <a:endParaRPr lang="en-GB" noProof="0"/>
          </a:p>
        </p:txBody>
      </p:sp>
      <p:sp>
        <p:nvSpPr>
          <p:cNvPr id="8" name="Text Placeholder 3">
            <a:extLst>
              <a:ext uri="{FF2B5EF4-FFF2-40B4-BE49-F238E27FC236}">
                <a16:creationId xmlns:a16="http://schemas.microsoft.com/office/drawing/2014/main" id="{1A4157D2-ADF3-D54C-A50B-CB0D5F86760F}"/>
              </a:ext>
            </a:extLst>
          </p:cNvPr>
          <p:cNvSpPr txBox="1">
            <a:spLocks/>
          </p:cNvSpPr>
          <p:nvPr userDrawn="1"/>
        </p:nvSpPr>
        <p:spPr>
          <a:xfrm rot="5400000">
            <a:off x="10452084" y="1449177"/>
            <a:ext cx="2879873" cy="359692"/>
          </a:xfrm>
          <a:prstGeom prst="rect">
            <a:avLst/>
          </a:prstGeom>
        </p:spPr>
        <p:txBody>
          <a:bodyPr anchor="ctr"/>
          <a:lstStyle>
            <a:lvl1pPr marL="0" indent="0" algn="l" defTabSz="914377" rtl="0" eaLnBrk="1" latinLnBrk="0" hangingPunct="1">
              <a:lnSpc>
                <a:spcPct val="100000"/>
              </a:lnSpc>
              <a:spcBef>
                <a:spcPts val="1000"/>
              </a:spcBef>
              <a:buFont typeface="Arial" panose="020B0604020202020204" pitchFamily="34" charset="0"/>
              <a:buNone/>
              <a:defRPr sz="1000" kern="1200">
                <a:solidFill>
                  <a:schemeClr val="tx1">
                    <a:lumMod val="50000"/>
                    <a:lumOff val="50000"/>
                  </a:schemeClr>
                </a:solidFill>
                <a:latin typeface="Noto IKEA Latin" panose="020B0502040504020204" pitchFamily="34" charset="0"/>
                <a:ea typeface="+mn-ea"/>
                <a:cs typeface="+mn-cs"/>
              </a:defRPr>
            </a:lvl1pPr>
            <a:lvl2pPr marL="0" indent="-342900" algn="l" defTabSz="914377" rtl="0" eaLnBrk="1" latinLnBrk="0" hangingPunct="1">
              <a:lnSpc>
                <a:spcPct val="100000"/>
              </a:lnSpc>
              <a:spcBef>
                <a:spcPts val="1000"/>
              </a:spcBef>
              <a:buFont typeface="Arial" panose="020B0604020202020204" pitchFamily="34" charset="0"/>
              <a:buChar char="•"/>
              <a:defRPr sz="2400" kern="1200" spc="0">
                <a:solidFill>
                  <a:schemeClr val="tx1"/>
                </a:solidFill>
                <a:latin typeface="Noto IKEA Latin" panose="020B0502040504020204" pitchFamily="34" charset="0"/>
                <a:ea typeface="+mn-ea"/>
                <a:cs typeface="+mn-cs"/>
              </a:defRPr>
            </a:lvl2pPr>
            <a:lvl3pPr marL="1142971" indent="-228594" algn="l" defTabSz="914377" rtl="0" eaLnBrk="1" latinLnBrk="0" hangingPunct="1">
              <a:lnSpc>
                <a:spcPct val="100000"/>
              </a:lnSpc>
              <a:spcBef>
                <a:spcPts val="500"/>
              </a:spcBef>
              <a:buFont typeface="Arial" panose="020B0604020202020204" pitchFamily="34" charset="0"/>
              <a:buChar char="•"/>
              <a:defRPr sz="1800" i="0" kern="1200">
                <a:solidFill>
                  <a:schemeClr val="tx1"/>
                </a:solidFill>
                <a:latin typeface="Noto IKEA Latin" panose="020B0502040504020204" pitchFamily="34" charset="0"/>
                <a:ea typeface="+mn-ea"/>
                <a:cs typeface="+mn-cs"/>
              </a:defRPr>
            </a:lvl3pPr>
            <a:lvl4pPr marL="1600160" indent="-228594" algn="l" defTabSz="914377" rtl="0" eaLnBrk="1" latinLnBrk="0" hangingPunct="1">
              <a:lnSpc>
                <a:spcPct val="100000"/>
              </a:lnSpc>
              <a:spcBef>
                <a:spcPts val="500"/>
              </a:spcBef>
              <a:buFont typeface="Arial" panose="020B0604020202020204" pitchFamily="34" charset="0"/>
              <a:buChar char="•"/>
              <a:defRPr sz="1400" kern="1200">
                <a:solidFill>
                  <a:schemeClr val="tx1"/>
                </a:solidFill>
                <a:latin typeface="Noto IKEA Latin" panose="020B0502040504020204" pitchFamily="34" charset="0"/>
                <a:ea typeface="+mn-ea"/>
                <a:cs typeface="+mn-cs"/>
              </a:defRPr>
            </a:lvl4pPr>
            <a:lvl5pPr marL="2057349" indent="-228594" algn="l" defTabSz="914377" rtl="0" eaLnBrk="1" latinLnBrk="0" hangingPunct="1">
              <a:lnSpc>
                <a:spcPct val="100000"/>
              </a:lnSpc>
              <a:spcBef>
                <a:spcPts val="500"/>
              </a:spcBef>
              <a:buFont typeface="Arial" panose="020B0604020202020204" pitchFamily="34" charset="0"/>
              <a:buChar char="•"/>
              <a:defRPr sz="1000" kern="1200">
                <a:solidFill>
                  <a:schemeClr val="tx1"/>
                </a:solidFill>
                <a:latin typeface="Noto IKEA Latin" panose="020B05020405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a:t>© Ingka Holding B.V. </a:t>
            </a:r>
            <a:fld id="{9A7EFC33-196A-42FA-84EF-2423175A4453}" type="datetimeyyyy">
              <a:rPr lang="en-US" sz="800" smtClean="0"/>
              <a:t>2023</a:t>
            </a:fld>
            <a:endParaRPr lang="en-GB" sz="800"/>
          </a:p>
        </p:txBody>
      </p:sp>
    </p:spTree>
    <p:extLst>
      <p:ext uri="{BB962C8B-B14F-4D97-AF65-F5344CB8AC3E}">
        <p14:creationId xmlns:p14="http://schemas.microsoft.com/office/powerpoint/2010/main" val="445214946"/>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651" r:id="rId3"/>
    <p:sldLayoutId id="2147483663" r:id="rId4"/>
    <p:sldLayoutId id="2147483664" r:id="rId5"/>
    <p:sldLayoutId id="2147483667" r:id="rId6"/>
    <p:sldLayoutId id="2147483693" r:id="rId7"/>
    <p:sldLayoutId id="2147483652" r:id="rId8"/>
    <p:sldLayoutId id="2147483668" r:id="rId9"/>
    <p:sldLayoutId id="2147483653" r:id="rId10"/>
    <p:sldLayoutId id="2147483669" r:id="rId11"/>
    <p:sldLayoutId id="2147483654" r:id="rId12"/>
    <p:sldLayoutId id="2147483670" r:id="rId13"/>
    <p:sldLayoutId id="2147483671" r:id="rId14"/>
    <p:sldLayoutId id="2147483655" r:id="rId15"/>
    <p:sldLayoutId id="2147483656" r:id="rId16"/>
    <p:sldLayoutId id="2147483672" r:id="rId17"/>
    <p:sldLayoutId id="2147483694" r:id="rId18"/>
    <p:sldLayoutId id="2147483695" r:id="rId19"/>
    <p:sldLayoutId id="2147483684" r:id="rId20"/>
    <p:sldLayoutId id="2147483698" r:id="rId21"/>
    <p:sldLayoutId id="2147483678" r:id="rId22"/>
    <p:sldLayoutId id="2147483679" r:id="rId23"/>
    <p:sldLayoutId id="2147483697" r:id="rId24"/>
    <p:sldLayoutId id="2147483687" r:id="rId25"/>
    <p:sldLayoutId id="2147483699" r:id="rId26"/>
    <p:sldLayoutId id="2147483703" r:id="rId27"/>
  </p:sldLayoutIdLst>
  <p:hf sldNum="0" hdr="0" dt="0"/>
  <p:txStyles>
    <p:titleStyle>
      <a:lvl1pPr algn="l" defTabSz="914377" rtl="0" eaLnBrk="1" latinLnBrk="0" hangingPunct="1">
        <a:lnSpc>
          <a:spcPct val="100000"/>
        </a:lnSpc>
        <a:spcBef>
          <a:spcPct val="0"/>
        </a:spcBef>
        <a:buNone/>
        <a:defRPr sz="6000" b="1" kern="1200" spc="-100" baseline="0">
          <a:solidFill>
            <a:schemeClr val="tx1"/>
          </a:solidFill>
          <a:latin typeface="Noto IKEA Latin" panose="020B0502040504020204" pitchFamily="34" charset="0"/>
          <a:ea typeface="+mj-ea"/>
          <a:cs typeface="+mj-cs"/>
        </a:defRPr>
      </a:lvl1pPr>
    </p:titleStyle>
    <p:bodyStyle>
      <a:lvl1pPr marL="0" indent="0" algn="l" defTabSz="914377" rtl="0" eaLnBrk="1" latinLnBrk="0" hangingPunct="1">
        <a:lnSpc>
          <a:spcPct val="100000"/>
        </a:lnSpc>
        <a:spcBef>
          <a:spcPts val="1000"/>
        </a:spcBef>
        <a:buFont typeface="Arial" panose="020B0604020202020204" pitchFamily="34" charset="0"/>
        <a:buNone/>
        <a:defRPr sz="1400" kern="1200">
          <a:solidFill>
            <a:schemeClr val="tx1"/>
          </a:solidFill>
          <a:latin typeface="Noto IKEA Latin" panose="020B0502040504020204" pitchFamily="34" charset="0"/>
          <a:ea typeface="+mn-ea"/>
          <a:cs typeface="+mn-cs"/>
        </a:defRPr>
      </a:lvl1pPr>
      <a:lvl2pPr marL="0" indent="-342900" algn="l" defTabSz="914377" rtl="0" eaLnBrk="1" latinLnBrk="0" hangingPunct="1">
        <a:lnSpc>
          <a:spcPct val="100000"/>
        </a:lnSpc>
        <a:spcBef>
          <a:spcPts val="1000"/>
        </a:spcBef>
        <a:buFont typeface="Arial" panose="020B0604020202020204" pitchFamily="34" charset="0"/>
        <a:buChar char="•"/>
        <a:defRPr sz="1400" kern="1200" spc="0">
          <a:solidFill>
            <a:schemeClr val="tx1"/>
          </a:solidFill>
          <a:latin typeface="Noto IKEA Latin" panose="020B0502040504020204" pitchFamily="34" charset="0"/>
          <a:ea typeface="+mn-ea"/>
          <a:cs typeface="+mn-cs"/>
        </a:defRPr>
      </a:lvl2pPr>
      <a:lvl3pPr marL="1142971" indent="-228594" algn="l" defTabSz="914377" rtl="0" eaLnBrk="1" latinLnBrk="0" hangingPunct="1">
        <a:lnSpc>
          <a:spcPct val="100000"/>
        </a:lnSpc>
        <a:spcBef>
          <a:spcPts val="500"/>
        </a:spcBef>
        <a:buFont typeface="Arial" panose="020B0604020202020204" pitchFamily="34" charset="0"/>
        <a:buChar char="•"/>
        <a:defRPr sz="1800" i="0" kern="1200">
          <a:solidFill>
            <a:schemeClr val="tx1"/>
          </a:solidFill>
          <a:latin typeface="Noto IKEA Latin" panose="020B0502040504020204" pitchFamily="34" charset="0"/>
          <a:ea typeface="+mn-ea"/>
          <a:cs typeface="+mn-cs"/>
        </a:defRPr>
      </a:lvl3pPr>
      <a:lvl4pPr marL="1600160" indent="-228594" algn="l" defTabSz="914377" rtl="0" eaLnBrk="1" latinLnBrk="0" hangingPunct="1">
        <a:lnSpc>
          <a:spcPct val="100000"/>
        </a:lnSpc>
        <a:spcBef>
          <a:spcPts val="500"/>
        </a:spcBef>
        <a:buFont typeface="Arial" panose="020B0604020202020204" pitchFamily="34" charset="0"/>
        <a:buChar char="•"/>
        <a:defRPr sz="1400" kern="1200">
          <a:solidFill>
            <a:schemeClr val="tx1"/>
          </a:solidFill>
          <a:latin typeface="Noto IKEA Latin" panose="020B0502040504020204" pitchFamily="34" charset="0"/>
          <a:ea typeface="+mn-ea"/>
          <a:cs typeface="+mn-cs"/>
        </a:defRPr>
      </a:lvl4pPr>
      <a:lvl5pPr marL="2057349" indent="-228594" algn="l" defTabSz="914377" rtl="0" eaLnBrk="1" latinLnBrk="0" hangingPunct="1">
        <a:lnSpc>
          <a:spcPct val="100000"/>
        </a:lnSpc>
        <a:spcBef>
          <a:spcPts val="500"/>
        </a:spcBef>
        <a:buFont typeface="Arial" panose="020B0604020202020204" pitchFamily="34" charset="0"/>
        <a:buChar char="•"/>
        <a:defRPr sz="1000" kern="1200">
          <a:solidFill>
            <a:schemeClr val="tx1"/>
          </a:solidFill>
          <a:latin typeface="Noto IKEA Latin" panose="020B05020405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527" userDrawn="1">
          <p15:clr>
            <a:srgbClr val="F26B43"/>
          </p15:clr>
        </p15:guide>
        <p15:guide id="4" pos="529" userDrawn="1">
          <p15:clr>
            <a:srgbClr val="F26B43"/>
          </p15:clr>
        </p15:guide>
        <p15:guide id="5" pos="7151" userDrawn="1">
          <p15:clr>
            <a:srgbClr val="F26B43"/>
          </p15:clr>
        </p15:guide>
        <p15:guide id="6" orient="horz" pos="3793" userDrawn="1">
          <p15:clr>
            <a:srgbClr val="F26B43"/>
          </p15:clr>
        </p15:guide>
        <p15:guide id="7" orient="horz" pos="1797" userDrawn="1">
          <p15:clr>
            <a:srgbClr val="F26B43"/>
          </p15:clr>
        </p15:guide>
        <p15:guide id="8" orient="horz" pos="1616"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BACB91E2-3B66-45F9-9013-0E72376131F4}"/>
              </a:ext>
            </a:extLst>
          </p:cNvPr>
          <p:cNvSpPr txBox="1">
            <a:spLocks/>
          </p:cNvSpPr>
          <p:nvPr userDrawn="1"/>
        </p:nvSpPr>
        <p:spPr>
          <a:xfrm rot="5400000">
            <a:off x="10452084" y="1449177"/>
            <a:ext cx="2879873" cy="359692"/>
          </a:xfrm>
          <a:prstGeom prst="rect">
            <a:avLst/>
          </a:prstGeom>
        </p:spPr>
        <p:txBody>
          <a:bodyPr anchor="ctr"/>
          <a:lstStyle>
            <a:lvl1pPr marL="0" indent="0" algn="l" defTabSz="914377" rtl="0" eaLnBrk="1" latinLnBrk="0" hangingPunct="1">
              <a:lnSpc>
                <a:spcPct val="100000"/>
              </a:lnSpc>
              <a:spcBef>
                <a:spcPts val="1000"/>
              </a:spcBef>
              <a:buFont typeface="Arial" panose="020B0604020202020204" pitchFamily="34" charset="0"/>
              <a:buNone/>
              <a:defRPr sz="1000" kern="1200">
                <a:solidFill>
                  <a:schemeClr val="tx1">
                    <a:lumMod val="50000"/>
                    <a:lumOff val="50000"/>
                  </a:schemeClr>
                </a:solidFill>
                <a:latin typeface="Noto IKEA Latin" panose="020B0502040504020204" pitchFamily="34" charset="0"/>
                <a:ea typeface="+mn-ea"/>
                <a:cs typeface="+mn-cs"/>
              </a:defRPr>
            </a:lvl1pPr>
            <a:lvl2pPr marL="0" indent="-342900" algn="l" defTabSz="914377" rtl="0" eaLnBrk="1" latinLnBrk="0" hangingPunct="1">
              <a:lnSpc>
                <a:spcPct val="100000"/>
              </a:lnSpc>
              <a:spcBef>
                <a:spcPts val="1000"/>
              </a:spcBef>
              <a:buFont typeface="Arial" panose="020B0604020202020204" pitchFamily="34" charset="0"/>
              <a:buChar char="•"/>
              <a:defRPr sz="2400" kern="1200" spc="0">
                <a:solidFill>
                  <a:schemeClr val="tx1"/>
                </a:solidFill>
                <a:latin typeface="Noto IKEA Latin" panose="020B0502040504020204" pitchFamily="34" charset="0"/>
                <a:ea typeface="+mn-ea"/>
                <a:cs typeface="+mn-cs"/>
              </a:defRPr>
            </a:lvl2pPr>
            <a:lvl3pPr marL="1142971" indent="-228594" algn="l" defTabSz="914377" rtl="0" eaLnBrk="1" latinLnBrk="0" hangingPunct="1">
              <a:lnSpc>
                <a:spcPct val="100000"/>
              </a:lnSpc>
              <a:spcBef>
                <a:spcPts val="500"/>
              </a:spcBef>
              <a:buFont typeface="Arial" panose="020B0604020202020204" pitchFamily="34" charset="0"/>
              <a:buChar char="•"/>
              <a:defRPr sz="1800" i="0" kern="1200">
                <a:solidFill>
                  <a:schemeClr val="tx1"/>
                </a:solidFill>
                <a:latin typeface="Noto IKEA Latin" panose="020B0502040504020204" pitchFamily="34" charset="0"/>
                <a:ea typeface="+mn-ea"/>
                <a:cs typeface="+mn-cs"/>
              </a:defRPr>
            </a:lvl3pPr>
            <a:lvl4pPr marL="1600160" indent="-228594" algn="l" defTabSz="914377" rtl="0" eaLnBrk="1" latinLnBrk="0" hangingPunct="1">
              <a:lnSpc>
                <a:spcPct val="100000"/>
              </a:lnSpc>
              <a:spcBef>
                <a:spcPts val="500"/>
              </a:spcBef>
              <a:buFont typeface="Arial" panose="020B0604020202020204" pitchFamily="34" charset="0"/>
              <a:buChar char="•"/>
              <a:defRPr sz="1400" kern="1200">
                <a:solidFill>
                  <a:schemeClr val="tx1"/>
                </a:solidFill>
                <a:latin typeface="Noto IKEA Latin" panose="020B0502040504020204" pitchFamily="34" charset="0"/>
                <a:ea typeface="+mn-ea"/>
                <a:cs typeface="+mn-cs"/>
              </a:defRPr>
            </a:lvl4pPr>
            <a:lvl5pPr marL="2057349" indent="-228594" algn="l" defTabSz="914377" rtl="0" eaLnBrk="1" latinLnBrk="0" hangingPunct="1">
              <a:lnSpc>
                <a:spcPct val="100000"/>
              </a:lnSpc>
              <a:spcBef>
                <a:spcPts val="500"/>
              </a:spcBef>
              <a:buFont typeface="Arial" panose="020B0604020202020204" pitchFamily="34" charset="0"/>
              <a:buChar char="•"/>
              <a:defRPr sz="1000" kern="1200">
                <a:solidFill>
                  <a:schemeClr val="tx1"/>
                </a:solidFill>
                <a:latin typeface="Noto IKEA Latin" panose="020B05020405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a:t>© Ingka Holding B.V. 2021</a:t>
            </a:r>
            <a:endParaRPr lang="en-GB" sz="800"/>
          </a:p>
        </p:txBody>
      </p:sp>
    </p:spTree>
    <p:extLst>
      <p:ext uri="{BB962C8B-B14F-4D97-AF65-F5344CB8AC3E}">
        <p14:creationId xmlns:p14="http://schemas.microsoft.com/office/powerpoint/2010/main" val="1727774719"/>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 id="2147483784" r:id="rId15"/>
    <p:sldLayoutId id="2147483785" r:id="rId16"/>
    <p:sldLayoutId id="2147483786" r:id="rId17"/>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diagramLayout" Target="../diagrams/layout3.xml"/><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diagramData" Target="../diagrams/data3.xml"/><Relationship Id="rId2" Type="http://schemas.openxmlformats.org/officeDocument/2006/relationships/image" Target="../media/image38.png"/><Relationship Id="rId16" Type="http://schemas.microsoft.com/office/2007/relationships/diagramDrawing" Target="../diagrams/drawing3.xml"/><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diagramColors" Target="../diagrams/colors3.xml"/><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diagramQuickStyle" Target="../diagrams/quickStyle3.xml"/></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gif"/><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3.xml"/><Relationship Id="rId4" Type="http://schemas.openxmlformats.org/officeDocument/2006/relationships/image" Target="../media/image66.png"/></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2.xml"/></Relationships>
</file>

<file path=ppt/slides/_rels/slide5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2.xml"/></Relationships>
</file>

<file path=ppt/slides/_rels/slide5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2.xml"/></Relationships>
</file>

<file path=ppt/slides/_rels/slide5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2.xml"/></Relationships>
</file>

<file path=ppt/slides/_rels/slide6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2.xml"/></Relationships>
</file>

<file path=ppt/slides/_rels/slide6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2.xml"/></Relationships>
</file>

<file path=ppt/slides/_rels/slide6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2.xml"/></Relationships>
</file>

<file path=ppt/slides/_rels/slide6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7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hyperlink" Target="https://medium.com/@YuriShkuro/temple-six-pillars-of-observability-4ac3e3deb402" TargetMode="External"/><Relationship Id="rId3" Type="http://schemas.openxmlformats.org/officeDocument/2006/relationships/hyperlink" Target="https://communityinviter.com/apps/cloud-native/cncf" TargetMode="External"/><Relationship Id="rId7" Type="http://schemas.openxmlformats.org/officeDocument/2006/relationships/hyperlink" Target="https://sre.google" TargetMode="External"/><Relationship Id="rId2" Type="http://schemas.openxmlformats.org/officeDocument/2006/relationships/hyperlink" Target="https://monitoring.love/community/" TargetMode="External"/><Relationship Id="rId1" Type="http://schemas.openxmlformats.org/officeDocument/2006/relationships/slideLayout" Target="../slideLayouts/slideLayout2.xml"/><Relationship Id="rId6" Type="http://schemas.openxmlformats.org/officeDocument/2006/relationships/hyperlink" Target="https://www.heavybit.com/library/podcasts/o11ycast" TargetMode="External"/><Relationship Id="rId5" Type="http://schemas.openxmlformats.org/officeDocument/2006/relationships/hyperlink" Target="https://info.honeycomb.io/observability-engineering-oreilly-book-2022" TargetMode="External"/><Relationship Id="rId4" Type="http://schemas.openxmlformats.org/officeDocument/2006/relationships/hyperlink" Target="Https://opentelemetry.io" TargetMode="External"/></Relationships>
</file>

<file path=ppt/slides/_rels/slide7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5F1C4-83CA-305B-E0CA-9EEE433A01DE}"/>
              </a:ext>
            </a:extLst>
          </p:cNvPr>
          <p:cNvSpPr>
            <a:spLocks noGrp="1"/>
          </p:cNvSpPr>
          <p:nvPr>
            <p:ph type="ctrTitle"/>
          </p:nvPr>
        </p:nvSpPr>
        <p:spPr>
          <a:xfrm>
            <a:off x="7464614" y="1783959"/>
            <a:ext cx="4087306" cy="2889114"/>
          </a:xfrm>
        </p:spPr>
        <p:txBody>
          <a:bodyPr anchor="b">
            <a:normAutofit/>
          </a:bodyPr>
          <a:lstStyle/>
          <a:p>
            <a:pPr algn="l"/>
            <a:r>
              <a:rPr lang="en-US" sz="5400">
                <a:cs typeface="Calibri Light"/>
              </a:rPr>
              <a:t>O11y vs Monitoring</a:t>
            </a:r>
          </a:p>
        </p:txBody>
      </p:sp>
      <p:sp>
        <p:nvSpPr>
          <p:cNvPr id="3" name="Subtitle 2">
            <a:extLst>
              <a:ext uri="{FF2B5EF4-FFF2-40B4-BE49-F238E27FC236}">
                <a16:creationId xmlns:a16="http://schemas.microsoft.com/office/drawing/2014/main" id="{91400265-0439-D496-CD46-CA4F0A19F2FC}"/>
              </a:ext>
            </a:extLst>
          </p:cNvPr>
          <p:cNvSpPr>
            <a:spLocks noGrp="1"/>
          </p:cNvSpPr>
          <p:nvPr>
            <p:ph type="subTitle" idx="1"/>
          </p:nvPr>
        </p:nvSpPr>
        <p:spPr>
          <a:xfrm>
            <a:off x="7464612" y="4750893"/>
            <a:ext cx="4087305" cy="1147863"/>
          </a:xfrm>
        </p:spPr>
        <p:txBody>
          <a:bodyPr vert="horz" lIns="91440" tIns="45720" rIns="91440" bIns="45720" rtlCol="0" anchor="t">
            <a:noAutofit/>
          </a:bodyPr>
          <a:lstStyle/>
          <a:p>
            <a:pPr algn="l"/>
            <a:r>
              <a:rPr lang="en-US" sz="1400">
                <a:cs typeface="Calibri"/>
              </a:rPr>
              <a:t>What we talk about when we talk about Observability</a:t>
            </a:r>
          </a:p>
          <a:p>
            <a:pPr algn="l"/>
            <a:r>
              <a:rPr lang="en-US" sz="1400">
                <a:cs typeface="Calibri"/>
              </a:rPr>
              <a:t>Timothy Mahoney</a:t>
            </a:r>
          </a:p>
          <a:p>
            <a:pPr algn="l"/>
            <a:r>
              <a:rPr lang="en-US" sz="1400">
                <a:cs typeface="Calibri"/>
              </a:rPr>
              <a:t>Stockholm Splunk Users Group</a:t>
            </a:r>
          </a:p>
          <a:p>
            <a:pPr algn="l"/>
            <a:r>
              <a:rPr lang="en-US" sz="1400">
                <a:cs typeface="Calibri"/>
              </a:rPr>
              <a:t>January 19, 2023</a:t>
            </a:r>
          </a:p>
        </p:txBody>
      </p:sp>
      <p:sp>
        <p:nvSpPr>
          <p:cNvPr id="21" name="Freeform: Shape 2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5">
            <a:extLst>
              <a:ext uri="{FF2B5EF4-FFF2-40B4-BE49-F238E27FC236}">
                <a16:creationId xmlns:a16="http://schemas.microsoft.com/office/drawing/2014/main" id="{5FB9B18C-4F9E-14EB-7893-09DB634152E5}"/>
              </a:ext>
            </a:extLst>
          </p:cNvPr>
          <p:cNvPicPr>
            <a:picLocks noChangeAspect="1"/>
          </p:cNvPicPr>
          <p:nvPr/>
        </p:nvPicPr>
        <p:blipFill rotWithShape="1">
          <a:blip r:embed="rId2"/>
          <a:srcRect r="-1" b="2425"/>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103322845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2000"/>
                                  </p:stCondLst>
                                  <p:iterate type="lt">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4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2000"/>
                                  </p:stCondLst>
                                  <p:iterate type="lt">
                                    <p:tmPct val="10000"/>
                                  </p:iterate>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4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2000"/>
                                  </p:stCondLst>
                                  <p:iterate type="lt">
                                    <p:tmPct val="10000"/>
                                  </p:iterate>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400"/>
                                        <p:tgtEl>
                                          <p:spTgt spid="3">
                                            <p:txEl>
                                              <p:pRg st="3" end="3"/>
                                            </p:txEl>
                                          </p:spTgt>
                                        </p:tgtEl>
                                      </p:cBhvr>
                                    </p:animEffect>
                                  </p:childTnLst>
                                </p:cTn>
                              </p:par>
                              <p:par>
                                <p:cTn id="23" presetID="10" presetClass="entr" presetSubtype="0" fill="hold" grpId="0" nodeType="withEffect">
                                  <p:stCondLst>
                                    <p:cond delay="1000"/>
                                  </p:stCondLst>
                                  <p:iterate type="lt">
                                    <p:tmPct val="10000"/>
                                  </p:iterate>
                                  <p:childTnLst>
                                    <p:set>
                                      <p:cBhvr>
                                        <p:cTn id="24" dur="1" fill="hold">
                                          <p:stCondLst>
                                            <p:cond delay="0"/>
                                          </p:stCondLst>
                                        </p:cTn>
                                        <p:tgtEl>
                                          <p:spTgt spid="2"/>
                                        </p:tgtEl>
                                        <p:attrNameLst>
                                          <p:attrName>style.visibility</p:attrName>
                                        </p:attrNameLst>
                                      </p:cBhvr>
                                      <p:to>
                                        <p:strVal val="visible"/>
                                      </p:to>
                                    </p:set>
                                    <p:animEffect transition="in" filter="fade">
                                      <p:cBhvr>
                                        <p:cTn id="25"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a:p>
        </p:txBody>
      </p:sp>
      <p:sp>
        <p:nvSpPr>
          <p:cNvPr id="20" name="Freeform: Shape 19">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DDF0AD0-7EEB-B181-3E20-B0E550B37F7B}"/>
              </a:ext>
            </a:extLst>
          </p:cNvPr>
          <p:cNvSpPr>
            <a:spLocks noGrp="1"/>
          </p:cNvSpPr>
          <p:nvPr>
            <p:ph type="title"/>
          </p:nvPr>
        </p:nvSpPr>
        <p:spPr>
          <a:xfrm>
            <a:off x="765051" y="662400"/>
            <a:ext cx="3384000" cy="1492132"/>
          </a:xfrm>
        </p:spPr>
        <p:txBody>
          <a:bodyPr anchor="t">
            <a:normAutofit/>
          </a:bodyPr>
          <a:lstStyle/>
          <a:p>
            <a:r>
              <a:rPr lang="en-US">
                <a:solidFill>
                  <a:schemeClr val="bg1"/>
                </a:solidFill>
                <a:cs typeface="Calibri Light"/>
              </a:rPr>
              <a:t>Making logs great again:</a:t>
            </a:r>
            <a:endParaRPr lang="en-US">
              <a:solidFill>
                <a:schemeClr val="bg1"/>
              </a:solidFill>
            </a:endParaRPr>
          </a:p>
        </p:txBody>
      </p:sp>
      <p:sp>
        <p:nvSpPr>
          <p:cNvPr id="3" name="Content Placeholder 2">
            <a:extLst>
              <a:ext uri="{FF2B5EF4-FFF2-40B4-BE49-F238E27FC236}">
                <a16:creationId xmlns:a16="http://schemas.microsoft.com/office/drawing/2014/main" id="{2BEA118E-CDBE-B718-F50B-93590CFAC47E}"/>
              </a:ext>
            </a:extLst>
          </p:cNvPr>
          <p:cNvSpPr>
            <a:spLocks noGrp="1"/>
          </p:cNvSpPr>
          <p:nvPr>
            <p:ph idx="1"/>
          </p:nvPr>
        </p:nvSpPr>
        <p:spPr>
          <a:xfrm>
            <a:off x="765051" y="2286000"/>
            <a:ext cx="3384000" cy="3844800"/>
          </a:xfrm>
        </p:spPr>
        <p:txBody>
          <a:bodyPr vert="horz" lIns="91440" tIns="45720" rIns="91440" bIns="45720" rtlCol="0">
            <a:normAutofit/>
          </a:bodyPr>
          <a:lstStyle/>
          <a:p>
            <a:r>
              <a:rPr lang="en-US" sz="2000">
                <a:solidFill>
                  <a:schemeClr val="bg1">
                    <a:alpha val="60000"/>
                  </a:schemeClr>
                </a:solidFill>
                <a:cs typeface="Calibri"/>
              </a:rPr>
              <a:t>Structured Events</a:t>
            </a:r>
          </a:p>
          <a:p>
            <a:r>
              <a:rPr lang="en-US" sz="2000">
                <a:solidFill>
                  <a:schemeClr val="bg1">
                    <a:alpha val="60000"/>
                  </a:schemeClr>
                </a:solidFill>
                <a:cs typeface="Calibri"/>
              </a:rPr>
              <a:t>Arbitrarily Wide Events</a:t>
            </a:r>
          </a:p>
          <a:p>
            <a:r>
              <a:rPr lang="en-US" sz="2000">
                <a:solidFill>
                  <a:schemeClr val="bg1">
                    <a:alpha val="60000"/>
                  </a:schemeClr>
                </a:solidFill>
                <a:cs typeface="Calibri"/>
              </a:rPr>
              <a:t>JSON or ProtoBuf</a:t>
            </a:r>
          </a:p>
          <a:p>
            <a:r>
              <a:rPr lang="en-US" sz="2000">
                <a:solidFill>
                  <a:schemeClr val="bg1">
                    <a:alpha val="60000"/>
                  </a:schemeClr>
                </a:solidFill>
                <a:cs typeface="Calibri"/>
              </a:rPr>
              <a:t>Event driven architecture, application does its thing and emits an event.</a:t>
            </a:r>
          </a:p>
          <a:p>
            <a:r>
              <a:rPr lang="en-US" sz="2000">
                <a:solidFill>
                  <a:schemeClr val="bg1">
                    <a:alpha val="60000"/>
                  </a:schemeClr>
                </a:solidFill>
                <a:cs typeface="Calibri"/>
              </a:rPr>
              <a:t>It as though devs read our minds! Structure your data!</a:t>
            </a:r>
          </a:p>
        </p:txBody>
      </p:sp>
      <p:pic>
        <p:nvPicPr>
          <p:cNvPr id="5" name="Picture 5">
            <a:extLst>
              <a:ext uri="{FF2B5EF4-FFF2-40B4-BE49-F238E27FC236}">
                <a16:creationId xmlns:a16="http://schemas.microsoft.com/office/drawing/2014/main" id="{0704FBAA-8FFA-3D78-D4BD-A63A8F9192B6}"/>
              </a:ext>
            </a:extLst>
          </p:cNvPr>
          <p:cNvPicPr>
            <a:picLocks noChangeAspect="1"/>
          </p:cNvPicPr>
          <p:nvPr/>
        </p:nvPicPr>
        <p:blipFill>
          <a:blip r:embed="rId2"/>
          <a:stretch>
            <a:fillRect/>
          </a:stretch>
        </p:blipFill>
        <p:spPr>
          <a:xfrm>
            <a:off x="7790748" y="3282860"/>
            <a:ext cx="3507666" cy="3340280"/>
          </a:xfrm>
          <a:prstGeom prst="rect">
            <a:avLst/>
          </a:prstGeom>
        </p:spPr>
      </p:pic>
      <p:pic>
        <p:nvPicPr>
          <p:cNvPr id="6" name="Picture 6">
            <a:extLst>
              <a:ext uri="{FF2B5EF4-FFF2-40B4-BE49-F238E27FC236}">
                <a16:creationId xmlns:a16="http://schemas.microsoft.com/office/drawing/2014/main" id="{31D13461-D037-FEDA-0D4D-B9842C7EDC4E}"/>
              </a:ext>
            </a:extLst>
          </p:cNvPr>
          <p:cNvPicPr>
            <a:picLocks noChangeAspect="1"/>
          </p:cNvPicPr>
          <p:nvPr/>
        </p:nvPicPr>
        <p:blipFill>
          <a:blip r:embed="rId3"/>
          <a:stretch>
            <a:fillRect/>
          </a:stretch>
        </p:blipFill>
        <p:spPr>
          <a:xfrm>
            <a:off x="5265530" y="353390"/>
            <a:ext cx="5426765" cy="3567046"/>
          </a:xfrm>
          <a:prstGeom prst="rect">
            <a:avLst/>
          </a:prstGeom>
        </p:spPr>
      </p:pic>
    </p:spTree>
    <p:extLst>
      <p:ext uri="{BB962C8B-B14F-4D97-AF65-F5344CB8AC3E}">
        <p14:creationId xmlns:p14="http://schemas.microsoft.com/office/powerpoint/2010/main" val="16806112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7F4E8ED4-9D13-5D49-28A6-309FD7B529D2}"/>
              </a:ext>
            </a:extLst>
          </p:cNvPr>
          <p:cNvPicPr>
            <a:picLocks noGrp="1" noChangeAspect="1"/>
          </p:cNvPicPr>
          <p:nvPr>
            <p:ph idx="1"/>
          </p:nvPr>
        </p:nvPicPr>
        <p:blipFill>
          <a:blip r:embed="rId2"/>
          <a:stretch>
            <a:fillRect/>
          </a:stretch>
        </p:blipFill>
        <p:spPr>
          <a:xfrm>
            <a:off x="1272566" y="643467"/>
            <a:ext cx="9646868" cy="5571066"/>
          </a:xfrm>
          <a:prstGeom prst="rect">
            <a:avLst/>
          </a:prstGeom>
        </p:spPr>
      </p:pic>
    </p:spTree>
    <p:extLst>
      <p:ext uri="{BB962C8B-B14F-4D97-AF65-F5344CB8AC3E}">
        <p14:creationId xmlns:p14="http://schemas.microsoft.com/office/powerpoint/2010/main" val="40090128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a:p>
        </p:txBody>
      </p:sp>
      <p:sp>
        <p:nvSpPr>
          <p:cNvPr id="13" name="Freeform: Shape 12">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458134B-F83F-956F-FC55-F2C09699F4A8}"/>
              </a:ext>
            </a:extLst>
          </p:cNvPr>
          <p:cNvSpPr>
            <a:spLocks noGrp="1"/>
          </p:cNvSpPr>
          <p:nvPr>
            <p:ph type="title"/>
          </p:nvPr>
        </p:nvSpPr>
        <p:spPr>
          <a:xfrm>
            <a:off x="765051" y="662400"/>
            <a:ext cx="3384000" cy="1492132"/>
          </a:xfrm>
        </p:spPr>
        <p:txBody>
          <a:bodyPr anchor="t">
            <a:normAutofit/>
          </a:bodyPr>
          <a:lstStyle/>
          <a:p>
            <a:r>
              <a:rPr lang="en-US">
                <a:solidFill>
                  <a:schemeClr val="bg1"/>
                </a:solidFill>
                <a:cs typeface="Calibri Light"/>
              </a:rPr>
              <a:t>Metrics</a:t>
            </a:r>
            <a:endParaRPr lang="en-US">
              <a:solidFill>
                <a:schemeClr val="bg1"/>
              </a:solidFill>
            </a:endParaRPr>
          </a:p>
        </p:txBody>
      </p:sp>
      <p:sp>
        <p:nvSpPr>
          <p:cNvPr id="3" name="Content Placeholder 2">
            <a:extLst>
              <a:ext uri="{FF2B5EF4-FFF2-40B4-BE49-F238E27FC236}">
                <a16:creationId xmlns:a16="http://schemas.microsoft.com/office/drawing/2014/main" id="{D461FEB5-69CA-4022-69E3-075F0A504027}"/>
              </a:ext>
            </a:extLst>
          </p:cNvPr>
          <p:cNvSpPr>
            <a:spLocks noGrp="1"/>
          </p:cNvSpPr>
          <p:nvPr>
            <p:ph idx="1"/>
          </p:nvPr>
        </p:nvSpPr>
        <p:spPr>
          <a:xfrm>
            <a:off x="765051" y="2286000"/>
            <a:ext cx="3384000" cy="3844800"/>
          </a:xfrm>
        </p:spPr>
        <p:txBody>
          <a:bodyPr vert="horz" lIns="91440" tIns="45720" rIns="91440" bIns="45720" rtlCol="0" anchor="t">
            <a:normAutofit/>
          </a:bodyPr>
          <a:lstStyle/>
          <a:p>
            <a:pPr marL="0" indent="0">
              <a:buNone/>
            </a:pPr>
            <a:r>
              <a:rPr lang="en-US" sz="2000" b="1" u="sng">
                <a:solidFill>
                  <a:schemeClr val="bg1">
                    <a:alpha val="60000"/>
                  </a:schemeClr>
                </a:solidFill>
                <a:cs typeface="Calibri"/>
              </a:rPr>
              <a:t>Where we started:</a:t>
            </a:r>
            <a:r>
              <a:rPr lang="en-US" sz="2000" u="sng">
                <a:solidFill>
                  <a:schemeClr val="bg1">
                    <a:alpha val="60000"/>
                  </a:schemeClr>
                </a:solidFill>
                <a:cs typeface="Calibri"/>
              </a:rPr>
              <a:t> </a:t>
            </a:r>
            <a:endParaRPr lang="en-US"/>
          </a:p>
          <a:p>
            <a:r>
              <a:rPr lang="en-US" sz="2000">
                <a:solidFill>
                  <a:schemeClr val="bg1">
                    <a:alpha val="60000"/>
                  </a:schemeClr>
                </a:solidFill>
                <a:cs typeface="Calibri"/>
              </a:rPr>
              <a:t>Proprietary metrics in application monitor and control suites.</a:t>
            </a:r>
          </a:p>
          <a:p>
            <a:r>
              <a:rPr lang="en-US" sz="2000">
                <a:solidFill>
                  <a:schemeClr val="bg1">
                    <a:alpha val="60000"/>
                  </a:schemeClr>
                </a:solidFill>
                <a:cs typeface="Calibri"/>
              </a:rPr>
              <a:t>Metrics field extracted from log data.</a:t>
            </a:r>
          </a:p>
          <a:p>
            <a:pPr marL="0" indent="0">
              <a:buNone/>
            </a:pPr>
            <a:r>
              <a:rPr lang="en-US" sz="2000" b="1" u="sng">
                <a:solidFill>
                  <a:schemeClr val="bg1">
                    <a:alpha val="60000"/>
                  </a:schemeClr>
                </a:solidFill>
                <a:cs typeface="Calibri"/>
              </a:rPr>
              <a:t>Where we are going:</a:t>
            </a:r>
            <a:endParaRPr lang="en-US" sz="2000" b="1" u="sng">
              <a:solidFill>
                <a:srgbClr val="FFFFFF">
                  <a:alpha val="60000"/>
                </a:srgbClr>
              </a:solidFill>
              <a:cs typeface="Calibri"/>
            </a:endParaRPr>
          </a:p>
          <a:p>
            <a:r>
              <a:rPr lang="en-US" sz="2000">
                <a:solidFill>
                  <a:schemeClr val="bg1">
                    <a:alpha val="60000"/>
                  </a:schemeClr>
                </a:solidFill>
                <a:cs typeface="Calibri"/>
              </a:rPr>
              <a:t>Metrics as a telemetry data type</a:t>
            </a:r>
          </a:p>
          <a:p>
            <a:endParaRPr lang="en-US" sz="2000">
              <a:solidFill>
                <a:schemeClr val="bg1">
                  <a:alpha val="60000"/>
                </a:schemeClr>
              </a:solidFill>
              <a:cs typeface="Calibri"/>
            </a:endParaRPr>
          </a:p>
        </p:txBody>
      </p:sp>
      <p:pic>
        <p:nvPicPr>
          <p:cNvPr id="4" name="Picture 4">
            <a:extLst>
              <a:ext uri="{FF2B5EF4-FFF2-40B4-BE49-F238E27FC236}">
                <a16:creationId xmlns:a16="http://schemas.microsoft.com/office/drawing/2014/main" id="{5D811543-28AC-A60E-5168-435BD44D5669}"/>
              </a:ext>
            </a:extLst>
          </p:cNvPr>
          <p:cNvPicPr>
            <a:picLocks noChangeAspect="1"/>
          </p:cNvPicPr>
          <p:nvPr/>
        </p:nvPicPr>
        <p:blipFill>
          <a:blip r:embed="rId2"/>
          <a:stretch>
            <a:fillRect/>
          </a:stretch>
        </p:blipFill>
        <p:spPr>
          <a:xfrm>
            <a:off x="5411053" y="1068432"/>
            <a:ext cx="6014185" cy="4721135"/>
          </a:xfrm>
          <a:prstGeom prst="rect">
            <a:avLst/>
          </a:prstGeom>
        </p:spPr>
      </p:pic>
    </p:spTree>
    <p:extLst>
      <p:ext uri="{BB962C8B-B14F-4D97-AF65-F5344CB8AC3E}">
        <p14:creationId xmlns:p14="http://schemas.microsoft.com/office/powerpoint/2010/main" val="8940668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a:p>
        </p:txBody>
      </p:sp>
      <p:sp>
        <p:nvSpPr>
          <p:cNvPr id="18" name="Freeform: Shape 17">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itle 1">
            <a:extLst>
              <a:ext uri="{FF2B5EF4-FFF2-40B4-BE49-F238E27FC236}">
                <a16:creationId xmlns:a16="http://schemas.microsoft.com/office/drawing/2014/main" id="{6159DB28-04D2-201C-9073-02102F99AD8A}"/>
              </a:ext>
            </a:extLst>
          </p:cNvPr>
          <p:cNvSpPr txBox="1">
            <a:spLocks/>
          </p:cNvSpPr>
          <p:nvPr/>
        </p:nvSpPr>
        <p:spPr>
          <a:xfrm>
            <a:off x="765051" y="662400"/>
            <a:ext cx="3384000" cy="149213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kern="1200">
                <a:solidFill>
                  <a:schemeClr val="bg1"/>
                </a:solidFill>
                <a:latin typeface="+mj-lt"/>
                <a:ea typeface="+mj-ea"/>
                <a:cs typeface="+mj-cs"/>
              </a:rPr>
              <a:t>Metrics should be...</a:t>
            </a:r>
          </a:p>
        </p:txBody>
      </p:sp>
      <p:sp>
        <p:nvSpPr>
          <p:cNvPr id="9" name="Text Placeholder 2">
            <a:extLst>
              <a:ext uri="{FF2B5EF4-FFF2-40B4-BE49-F238E27FC236}">
                <a16:creationId xmlns:a16="http://schemas.microsoft.com/office/drawing/2014/main" id="{CC1F437F-6E5F-3C0C-EE16-4EED38A50DE5}"/>
              </a:ext>
            </a:extLst>
          </p:cNvPr>
          <p:cNvSpPr txBox="1">
            <a:spLocks/>
          </p:cNvSpPr>
          <p:nvPr/>
        </p:nvSpPr>
        <p:spPr>
          <a:xfrm>
            <a:off x="765051" y="2286000"/>
            <a:ext cx="3384000" cy="3844800"/>
          </a:xfrm>
          <a:prstGeom prst="rect">
            <a:avLst/>
          </a:prstGeom>
        </p:spPr>
        <p:txBody>
          <a:bodyPr vert="horz" lIns="91440" tIns="45720" rIns="91440" bIns="45720" rtlCol="0" anchor="t">
            <a:normAutofit lnSpcReduction="10000"/>
          </a:bodyPr>
          <a:lstStyle>
            <a:lvl1pPr marL="0" indent="0" algn="l" defTabSz="914377" rtl="0" eaLnBrk="1" latinLnBrk="0" hangingPunct="1">
              <a:lnSpc>
                <a:spcPct val="100000"/>
              </a:lnSpc>
              <a:spcBef>
                <a:spcPts val="1000"/>
              </a:spcBef>
              <a:buFont typeface="Arial" panose="020B0604020202020204" pitchFamily="34" charset="0"/>
              <a:buNone/>
              <a:defRPr sz="1400" kern="1200">
                <a:solidFill>
                  <a:schemeClr val="tx1"/>
                </a:solidFill>
                <a:latin typeface="Noto IKEA Latin" panose="020B0502040504020204" pitchFamily="34" charset="0"/>
                <a:ea typeface="+mn-ea"/>
                <a:cs typeface="+mn-cs"/>
              </a:defRPr>
            </a:lvl1pPr>
            <a:lvl2pPr marL="0" indent="-342900" algn="l" defTabSz="914377" rtl="0" eaLnBrk="1" latinLnBrk="0" hangingPunct="1">
              <a:lnSpc>
                <a:spcPct val="100000"/>
              </a:lnSpc>
              <a:spcBef>
                <a:spcPts val="1000"/>
              </a:spcBef>
              <a:buFont typeface="Arial" panose="020B0604020202020204" pitchFamily="34" charset="0"/>
              <a:buChar char="•"/>
              <a:defRPr sz="1400" kern="1200" spc="0">
                <a:solidFill>
                  <a:schemeClr val="tx1"/>
                </a:solidFill>
                <a:latin typeface="Noto IKEA Latin" panose="020B0502040504020204" pitchFamily="34" charset="0"/>
                <a:ea typeface="+mn-ea"/>
                <a:cs typeface="+mn-cs"/>
              </a:defRPr>
            </a:lvl2pPr>
            <a:lvl3pPr marL="1142971" indent="-228594" algn="l" defTabSz="914377" rtl="0" eaLnBrk="1" latinLnBrk="0" hangingPunct="1">
              <a:lnSpc>
                <a:spcPct val="100000"/>
              </a:lnSpc>
              <a:spcBef>
                <a:spcPts val="500"/>
              </a:spcBef>
              <a:buFont typeface="Arial" panose="020B0604020202020204" pitchFamily="34" charset="0"/>
              <a:buChar char="•"/>
              <a:defRPr sz="1800" i="0" kern="1200">
                <a:solidFill>
                  <a:schemeClr val="tx1"/>
                </a:solidFill>
                <a:latin typeface="Noto IKEA Latin" panose="020B0502040504020204" pitchFamily="34" charset="0"/>
                <a:ea typeface="+mn-ea"/>
                <a:cs typeface="+mn-cs"/>
              </a:defRPr>
            </a:lvl3pPr>
            <a:lvl4pPr marL="1600160" indent="-228594" algn="l" defTabSz="914377" rtl="0" eaLnBrk="1" latinLnBrk="0" hangingPunct="1">
              <a:lnSpc>
                <a:spcPct val="100000"/>
              </a:lnSpc>
              <a:spcBef>
                <a:spcPts val="500"/>
              </a:spcBef>
              <a:buFont typeface="Arial" panose="020B0604020202020204" pitchFamily="34" charset="0"/>
              <a:buChar char="•"/>
              <a:defRPr sz="1400" kern="1200">
                <a:solidFill>
                  <a:schemeClr val="tx1"/>
                </a:solidFill>
                <a:latin typeface="Noto IKEA Latin" panose="020B0502040504020204" pitchFamily="34" charset="0"/>
                <a:ea typeface="+mn-ea"/>
                <a:cs typeface="+mn-cs"/>
              </a:defRPr>
            </a:lvl4pPr>
            <a:lvl5pPr marL="2057349" indent="-228594" algn="l" defTabSz="914377" rtl="0" eaLnBrk="1" latinLnBrk="0" hangingPunct="1">
              <a:lnSpc>
                <a:spcPct val="100000"/>
              </a:lnSpc>
              <a:spcBef>
                <a:spcPts val="500"/>
              </a:spcBef>
              <a:buFont typeface="Arial" panose="020B0604020202020204" pitchFamily="34" charset="0"/>
              <a:buChar char="•"/>
              <a:defRPr sz="1000" kern="1200">
                <a:solidFill>
                  <a:schemeClr val="tx1"/>
                </a:solidFill>
                <a:latin typeface="Noto IKEA Latin" panose="020B05020405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28600" defTabSz="914400">
              <a:lnSpc>
                <a:spcPct val="90000"/>
              </a:lnSpc>
              <a:buFont typeface="Arial" panose="020B0604020202020204" pitchFamily="34" charset="0"/>
              <a:buChar char="•"/>
            </a:pPr>
            <a:r>
              <a:rPr lang="en-US" sz="2000">
                <a:solidFill>
                  <a:schemeClr val="bg1">
                    <a:alpha val="60000"/>
                  </a:schemeClr>
                </a:solidFill>
                <a:latin typeface="+mn-lt"/>
              </a:rPr>
              <a:t>LOW cardinality data</a:t>
            </a:r>
          </a:p>
          <a:p>
            <a:pPr indent="-228600" defTabSz="914400">
              <a:lnSpc>
                <a:spcPct val="90000"/>
              </a:lnSpc>
              <a:buFont typeface="Arial" panose="020B0604020202020204" pitchFamily="34" charset="0"/>
              <a:buChar char="•"/>
            </a:pPr>
            <a:r>
              <a:rPr lang="en-US" sz="2000">
                <a:solidFill>
                  <a:schemeClr val="bg1">
                    <a:alpha val="60000"/>
                  </a:schemeClr>
                </a:solidFill>
                <a:latin typeface="+mn-lt"/>
              </a:rPr>
              <a:t>Gauge</a:t>
            </a:r>
            <a:endParaRPr lang="en-US" sz="2000">
              <a:solidFill>
                <a:schemeClr val="bg1">
                  <a:alpha val="60000"/>
                </a:schemeClr>
              </a:solidFill>
              <a:latin typeface="+mn-lt"/>
              <a:cs typeface="Calibri"/>
            </a:endParaRPr>
          </a:p>
          <a:p>
            <a:pPr indent="-228600" defTabSz="914400">
              <a:lnSpc>
                <a:spcPct val="90000"/>
              </a:lnSpc>
              <a:buFont typeface="Arial" panose="020B0604020202020204" pitchFamily="34" charset="0"/>
              <a:buChar char="•"/>
            </a:pPr>
            <a:r>
              <a:rPr lang="en-US" sz="2000">
                <a:solidFill>
                  <a:schemeClr val="bg1">
                    <a:alpha val="60000"/>
                  </a:schemeClr>
                </a:solidFill>
                <a:latin typeface="+mn-lt"/>
              </a:rPr>
              <a:t>Delta</a:t>
            </a:r>
            <a:endParaRPr lang="en-US" sz="2000">
              <a:solidFill>
                <a:schemeClr val="bg1">
                  <a:alpha val="60000"/>
                </a:schemeClr>
              </a:solidFill>
              <a:latin typeface="+mn-lt"/>
              <a:cs typeface="Calibri"/>
            </a:endParaRPr>
          </a:p>
          <a:p>
            <a:pPr indent="-228600" defTabSz="914400">
              <a:lnSpc>
                <a:spcPct val="90000"/>
              </a:lnSpc>
              <a:buFont typeface="Arial" panose="020B0604020202020204" pitchFamily="34" charset="0"/>
              <a:buChar char="•"/>
            </a:pPr>
            <a:r>
              <a:rPr lang="en-US" sz="2000">
                <a:solidFill>
                  <a:schemeClr val="bg1">
                    <a:alpha val="60000"/>
                  </a:schemeClr>
                </a:solidFill>
                <a:latin typeface="+mn-lt"/>
              </a:rPr>
              <a:t>Histogram</a:t>
            </a:r>
            <a:endParaRPr lang="en-US" sz="2000">
              <a:solidFill>
                <a:schemeClr val="bg1">
                  <a:alpha val="60000"/>
                </a:schemeClr>
              </a:solidFill>
              <a:latin typeface="+mn-lt"/>
              <a:cs typeface="Calibri"/>
            </a:endParaRPr>
          </a:p>
          <a:p>
            <a:pPr indent="-228600" defTabSz="914400">
              <a:lnSpc>
                <a:spcPct val="90000"/>
              </a:lnSpc>
              <a:buFont typeface="Arial" panose="020B0604020202020204" pitchFamily="34" charset="0"/>
              <a:buChar char="•"/>
            </a:pPr>
            <a:r>
              <a:rPr lang="en-US" sz="2000">
                <a:solidFill>
                  <a:schemeClr val="bg1">
                    <a:alpha val="60000"/>
                  </a:schemeClr>
                </a:solidFill>
                <a:latin typeface="+mn-lt"/>
              </a:rPr>
              <a:t>Can have Labels</a:t>
            </a:r>
            <a:endParaRPr lang="en-US" sz="2000">
              <a:solidFill>
                <a:schemeClr val="bg1">
                  <a:alpha val="60000"/>
                </a:schemeClr>
              </a:solidFill>
              <a:latin typeface="+mn-lt"/>
              <a:cs typeface="Calibri"/>
            </a:endParaRPr>
          </a:p>
          <a:p>
            <a:pPr indent="-228600" defTabSz="914400">
              <a:lnSpc>
                <a:spcPct val="90000"/>
              </a:lnSpc>
              <a:buFont typeface="Arial" panose="020B0604020202020204" pitchFamily="34" charset="0"/>
              <a:buChar char="•"/>
            </a:pPr>
            <a:r>
              <a:rPr lang="en-US" sz="2000">
                <a:solidFill>
                  <a:schemeClr val="bg1">
                    <a:alpha val="60000"/>
                  </a:schemeClr>
                </a:solidFill>
                <a:latin typeface="+mn-lt"/>
                <a:cs typeface="Calibri"/>
              </a:rPr>
              <a:t>Can have exemplars</a:t>
            </a:r>
            <a:endParaRPr lang="en-US" sz="2000">
              <a:solidFill>
                <a:schemeClr val="bg1">
                  <a:alpha val="60000"/>
                </a:schemeClr>
              </a:solidFill>
              <a:latin typeface="+mn-lt"/>
            </a:endParaRPr>
          </a:p>
          <a:p>
            <a:pPr indent="-228600" defTabSz="914400">
              <a:lnSpc>
                <a:spcPct val="90000"/>
              </a:lnSpc>
              <a:buFont typeface="Arial" panose="020B0604020202020204" pitchFamily="34" charset="0"/>
              <a:buChar char="•"/>
            </a:pPr>
            <a:r>
              <a:rPr lang="en-US" sz="2000">
                <a:solidFill>
                  <a:schemeClr val="bg1">
                    <a:alpha val="60000"/>
                  </a:schemeClr>
                </a:solidFill>
                <a:latin typeface="+mn-lt"/>
              </a:rPr>
              <a:t>Adding cardinality to metrics data increases the size and cost of the timeseries </a:t>
            </a:r>
            <a:r>
              <a:rPr lang="en-US" sz="2000" err="1">
                <a:solidFill>
                  <a:schemeClr val="bg1">
                    <a:alpha val="60000"/>
                  </a:schemeClr>
                </a:solidFill>
                <a:latin typeface="+mn-lt"/>
              </a:rPr>
              <a:t>db</a:t>
            </a:r>
            <a:r>
              <a:rPr lang="en-US" sz="2000">
                <a:solidFill>
                  <a:schemeClr val="bg1">
                    <a:alpha val="60000"/>
                  </a:schemeClr>
                </a:solidFill>
                <a:latin typeface="+mn-lt"/>
              </a:rPr>
              <a:t> that stores metrics.</a:t>
            </a:r>
            <a:br>
              <a:rPr lang="en-US" sz="2000">
                <a:latin typeface="+mn-lt"/>
              </a:rPr>
            </a:br>
            <a:endParaRPr lang="en-US" sz="2000">
              <a:solidFill>
                <a:schemeClr val="bg1">
                  <a:alpha val="60000"/>
                </a:schemeClr>
              </a:solidFill>
              <a:latin typeface="+mn-lt"/>
            </a:endParaRPr>
          </a:p>
          <a:p>
            <a:pPr indent="-228600" defTabSz="914400">
              <a:lnSpc>
                <a:spcPct val="90000"/>
              </a:lnSpc>
              <a:buFont typeface="Arial" panose="020B0604020202020204" pitchFamily="34" charset="0"/>
              <a:buChar char="•"/>
            </a:pPr>
            <a:endParaRPr lang="en-US" sz="2000">
              <a:solidFill>
                <a:schemeClr val="bg1">
                  <a:alpha val="60000"/>
                </a:schemeClr>
              </a:solidFill>
              <a:latin typeface="+mn-lt"/>
            </a:endParaRPr>
          </a:p>
        </p:txBody>
      </p:sp>
      <p:pic>
        <p:nvPicPr>
          <p:cNvPr id="5" name="Picture 3">
            <a:extLst>
              <a:ext uri="{FF2B5EF4-FFF2-40B4-BE49-F238E27FC236}">
                <a16:creationId xmlns:a16="http://schemas.microsoft.com/office/drawing/2014/main" id="{0FB91520-0CA0-023A-A6D5-9C1BAD8A2932}"/>
              </a:ext>
            </a:extLst>
          </p:cNvPr>
          <p:cNvPicPr>
            <a:picLocks noChangeAspect="1"/>
          </p:cNvPicPr>
          <p:nvPr/>
        </p:nvPicPr>
        <p:blipFill>
          <a:blip r:embed="rId2"/>
          <a:stretch>
            <a:fillRect/>
          </a:stretch>
        </p:blipFill>
        <p:spPr>
          <a:xfrm>
            <a:off x="5411053" y="1075234"/>
            <a:ext cx="6014185" cy="4707531"/>
          </a:xfrm>
          <a:prstGeom prst="rect">
            <a:avLst/>
          </a:prstGeom>
          <a:noFill/>
        </p:spPr>
      </p:pic>
    </p:spTree>
    <p:extLst>
      <p:ext uri="{BB962C8B-B14F-4D97-AF65-F5344CB8AC3E}">
        <p14:creationId xmlns:p14="http://schemas.microsoft.com/office/powerpoint/2010/main" val="42659814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4">
            <a:extLst>
              <a:ext uri="{FF2B5EF4-FFF2-40B4-BE49-F238E27FC236}">
                <a16:creationId xmlns:a16="http://schemas.microsoft.com/office/drawing/2014/main" id="{585871CB-D335-8B9F-0203-C4DB63E3C7E8}"/>
              </a:ext>
            </a:extLst>
          </p:cNvPr>
          <p:cNvPicPr>
            <a:picLocks noGrp="1" noChangeAspect="1"/>
          </p:cNvPicPr>
          <p:nvPr>
            <p:ph idx="1"/>
          </p:nvPr>
        </p:nvPicPr>
        <p:blipFill rotWithShape="1">
          <a:blip r:embed="rId2"/>
          <a:srcRect t="2966" b="4458"/>
          <a:stretch/>
        </p:blipFill>
        <p:spPr>
          <a:xfrm>
            <a:off x="20" y="1282"/>
            <a:ext cx="12191980" cy="6856718"/>
          </a:xfrm>
          <a:prstGeom prst="rect">
            <a:avLst/>
          </a:prstGeom>
        </p:spPr>
      </p:pic>
    </p:spTree>
    <p:extLst>
      <p:ext uri="{BB962C8B-B14F-4D97-AF65-F5344CB8AC3E}">
        <p14:creationId xmlns:p14="http://schemas.microsoft.com/office/powerpoint/2010/main" val="17286568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a:p>
        </p:txBody>
      </p:sp>
      <p:sp>
        <p:nvSpPr>
          <p:cNvPr id="18" name="Freeform: Shape 17">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EC4B147-2E17-F245-E0DB-947A874C31DF}"/>
              </a:ext>
            </a:extLst>
          </p:cNvPr>
          <p:cNvSpPr>
            <a:spLocks noGrp="1"/>
          </p:cNvSpPr>
          <p:nvPr>
            <p:ph type="title"/>
          </p:nvPr>
        </p:nvSpPr>
        <p:spPr>
          <a:xfrm>
            <a:off x="765051" y="662400"/>
            <a:ext cx="3384000" cy="1492132"/>
          </a:xfrm>
        </p:spPr>
        <p:txBody>
          <a:bodyPr vert="horz" lIns="91440" tIns="45720" rIns="91440" bIns="45720" rtlCol="0" anchor="t">
            <a:normAutofit/>
          </a:bodyPr>
          <a:lstStyle/>
          <a:p>
            <a:r>
              <a:rPr lang="en-US" kern="1200">
                <a:solidFill>
                  <a:schemeClr val="bg1"/>
                </a:solidFill>
                <a:latin typeface="+mj-lt"/>
                <a:ea typeface="+mj-ea"/>
                <a:cs typeface="+mj-cs"/>
              </a:rPr>
              <a:t>Traces</a:t>
            </a:r>
          </a:p>
        </p:txBody>
      </p:sp>
      <p:sp>
        <p:nvSpPr>
          <p:cNvPr id="7" name="Text Placeholder 2">
            <a:extLst>
              <a:ext uri="{FF2B5EF4-FFF2-40B4-BE49-F238E27FC236}">
                <a16:creationId xmlns:a16="http://schemas.microsoft.com/office/drawing/2014/main" id="{5E96770C-1C39-D2EE-CEF8-8D012B7898C5}"/>
              </a:ext>
            </a:extLst>
          </p:cNvPr>
          <p:cNvSpPr txBox="1">
            <a:spLocks/>
          </p:cNvSpPr>
          <p:nvPr/>
        </p:nvSpPr>
        <p:spPr>
          <a:xfrm>
            <a:off x="765051" y="2286000"/>
            <a:ext cx="3384000" cy="3844800"/>
          </a:xfrm>
          <a:prstGeom prst="rect">
            <a:avLst/>
          </a:prstGeom>
        </p:spPr>
        <p:txBody>
          <a:bodyPr vert="horz" lIns="91440" tIns="45720" rIns="91440" bIns="45720" rtlCol="0">
            <a:normAutofit/>
          </a:bodyPr>
          <a:lstStyle>
            <a:lvl1pPr marL="0" indent="0" algn="l" defTabSz="914377" rtl="0" eaLnBrk="1" latinLnBrk="0" hangingPunct="1">
              <a:lnSpc>
                <a:spcPct val="100000"/>
              </a:lnSpc>
              <a:spcBef>
                <a:spcPts val="1000"/>
              </a:spcBef>
              <a:buFont typeface="Arial" panose="020B0604020202020204" pitchFamily="34" charset="0"/>
              <a:buNone/>
              <a:defRPr sz="1400" kern="1200">
                <a:solidFill>
                  <a:schemeClr val="tx1"/>
                </a:solidFill>
                <a:latin typeface="Noto IKEA Latin" panose="020B0502040504020204" pitchFamily="34" charset="0"/>
                <a:ea typeface="+mn-ea"/>
                <a:cs typeface="+mn-cs"/>
              </a:defRPr>
            </a:lvl1pPr>
            <a:lvl2pPr marL="0" indent="-342900" algn="l" defTabSz="914377" rtl="0" eaLnBrk="1" latinLnBrk="0" hangingPunct="1">
              <a:lnSpc>
                <a:spcPct val="100000"/>
              </a:lnSpc>
              <a:spcBef>
                <a:spcPts val="1000"/>
              </a:spcBef>
              <a:buFont typeface="Arial" panose="020B0604020202020204" pitchFamily="34" charset="0"/>
              <a:buChar char="•"/>
              <a:defRPr sz="1400" kern="1200" spc="0">
                <a:solidFill>
                  <a:schemeClr val="tx1"/>
                </a:solidFill>
                <a:latin typeface="Noto IKEA Latin" panose="020B0502040504020204" pitchFamily="34" charset="0"/>
                <a:ea typeface="+mn-ea"/>
                <a:cs typeface="+mn-cs"/>
              </a:defRPr>
            </a:lvl2pPr>
            <a:lvl3pPr marL="1142971" indent="-228594" algn="l" defTabSz="914377" rtl="0" eaLnBrk="1" latinLnBrk="0" hangingPunct="1">
              <a:lnSpc>
                <a:spcPct val="100000"/>
              </a:lnSpc>
              <a:spcBef>
                <a:spcPts val="500"/>
              </a:spcBef>
              <a:buFont typeface="Arial" panose="020B0604020202020204" pitchFamily="34" charset="0"/>
              <a:buChar char="•"/>
              <a:defRPr sz="1800" i="0" kern="1200">
                <a:solidFill>
                  <a:schemeClr val="tx1"/>
                </a:solidFill>
                <a:latin typeface="Noto IKEA Latin" panose="020B0502040504020204" pitchFamily="34" charset="0"/>
                <a:ea typeface="+mn-ea"/>
                <a:cs typeface="+mn-cs"/>
              </a:defRPr>
            </a:lvl3pPr>
            <a:lvl4pPr marL="1600160" indent="-228594" algn="l" defTabSz="914377" rtl="0" eaLnBrk="1" latinLnBrk="0" hangingPunct="1">
              <a:lnSpc>
                <a:spcPct val="100000"/>
              </a:lnSpc>
              <a:spcBef>
                <a:spcPts val="500"/>
              </a:spcBef>
              <a:buFont typeface="Arial" panose="020B0604020202020204" pitchFamily="34" charset="0"/>
              <a:buChar char="•"/>
              <a:defRPr sz="1400" kern="1200">
                <a:solidFill>
                  <a:schemeClr val="tx1"/>
                </a:solidFill>
                <a:latin typeface="Noto IKEA Latin" panose="020B0502040504020204" pitchFamily="34" charset="0"/>
                <a:ea typeface="+mn-ea"/>
                <a:cs typeface="+mn-cs"/>
              </a:defRPr>
            </a:lvl4pPr>
            <a:lvl5pPr marL="2057349" indent="-228594" algn="l" defTabSz="914377" rtl="0" eaLnBrk="1" latinLnBrk="0" hangingPunct="1">
              <a:lnSpc>
                <a:spcPct val="100000"/>
              </a:lnSpc>
              <a:spcBef>
                <a:spcPts val="500"/>
              </a:spcBef>
              <a:buFont typeface="Arial" panose="020B0604020202020204" pitchFamily="34" charset="0"/>
              <a:buChar char="•"/>
              <a:defRPr sz="1000" kern="1200">
                <a:solidFill>
                  <a:schemeClr val="tx1"/>
                </a:solidFill>
                <a:latin typeface="Noto IKEA Latin" panose="020B05020405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28600" defTabSz="914400">
              <a:lnSpc>
                <a:spcPct val="90000"/>
              </a:lnSpc>
              <a:buFont typeface="Arial" panose="020B0604020202020204" pitchFamily="34" charset="0"/>
              <a:buChar char="•"/>
            </a:pPr>
            <a:r>
              <a:rPr lang="en-US" sz="2000">
                <a:solidFill>
                  <a:schemeClr val="bg1">
                    <a:alpha val="60000"/>
                  </a:schemeClr>
                </a:solidFill>
                <a:latin typeface="+mn-lt"/>
              </a:rPr>
              <a:t>With distributed applications and microservices, how can we find where our application is spending the most time and where it is failing?</a:t>
            </a:r>
          </a:p>
        </p:txBody>
      </p:sp>
      <p:pic>
        <p:nvPicPr>
          <p:cNvPr id="9" name="Picture 2">
            <a:extLst>
              <a:ext uri="{FF2B5EF4-FFF2-40B4-BE49-F238E27FC236}">
                <a16:creationId xmlns:a16="http://schemas.microsoft.com/office/drawing/2014/main" id="{BB6D1ED2-D953-A877-57D6-07BEABA07530}"/>
              </a:ext>
            </a:extLst>
          </p:cNvPr>
          <p:cNvPicPr>
            <a:picLocks noChangeAspect="1"/>
          </p:cNvPicPr>
          <p:nvPr/>
        </p:nvPicPr>
        <p:blipFill>
          <a:blip r:embed="rId2"/>
          <a:stretch>
            <a:fillRect/>
          </a:stretch>
        </p:blipFill>
        <p:spPr>
          <a:xfrm>
            <a:off x="5411053" y="1729993"/>
            <a:ext cx="6014185" cy="3398014"/>
          </a:xfrm>
          <a:prstGeom prst="rect">
            <a:avLst/>
          </a:prstGeom>
        </p:spPr>
      </p:pic>
    </p:spTree>
    <p:extLst>
      <p:ext uri="{BB962C8B-B14F-4D97-AF65-F5344CB8AC3E}">
        <p14:creationId xmlns:p14="http://schemas.microsoft.com/office/powerpoint/2010/main" val="2622825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a:p>
        </p:txBody>
      </p:sp>
      <p:sp>
        <p:nvSpPr>
          <p:cNvPr id="20" name="Freeform: Shape 19">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itle 1">
            <a:extLst>
              <a:ext uri="{FF2B5EF4-FFF2-40B4-BE49-F238E27FC236}">
                <a16:creationId xmlns:a16="http://schemas.microsoft.com/office/drawing/2014/main" id="{14996917-A600-4BBA-E119-3A16BE02F452}"/>
              </a:ext>
            </a:extLst>
          </p:cNvPr>
          <p:cNvSpPr txBox="1">
            <a:spLocks/>
          </p:cNvSpPr>
          <p:nvPr/>
        </p:nvSpPr>
        <p:spPr>
          <a:xfrm>
            <a:off x="765051" y="662400"/>
            <a:ext cx="3384000" cy="149213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a:solidFill>
                  <a:schemeClr val="bg1"/>
                </a:solidFill>
              </a:rPr>
              <a:t>How do traces work?</a:t>
            </a:r>
          </a:p>
        </p:txBody>
      </p:sp>
      <p:sp>
        <p:nvSpPr>
          <p:cNvPr id="7" name="Text Placeholder 2">
            <a:extLst>
              <a:ext uri="{FF2B5EF4-FFF2-40B4-BE49-F238E27FC236}">
                <a16:creationId xmlns:a16="http://schemas.microsoft.com/office/drawing/2014/main" id="{D11C8040-8013-C3F0-1561-5D33F8A8A7CB}"/>
              </a:ext>
            </a:extLst>
          </p:cNvPr>
          <p:cNvSpPr txBox="1">
            <a:spLocks/>
          </p:cNvSpPr>
          <p:nvPr/>
        </p:nvSpPr>
        <p:spPr>
          <a:xfrm>
            <a:off x="765051" y="2286000"/>
            <a:ext cx="3384000" cy="3844800"/>
          </a:xfrm>
          <a:prstGeom prst="rect">
            <a:avLst/>
          </a:prstGeom>
        </p:spPr>
        <p:txBody>
          <a:bodyPr vert="horz" lIns="91440" tIns="45720" rIns="91440" bIns="45720" rtlCol="0" anchor="t">
            <a:normAutofit/>
          </a:bodyPr>
          <a:lstStyle>
            <a:lvl1pPr marL="0" indent="0" algn="l" defTabSz="914377" rtl="0" eaLnBrk="1" latinLnBrk="0" hangingPunct="1">
              <a:lnSpc>
                <a:spcPct val="100000"/>
              </a:lnSpc>
              <a:spcBef>
                <a:spcPts val="1000"/>
              </a:spcBef>
              <a:buFont typeface="Arial" panose="020B0604020202020204" pitchFamily="34" charset="0"/>
              <a:buNone/>
              <a:defRPr sz="1400" kern="1200">
                <a:solidFill>
                  <a:schemeClr val="tx1"/>
                </a:solidFill>
                <a:latin typeface="Noto IKEA Latin" panose="020B0502040504020204" pitchFamily="34" charset="0"/>
                <a:ea typeface="+mn-ea"/>
                <a:cs typeface="+mn-cs"/>
              </a:defRPr>
            </a:lvl1pPr>
            <a:lvl2pPr marL="0" indent="-342900" algn="l" defTabSz="914377" rtl="0" eaLnBrk="1" latinLnBrk="0" hangingPunct="1">
              <a:lnSpc>
                <a:spcPct val="100000"/>
              </a:lnSpc>
              <a:spcBef>
                <a:spcPts val="1000"/>
              </a:spcBef>
              <a:buFont typeface="Arial" panose="020B0604020202020204" pitchFamily="34" charset="0"/>
              <a:buChar char="•"/>
              <a:defRPr sz="1400" kern="1200" spc="0">
                <a:solidFill>
                  <a:schemeClr val="tx1"/>
                </a:solidFill>
                <a:latin typeface="Noto IKEA Latin" panose="020B0502040504020204" pitchFamily="34" charset="0"/>
                <a:ea typeface="+mn-ea"/>
                <a:cs typeface="+mn-cs"/>
              </a:defRPr>
            </a:lvl2pPr>
            <a:lvl3pPr marL="1142971" indent="-228594" algn="l" defTabSz="914377" rtl="0" eaLnBrk="1" latinLnBrk="0" hangingPunct="1">
              <a:lnSpc>
                <a:spcPct val="100000"/>
              </a:lnSpc>
              <a:spcBef>
                <a:spcPts val="500"/>
              </a:spcBef>
              <a:buFont typeface="Arial" panose="020B0604020202020204" pitchFamily="34" charset="0"/>
              <a:buChar char="•"/>
              <a:defRPr sz="1800" i="0" kern="1200">
                <a:solidFill>
                  <a:schemeClr val="tx1"/>
                </a:solidFill>
                <a:latin typeface="Noto IKEA Latin" panose="020B0502040504020204" pitchFamily="34" charset="0"/>
                <a:ea typeface="+mn-ea"/>
                <a:cs typeface="+mn-cs"/>
              </a:defRPr>
            </a:lvl3pPr>
            <a:lvl4pPr marL="1600160" indent="-228594" algn="l" defTabSz="914377" rtl="0" eaLnBrk="1" latinLnBrk="0" hangingPunct="1">
              <a:lnSpc>
                <a:spcPct val="100000"/>
              </a:lnSpc>
              <a:spcBef>
                <a:spcPts val="500"/>
              </a:spcBef>
              <a:buFont typeface="Arial" panose="020B0604020202020204" pitchFamily="34" charset="0"/>
              <a:buChar char="•"/>
              <a:defRPr sz="1400" kern="1200">
                <a:solidFill>
                  <a:schemeClr val="tx1"/>
                </a:solidFill>
                <a:latin typeface="Noto IKEA Latin" panose="020B0502040504020204" pitchFamily="34" charset="0"/>
                <a:ea typeface="+mn-ea"/>
                <a:cs typeface="+mn-cs"/>
              </a:defRPr>
            </a:lvl4pPr>
            <a:lvl5pPr marL="2057349" indent="-228594" algn="l" defTabSz="914377" rtl="0" eaLnBrk="1" latinLnBrk="0" hangingPunct="1">
              <a:lnSpc>
                <a:spcPct val="100000"/>
              </a:lnSpc>
              <a:spcBef>
                <a:spcPts val="500"/>
              </a:spcBef>
              <a:buFont typeface="Arial" panose="020B0604020202020204" pitchFamily="34" charset="0"/>
              <a:buChar char="•"/>
              <a:defRPr sz="1000" kern="1200">
                <a:solidFill>
                  <a:schemeClr val="tx1"/>
                </a:solidFill>
                <a:latin typeface="Noto IKEA Latin" panose="020B05020405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28600" defTabSz="914400">
              <a:lnSpc>
                <a:spcPct val="90000"/>
              </a:lnSpc>
              <a:buFont typeface="Arial" panose="020B0604020202020204" pitchFamily="34" charset="0"/>
              <a:buChar char="•"/>
            </a:pPr>
            <a:r>
              <a:rPr lang="en-US" sz="2000">
                <a:solidFill>
                  <a:schemeClr val="bg1">
                    <a:alpha val="60000"/>
                  </a:schemeClr>
                </a:solidFill>
                <a:latin typeface="+mn-lt"/>
              </a:rPr>
              <a:t>Traces inherit a Trace ID from the Root Span (A)</a:t>
            </a:r>
            <a:endParaRPr lang="en-US" sz="2000">
              <a:solidFill>
                <a:schemeClr val="bg1">
                  <a:alpha val="60000"/>
                </a:schemeClr>
              </a:solidFill>
              <a:latin typeface="+mn-lt"/>
              <a:cs typeface="Calibri"/>
            </a:endParaRPr>
          </a:p>
          <a:p>
            <a:pPr indent="-228600" defTabSz="914400">
              <a:lnSpc>
                <a:spcPct val="90000"/>
              </a:lnSpc>
              <a:buFont typeface="Arial" panose="020B0604020202020204" pitchFamily="34" charset="0"/>
              <a:buChar char="•"/>
            </a:pPr>
            <a:r>
              <a:rPr lang="en-US" sz="2000">
                <a:solidFill>
                  <a:schemeClr val="bg1">
                    <a:alpha val="60000"/>
                  </a:schemeClr>
                </a:solidFill>
                <a:latin typeface="+mn-lt"/>
              </a:rPr>
              <a:t>Traces propagate the Trace ID on to all child spans(B,C,D,E)</a:t>
            </a:r>
            <a:endParaRPr lang="en-US" sz="2000">
              <a:solidFill>
                <a:schemeClr val="bg1">
                  <a:alpha val="60000"/>
                </a:schemeClr>
              </a:solidFill>
              <a:latin typeface="+mn-lt"/>
              <a:cs typeface="Calibri"/>
            </a:endParaRPr>
          </a:p>
          <a:p>
            <a:pPr indent="-228600" defTabSz="914400">
              <a:lnSpc>
                <a:spcPct val="90000"/>
              </a:lnSpc>
              <a:buFont typeface="Arial" panose="020B0604020202020204" pitchFamily="34" charset="0"/>
              <a:buChar char="•"/>
            </a:pPr>
            <a:r>
              <a:rPr lang="en-US" sz="2000">
                <a:solidFill>
                  <a:schemeClr val="bg1">
                    <a:alpha val="60000"/>
                  </a:schemeClr>
                </a:solidFill>
                <a:latin typeface="+mn-lt"/>
              </a:rPr>
              <a:t>If a request is received without any trace information, a new Trace ID is created.</a:t>
            </a:r>
            <a:endParaRPr lang="en-US" sz="2000">
              <a:solidFill>
                <a:schemeClr val="bg1">
                  <a:alpha val="60000"/>
                </a:schemeClr>
              </a:solidFill>
              <a:latin typeface="+mn-lt"/>
              <a:cs typeface="Calibri"/>
            </a:endParaRPr>
          </a:p>
          <a:p>
            <a:pPr indent="-228600" defTabSz="914400">
              <a:lnSpc>
                <a:spcPct val="90000"/>
              </a:lnSpc>
              <a:buFont typeface="Arial" panose="020B0604020202020204" pitchFamily="34" charset="0"/>
              <a:buChar char="•"/>
            </a:pPr>
            <a:r>
              <a:rPr lang="en-US" sz="2000">
                <a:solidFill>
                  <a:schemeClr val="bg1">
                    <a:alpha val="60000"/>
                  </a:schemeClr>
                </a:solidFill>
                <a:latin typeface="+mn-lt"/>
              </a:rPr>
              <a:t>The trace propagation is not limited by system.</a:t>
            </a:r>
            <a:endParaRPr lang="en-US" sz="2000">
              <a:solidFill>
                <a:schemeClr val="bg1">
                  <a:alpha val="60000"/>
                </a:schemeClr>
              </a:solidFill>
              <a:latin typeface="+mn-lt"/>
              <a:cs typeface="Calibri"/>
            </a:endParaRPr>
          </a:p>
        </p:txBody>
      </p:sp>
      <p:pic>
        <p:nvPicPr>
          <p:cNvPr id="9" name="Picture 5">
            <a:extLst>
              <a:ext uri="{FF2B5EF4-FFF2-40B4-BE49-F238E27FC236}">
                <a16:creationId xmlns:a16="http://schemas.microsoft.com/office/drawing/2014/main" id="{AAFD0242-411A-BFF3-05D2-697572260663}"/>
              </a:ext>
            </a:extLst>
          </p:cNvPr>
          <p:cNvPicPr>
            <a:picLocks noChangeAspect="1"/>
          </p:cNvPicPr>
          <p:nvPr/>
        </p:nvPicPr>
        <p:blipFill>
          <a:blip r:embed="rId2"/>
          <a:stretch>
            <a:fillRect/>
          </a:stretch>
        </p:blipFill>
        <p:spPr>
          <a:xfrm>
            <a:off x="6912967" y="2169"/>
            <a:ext cx="5335216" cy="2778615"/>
          </a:xfrm>
          <a:prstGeom prst="rect">
            <a:avLst/>
          </a:prstGeom>
        </p:spPr>
      </p:pic>
      <p:pic>
        <p:nvPicPr>
          <p:cNvPr id="11" name="Picture 7">
            <a:extLst>
              <a:ext uri="{FF2B5EF4-FFF2-40B4-BE49-F238E27FC236}">
                <a16:creationId xmlns:a16="http://schemas.microsoft.com/office/drawing/2014/main" id="{7F1474ED-9BA5-A596-309E-65C17C3A99AE}"/>
              </a:ext>
            </a:extLst>
          </p:cNvPr>
          <p:cNvPicPr>
            <a:picLocks noChangeAspect="1"/>
          </p:cNvPicPr>
          <p:nvPr/>
        </p:nvPicPr>
        <p:blipFill rotWithShape="1">
          <a:blip r:embed="rId3"/>
          <a:srcRect l="3276" r="50979" b="-1"/>
          <a:stretch/>
        </p:blipFill>
        <p:spPr>
          <a:xfrm>
            <a:off x="5449500" y="2466793"/>
            <a:ext cx="3822258" cy="4342935"/>
          </a:xfrm>
          <a:prstGeom prst="rect">
            <a:avLst/>
          </a:prstGeom>
          <a:noFill/>
        </p:spPr>
      </p:pic>
    </p:spTree>
    <p:extLst>
      <p:ext uri="{BB962C8B-B14F-4D97-AF65-F5344CB8AC3E}">
        <p14:creationId xmlns:p14="http://schemas.microsoft.com/office/powerpoint/2010/main" val="12287238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a:p>
        </p:txBody>
      </p:sp>
      <p:sp>
        <p:nvSpPr>
          <p:cNvPr id="18" name="Freeform: Shape 17">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itle 1">
            <a:extLst>
              <a:ext uri="{FF2B5EF4-FFF2-40B4-BE49-F238E27FC236}">
                <a16:creationId xmlns:a16="http://schemas.microsoft.com/office/drawing/2014/main" id="{E45665DC-94EF-9748-DDBD-B8E99E7FB0C2}"/>
              </a:ext>
            </a:extLst>
          </p:cNvPr>
          <p:cNvSpPr txBox="1">
            <a:spLocks/>
          </p:cNvSpPr>
          <p:nvPr/>
        </p:nvSpPr>
        <p:spPr>
          <a:xfrm>
            <a:off x="765051" y="662400"/>
            <a:ext cx="3384000" cy="149213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100" kern="1200">
                <a:solidFill>
                  <a:schemeClr val="bg1"/>
                </a:solidFill>
                <a:latin typeface="+mj-lt"/>
                <a:ea typeface="+mj-ea"/>
                <a:cs typeface="+mj-cs"/>
              </a:rPr>
              <a:t>What do traces look like?</a:t>
            </a:r>
          </a:p>
        </p:txBody>
      </p:sp>
      <p:sp>
        <p:nvSpPr>
          <p:cNvPr id="7" name="Text Placeholder 2">
            <a:extLst>
              <a:ext uri="{FF2B5EF4-FFF2-40B4-BE49-F238E27FC236}">
                <a16:creationId xmlns:a16="http://schemas.microsoft.com/office/drawing/2014/main" id="{6C5FC8DC-C590-3132-DCE9-FD601D222446}"/>
              </a:ext>
            </a:extLst>
          </p:cNvPr>
          <p:cNvSpPr txBox="1">
            <a:spLocks/>
          </p:cNvSpPr>
          <p:nvPr/>
        </p:nvSpPr>
        <p:spPr>
          <a:xfrm>
            <a:off x="765051" y="2286000"/>
            <a:ext cx="3384000" cy="3844800"/>
          </a:xfrm>
          <a:prstGeom prst="rect">
            <a:avLst/>
          </a:prstGeom>
        </p:spPr>
        <p:txBody>
          <a:bodyPr vert="horz" lIns="91440" tIns="45720" rIns="91440" bIns="45720" rtlCol="0">
            <a:normAutofit/>
          </a:bodyPr>
          <a:lstStyle>
            <a:lvl1pPr marL="0" indent="0" algn="l" defTabSz="914377" rtl="0" eaLnBrk="1" latinLnBrk="0" hangingPunct="1">
              <a:lnSpc>
                <a:spcPct val="100000"/>
              </a:lnSpc>
              <a:spcBef>
                <a:spcPts val="1000"/>
              </a:spcBef>
              <a:buFont typeface="Arial" panose="020B0604020202020204" pitchFamily="34" charset="0"/>
              <a:buNone/>
              <a:defRPr sz="1400" kern="1200">
                <a:solidFill>
                  <a:schemeClr val="tx1"/>
                </a:solidFill>
                <a:latin typeface="Noto IKEA Latin" panose="020B0502040504020204" pitchFamily="34" charset="0"/>
                <a:ea typeface="+mn-ea"/>
                <a:cs typeface="+mn-cs"/>
              </a:defRPr>
            </a:lvl1pPr>
            <a:lvl2pPr marL="0" indent="-342900" algn="l" defTabSz="914377" rtl="0" eaLnBrk="1" latinLnBrk="0" hangingPunct="1">
              <a:lnSpc>
                <a:spcPct val="100000"/>
              </a:lnSpc>
              <a:spcBef>
                <a:spcPts val="1000"/>
              </a:spcBef>
              <a:buFont typeface="Arial" panose="020B0604020202020204" pitchFamily="34" charset="0"/>
              <a:buChar char="•"/>
              <a:defRPr sz="1400" kern="1200" spc="0">
                <a:solidFill>
                  <a:schemeClr val="tx1"/>
                </a:solidFill>
                <a:latin typeface="Noto IKEA Latin" panose="020B0502040504020204" pitchFamily="34" charset="0"/>
                <a:ea typeface="+mn-ea"/>
                <a:cs typeface="+mn-cs"/>
              </a:defRPr>
            </a:lvl2pPr>
            <a:lvl3pPr marL="1142971" indent="-228594" algn="l" defTabSz="914377" rtl="0" eaLnBrk="1" latinLnBrk="0" hangingPunct="1">
              <a:lnSpc>
                <a:spcPct val="100000"/>
              </a:lnSpc>
              <a:spcBef>
                <a:spcPts val="500"/>
              </a:spcBef>
              <a:buFont typeface="Arial" panose="020B0604020202020204" pitchFamily="34" charset="0"/>
              <a:buChar char="•"/>
              <a:defRPr sz="1800" i="0" kern="1200">
                <a:solidFill>
                  <a:schemeClr val="tx1"/>
                </a:solidFill>
                <a:latin typeface="Noto IKEA Latin" panose="020B0502040504020204" pitchFamily="34" charset="0"/>
                <a:ea typeface="+mn-ea"/>
                <a:cs typeface="+mn-cs"/>
              </a:defRPr>
            </a:lvl3pPr>
            <a:lvl4pPr marL="1600160" indent="-228594" algn="l" defTabSz="914377" rtl="0" eaLnBrk="1" latinLnBrk="0" hangingPunct="1">
              <a:lnSpc>
                <a:spcPct val="100000"/>
              </a:lnSpc>
              <a:spcBef>
                <a:spcPts val="500"/>
              </a:spcBef>
              <a:buFont typeface="Arial" panose="020B0604020202020204" pitchFamily="34" charset="0"/>
              <a:buChar char="•"/>
              <a:defRPr sz="1400" kern="1200">
                <a:solidFill>
                  <a:schemeClr val="tx1"/>
                </a:solidFill>
                <a:latin typeface="Noto IKEA Latin" panose="020B0502040504020204" pitchFamily="34" charset="0"/>
                <a:ea typeface="+mn-ea"/>
                <a:cs typeface="+mn-cs"/>
              </a:defRPr>
            </a:lvl4pPr>
            <a:lvl5pPr marL="2057349" indent="-228594" algn="l" defTabSz="914377" rtl="0" eaLnBrk="1" latinLnBrk="0" hangingPunct="1">
              <a:lnSpc>
                <a:spcPct val="100000"/>
              </a:lnSpc>
              <a:spcBef>
                <a:spcPts val="500"/>
              </a:spcBef>
              <a:buFont typeface="Arial" panose="020B0604020202020204" pitchFamily="34" charset="0"/>
              <a:buChar char="•"/>
              <a:defRPr sz="1000" kern="1200">
                <a:solidFill>
                  <a:schemeClr val="tx1"/>
                </a:solidFill>
                <a:latin typeface="Noto IKEA Latin" panose="020B05020405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28600" defTabSz="914400">
              <a:lnSpc>
                <a:spcPct val="90000"/>
              </a:lnSpc>
              <a:buFont typeface="Arial" panose="020B0604020202020204" pitchFamily="34" charset="0"/>
              <a:buChar char="•"/>
            </a:pPr>
            <a:r>
              <a:rPr lang="en-US" sz="1700">
                <a:solidFill>
                  <a:schemeClr val="bg1">
                    <a:alpha val="60000"/>
                  </a:schemeClr>
                </a:solidFill>
                <a:latin typeface="+mn-lt"/>
              </a:rPr>
              <a:t>Important components:</a:t>
            </a:r>
          </a:p>
          <a:p>
            <a:pPr marL="285750" indent="-228600" defTabSz="914400">
              <a:lnSpc>
                <a:spcPct val="90000"/>
              </a:lnSpc>
              <a:buFont typeface="Arial" panose="020B0604020202020204" pitchFamily="34" charset="0"/>
              <a:buChar char="•"/>
            </a:pPr>
            <a:r>
              <a:rPr lang="en-US" sz="1700">
                <a:solidFill>
                  <a:schemeClr val="bg1">
                    <a:alpha val="60000"/>
                  </a:schemeClr>
                </a:solidFill>
                <a:latin typeface="+mn-lt"/>
              </a:rPr>
              <a:t>Span Context – serialized and propagated, immutable</a:t>
            </a:r>
          </a:p>
          <a:p>
            <a:pPr marL="285750" indent="-228600" defTabSz="914400">
              <a:lnSpc>
                <a:spcPct val="90000"/>
              </a:lnSpc>
              <a:buFont typeface="Arial" panose="020B0604020202020204" pitchFamily="34" charset="0"/>
              <a:buChar char="•"/>
            </a:pPr>
            <a:r>
              <a:rPr lang="en-US" sz="1700">
                <a:solidFill>
                  <a:schemeClr val="bg1">
                    <a:alpha val="60000"/>
                  </a:schemeClr>
                </a:solidFill>
                <a:latin typeface="+mn-lt"/>
              </a:rPr>
              <a:t>Attributes – key-value pair metadata</a:t>
            </a:r>
          </a:p>
          <a:p>
            <a:pPr marL="285750" indent="-228600" defTabSz="914400">
              <a:lnSpc>
                <a:spcPct val="90000"/>
              </a:lnSpc>
              <a:buFont typeface="Arial" panose="020B0604020202020204" pitchFamily="34" charset="0"/>
              <a:buChar char="•"/>
            </a:pPr>
            <a:r>
              <a:rPr lang="en-US" sz="1700">
                <a:solidFill>
                  <a:schemeClr val="bg1">
                    <a:alpha val="60000"/>
                  </a:schemeClr>
                </a:solidFill>
                <a:latin typeface="+mn-lt"/>
              </a:rPr>
              <a:t>Events – structured log message</a:t>
            </a:r>
          </a:p>
          <a:p>
            <a:pPr marL="285750" indent="-228600" defTabSz="914400">
              <a:lnSpc>
                <a:spcPct val="90000"/>
              </a:lnSpc>
              <a:buFont typeface="Arial" panose="020B0604020202020204" pitchFamily="34" charset="0"/>
              <a:buChar char="•"/>
            </a:pPr>
            <a:r>
              <a:rPr lang="en-US" sz="1700">
                <a:solidFill>
                  <a:schemeClr val="bg1">
                    <a:alpha val="60000"/>
                  </a:schemeClr>
                </a:solidFill>
                <a:latin typeface="+mn-lt"/>
              </a:rPr>
              <a:t>Span Links – Link multiple or async spans</a:t>
            </a:r>
          </a:p>
          <a:p>
            <a:pPr marL="285750" indent="-228600" defTabSz="914400">
              <a:lnSpc>
                <a:spcPct val="90000"/>
              </a:lnSpc>
              <a:buFont typeface="Arial" panose="020B0604020202020204" pitchFamily="34" charset="0"/>
              <a:buChar char="•"/>
            </a:pPr>
            <a:r>
              <a:rPr lang="en-US" sz="1700">
                <a:solidFill>
                  <a:schemeClr val="bg1">
                    <a:alpha val="60000"/>
                  </a:schemeClr>
                </a:solidFill>
                <a:latin typeface="+mn-lt"/>
              </a:rPr>
              <a:t>Span Status – OK, Unset, Error</a:t>
            </a:r>
          </a:p>
          <a:p>
            <a:pPr marL="285750" indent="-228600" defTabSz="914400">
              <a:lnSpc>
                <a:spcPct val="90000"/>
              </a:lnSpc>
              <a:buFont typeface="Arial" panose="020B0604020202020204" pitchFamily="34" charset="0"/>
              <a:buChar char="•"/>
            </a:pPr>
            <a:r>
              <a:rPr lang="en-US" sz="1700">
                <a:solidFill>
                  <a:schemeClr val="bg1">
                    <a:alpha val="60000"/>
                  </a:schemeClr>
                </a:solidFill>
                <a:latin typeface="+mn-lt"/>
              </a:rPr>
              <a:t>Span Kind – server, client, internal, producer, consumer</a:t>
            </a:r>
          </a:p>
        </p:txBody>
      </p:sp>
      <p:pic>
        <p:nvPicPr>
          <p:cNvPr id="9" name="Picture 5">
            <a:extLst>
              <a:ext uri="{FF2B5EF4-FFF2-40B4-BE49-F238E27FC236}">
                <a16:creationId xmlns:a16="http://schemas.microsoft.com/office/drawing/2014/main" id="{F767F37A-B219-8C9B-1619-03E3FA0B1448}"/>
              </a:ext>
            </a:extLst>
          </p:cNvPr>
          <p:cNvPicPr>
            <a:picLocks noChangeAspect="1"/>
          </p:cNvPicPr>
          <p:nvPr/>
        </p:nvPicPr>
        <p:blipFill>
          <a:blip r:embed="rId2"/>
          <a:stretch>
            <a:fillRect/>
          </a:stretch>
        </p:blipFill>
        <p:spPr>
          <a:xfrm>
            <a:off x="5876349" y="643469"/>
            <a:ext cx="5083592" cy="5571062"/>
          </a:xfrm>
          <a:prstGeom prst="rect">
            <a:avLst/>
          </a:prstGeom>
        </p:spPr>
      </p:pic>
    </p:spTree>
    <p:extLst>
      <p:ext uri="{BB962C8B-B14F-4D97-AF65-F5344CB8AC3E}">
        <p14:creationId xmlns:p14="http://schemas.microsoft.com/office/powerpoint/2010/main" val="22261598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a:p>
        </p:txBody>
      </p:sp>
      <p:sp>
        <p:nvSpPr>
          <p:cNvPr id="18" name="Freeform: Shape 17">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itle 1">
            <a:extLst>
              <a:ext uri="{FF2B5EF4-FFF2-40B4-BE49-F238E27FC236}">
                <a16:creationId xmlns:a16="http://schemas.microsoft.com/office/drawing/2014/main" id="{C40AB022-84E1-A9AE-989C-5030EEBDE5EC}"/>
              </a:ext>
            </a:extLst>
          </p:cNvPr>
          <p:cNvSpPr txBox="1">
            <a:spLocks/>
          </p:cNvSpPr>
          <p:nvPr/>
        </p:nvSpPr>
        <p:spPr>
          <a:xfrm>
            <a:off x="765051" y="662400"/>
            <a:ext cx="3384000" cy="149213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kern="1200">
                <a:solidFill>
                  <a:schemeClr val="bg1"/>
                </a:solidFill>
                <a:latin typeface="+mj-lt"/>
                <a:ea typeface="+mj-ea"/>
                <a:cs typeface="+mj-cs"/>
              </a:rPr>
              <a:t>What is a span?</a:t>
            </a:r>
          </a:p>
        </p:txBody>
      </p:sp>
      <p:sp>
        <p:nvSpPr>
          <p:cNvPr id="7" name="Text Placeholder 2">
            <a:extLst>
              <a:ext uri="{FF2B5EF4-FFF2-40B4-BE49-F238E27FC236}">
                <a16:creationId xmlns:a16="http://schemas.microsoft.com/office/drawing/2014/main" id="{0790948B-7967-454A-E47C-4D937A79E852}"/>
              </a:ext>
            </a:extLst>
          </p:cNvPr>
          <p:cNvSpPr txBox="1">
            <a:spLocks/>
          </p:cNvSpPr>
          <p:nvPr/>
        </p:nvSpPr>
        <p:spPr>
          <a:xfrm>
            <a:off x="765051" y="2286000"/>
            <a:ext cx="3384000" cy="3844800"/>
          </a:xfrm>
          <a:prstGeom prst="rect">
            <a:avLst/>
          </a:prstGeom>
        </p:spPr>
        <p:txBody>
          <a:bodyPr vert="horz" lIns="91440" tIns="45720" rIns="91440" bIns="45720" rtlCol="0" anchor="t">
            <a:normAutofit/>
          </a:bodyPr>
          <a:lstStyle>
            <a:lvl1pPr marL="0" indent="0" algn="l" defTabSz="914377" rtl="0" eaLnBrk="1" latinLnBrk="0" hangingPunct="1">
              <a:lnSpc>
                <a:spcPct val="100000"/>
              </a:lnSpc>
              <a:spcBef>
                <a:spcPts val="1000"/>
              </a:spcBef>
              <a:buFont typeface="Arial" panose="020B0604020202020204" pitchFamily="34" charset="0"/>
              <a:buNone/>
              <a:defRPr sz="1400" kern="1200">
                <a:solidFill>
                  <a:schemeClr val="tx1"/>
                </a:solidFill>
                <a:latin typeface="Noto IKEA Latin" panose="020B0502040504020204" pitchFamily="34" charset="0"/>
                <a:ea typeface="+mn-ea"/>
                <a:cs typeface="+mn-cs"/>
              </a:defRPr>
            </a:lvl1pPr>
            <a:lvl2pPr marL="0" indent="-342900" algn="l" defTabSz="914377" rtl="0" eaLnBrk="1" latinLnBrk="0" hangingPunct="1">
              <a:lnSpc>
                <a:spcPct val="100000"/>
              </a:lnSpc>
              <a:spcBef>
                <a:spcPts val="1000"/>
              </a:spcBef>
              <a:buFont typeface="Arial" panose="020B0604020202020204" pitchFamily="34" charset="0"/>
              <a:buChar char="•"/>
              <a:defRPr sz="1400" kern="1200" spc="0">
                <a:solidFill>
                  <a:schemeClr val="tx1"/>
                </a:solidFill>
                <a:latin typeface="Noto IKEA Latin" panose="020B0502040504020204" pitchFamily="34" charset="0"/>
                <a:ea typeface="+mn-ea"/>
                <a:cs typeface="+mn-cs"/>
              </a:defRPr>
            </a:lvl2pPr>
            <a:lvl3pPr marL="1142971" indent="-228594" algn="l" defTabSz="914377" rtl="0" eaLnBrk="1" latinLnBrk="0" hangingPunct="1">
              <a:lnSpc>
                <a:spcPct val="100000"/>
              </a:lnSpc>
              <a:spcBef>
                <a:spcPts val="500"/>
              </a:spcBef>
              <a:buFont typeface="Arial" panose="020B0604020202020204" pitchFamily="34" charset="0"/>
              <a:buChar char="•"/>
              <a:defRPr sz="1800" i="0" kern="1200">
                <a:solidFill>
                  <a:schemeClr val="tx1"/>
                </a:solidFill>
                <a:latin typeface="Noto IKEA Latin" panose="020B0502040504020204" pitchFamily="34" charset="0"/>
                <a:ea typeface="+mn-ea"/>
                <a:cs typeface="+mn-cs"/>
              </a:defRPr>
            </a:lvl3pPr>
            <a:lvl4pPr marL="1600160" indent="-228594" algn="l" defTabSz="914377" rtl="0" eaLnBrk="1" latinLnBrk="0" hangingPunct="1">
              <a:lnSpc>
                <a:spcPct val="100000"/>
              </a:lnSpc>
              <a:spcBef>
                <a:spcPts val="500"/>
              </a:spcBef>
              <a:buFont typeface="Arial" panose="020B0604020202020204" pitchFamily="34" charset="0"/>
              <a:buChar char="•"/>
              <a:defRPr sz="1400" kern="1200">
                <a:solidFill>
                  <a:schemeClr val="tx1"/>
                </a:solidFill>
                <a:latin typeface="Noto IKEA Latin" panose="020B0502040504020204" pitchFamily="34" charset="0"/>
                <a:ea typeface="+mn-ea"/>
                <a:cs typeface="+mn-cs"/>
              </a:defRPr>
            </a:lvl4pPr>
            <a:lvl5pPr marL="2057349" indent="-228594" algn="l" defTabSz="914377" rtl="0" eaLnBrk="1" latinLnBrk="0" hangingPunct="1">
              <a:lnSpc>
                <a:spcPct val="100000"/>
              </a:lnSpc>
              <a:spcBef>
                <a:spcPts val="500"/>
              </a:spcBef>
              <a:buFont typeface="Arial" panose="020B0604020202020204" pitchFamily="34" charset="0"/>
              <a:buChar char="•"/>
              <a:defRPr sz="1000" kern="1200">
                <a:solidFill>
                  <a:schemeClr val="tx1"/>
                </a:solidFill>
                <a:latin typeface="Noto IKEA Latin" panose="020B05020405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28600" defTabSz="914400">
              <a:lnSpc>
                <a:spcPct val="90000"/>
              </a:lnSpc>
              <a:buFont typeface="Arial" panose="020B0604020202020204" pitchFamily="34" charset="0"/>
              <a:buChar char="•"/>
            </a:pPr>
            <a:r>
              <a:rPr lang="en-US" sz="2000" b="1" u="sng">
                <a:solidFill>
                  <a:schemeClr val="bg1">
                    <a:alpha val="60000"/>
                  </a:schemeClr>
                </a:solidFill>
                <a:latin typeface="+mn-lt"/>
              </a:rPr>
              <a:t>Span Metadata:</a:t>
            </a:r>
          </a:p>
          <a:p>
            <a:pPr marL="285750" indent="-228600" defTabSz="914400">
              <a:lnSpc>
                <a:spcPct val="90000"/>
              </a:lnSpc>
              <a:buFont typeface="Arial" panose="020B0604020202020204" pitchFamily="34" charset="0"/>
              <a:buChar char="•"/>
            </a:pPr>
            <a:r>
              <a:rPr lang="en-US" sz="2000">
                <a:solidFill>
                  <a:schemeClr val="bg1">
                    <a:alpha val="60000"/>
                  </a:schemeClr>
                </a:solidFill>
                <a:latin typeface="+mn-lt"/>
              </a:rPr>
              <a:t>Service</a:t>
            </a:r>
            <a:endParaRPr lang="en-US" sz="2000">
              <a:solidFill>
                <a:schemeClr val="bg1">
                  <a:alpha val="60000"/>
                </a:schemeClr>
              </a:solidFill>
              <a:latin typeface="+mn-lt"/>
              <a:cs typeface="Calibri"/>
            </a:endParaRPr>
          </a:p>
          <a:p>
            <a:pPr marL="285750" indent="-228600" defTabSz="914400">
              <a:lnSpc>
                <a:spcPct val="90000"/>
              </a:lnSpc>
              <a:buFont typeface="Arial" panose="020B0604020202020204" pitchFamily="34" charset="0"/>
              <a:buChar char="•"/>
            </a:pPr>
            <a:r>
              <a:rPr lang="en-US" sz="2000">
                <a:solidFill>
                  <a:schemeClr val="bg1">
                    <a:alpha val="60000"/>
                  </a:schemeClr>
                </a:solidFill>
                <a:latin typeface="+mn-lt"/>
              </a:rPr>
              <a:t>Operation</a:t>
            </a:r>
            <a:endParaRPr lang="en-US" sz="2000">
              <a:solidFill>
                <a:schemeClr val="bg1">
                  <a:alpha val="60000"/>
                </a:schemeClr>
              </a:solidFill>
              <a:latin typeface="+mn-lt"/>
              <a:cs typeface="Calibri"/>
            </a:endParaRPr>
          </a:p>
          <a:p>
            <a:pPr marL="285750" indent="-228600" defTabSz="914400">
              <a:lnSpc>
                <a:spcPct val="90000"/>
              </a:lnSpc>
              <a:buFont typeface="Arial" panose="020B0604020202020204" pitchFamily="34" charset="0"/>
              <a:buChar char="•"/>
            </a:pPr>
            <a:r>
              <a:rPr lang="en-US" sz="2000">
                <a:solidFill>
                  <a:schemeClr val="bg1">
                    <a:alpha val="60000"/>
                  </a:schemeClr>
                </a:solidFill>
                <a:latin typeface="+mn-lt"/>
              </a:rPr>
              <a:t>Span ID</a:t>
            </a:r>
            <a:endParaRPr lang="en-US" sz="2000">
              <a:solidFill>
                <a:schemeClr val="bg1">
                  <a:alpha val="60000"/>
                </a:schemeClr>
              </a:solidFill>
              <a:latin typeface="+mn-lt"/>
              <a:cs typeface="Calibri"/>
            </a:endParaRPr>
          </a:p>
          <a:p>
            <a:pPr marL="285750" indent="-228600" defTabSz="914400">
              <a:lnSpc>
                <a:spcPct val="90000"/>
              </a:lnSpc>
              <a:buFont typeface="Arial" panose="020B0604020202020204" pitchFamily="34" charset="0"/>
              <a:buChar char="•"/>
            </a:pPr>
            <a:r>
              <a:rPr lang="en-US" sz="2000">
                <a:solidFill>
                  <a:schemeClr val="bg1">
                    <a:alpha val="60000"/>
                  </a:schemeClr>
                </a:solidFill>
                <a:latin typeface="+mn-lt"/>
              </a:rPr>
              <a:t>Parent ID</a:t>
            </a:r>
            <a:endParaRPr lang="en-US" sz="2000">
              <a:solidFill>
                <a:schemeClr val="bg1">
                  <a:alpha val="60000"/>
                </a:schemeClr>
              </a:solidFill>
              <a:latin typeface="+mn-lt"/>
              <a:cs typeface="Calibri"/>
            </a:endParaRPr>
          </a:p>
          <a:p>
            <a:pPr marL="285750" indent="-228600" defTabSz="914400">
              <a:lnSpc>
                <a:spcPct val="90000"/>
              </a:lnSpc>
              <a:buFont typeface="Arial" panose="020B0604020202020204" pitchFamily="34" charset="0"/>
              <a:buChar char="•"/>
            </a:pPr>
            <a:r>
              <a:rPr lang="en-US" sz="2000">
                <a:solidFill>
                  <a:schemeClr val="bg1">
                    <a:alpha val="60000"/>
                  </a:schemeClr>
                </a:solidFill>
                <a:latin typeface="+mn-lt"/>
              </a:rPr>
              <a:t>Time (Start – End)</a:t>
            </a:r>
            <a:endParaRPr lang="en-US" sz="2000">
              <a:solidFill>
                <a:schemeClr val="bg1">
                  <a:alpha val="60000"/>
                </a:schemeClr>
              </a:solidFill>
              <a:latin typeface="+mn-lt"/>
              <a:cs typeface="Calibri"/>
            </a:endParaRPr>
          </a:p>
          <a:p>
            <a:pPr marL="285750" indent="-228600" defTabSz="914400">
              <a:lnSpc>
                <a:spcPct val="90000"/>
              </a:lnSpc>
              <a:buFont typeface="Arial" panose="020B0604020202020204" pitchFamily="34" charset="0"/>
              <a:buChar char="•"/>
            </a:pPr>
            <a:r>
              <a:rPr lang="en-US" sz="2000">
                <a:solidFill>
                  <a:schemeClr val="bg1">
                    <a:alpha val="60000"/>
                  </a:schemeClr>
                </a:solidFill>
                <a:latin typeface="+mn-lt"/>
              </a:rPr>
              <a:t>Duration</a:t>
            </a:r>
            <a:endParaRPr lang="en-US" sz="2000">
              <a:solidFill>
                <a:schemeClr val="bg1">
                  <a:alpha val="60000"/>
                </a:schemeClr>
              </a:solidFill>
              <a:latin typeface="+mn-lt"/>
              <a:cs typeface="Calibri"/>
            </a:endParaRPr>
          </a:p>
          <a:p>
            <a:pPr marL="285750" indent="-228600" defTabSz="914400">
              <a:lnSpc>
                <a:spcPct val="90000"/>
              </a:lnSpc>
              <a:buFont typeface="Arial" panose="020B0604020202020204" pitchFamily="34" charset="0"/>
              <a:buChar char="•"/>
            </a:pPr>
            <a:r>
              <a:rPr lang="en-US" sz="2000">
                <a:solidFill>
                  <a:schemeClr val="bg1">
                    <a:alpha val="60000"/>
                  </a:schemeClr>
                </a:solidFill>
                <a:latin typeface="+mn-lt"/>
              </a:rPr>
              <a:t>Relative Start</a:t>
            </a:r>
            <a:endParaRPr lang="en-US" sz="2000">
              <a:solidFill>
                <a:schemeClr val="bg1">
                  <a:alpha val="60000"/>
                </a:schemeClr>
              </a:solidFill>
              <a:latin typeface="+mn-lt"/>
              <a:cs typeface="Calibri"/>
            </a:endParaRPr>
          </a:p>
        </p:txBody>
      </p:sp>
      <p:pic>
        <p:nvPicPr>
          <p:cNvPr id="9" name="Picture 5">
            <a:extLst>
              <a:ext uri="{FF2B5EF4-FFF2-40B4-BE49-F238E27FC236}">
                <a16:creationId xmlns:a16="http://schemas.microsoft.com/office/drawing/2014/main" id="{4D9CD775-9867-2739-B4FA-3866A4037592}"/>
              </a:ext>
            </a:extLst>
          </p:cNvPr>
          <p:cNvPicPr>
            <a:picLocks noChangeAspect="1"/>
          </p:cNvPicPr>
          <p:nvPr/>
        </p:nvPicPr>
        <p:blipFill>
          <a:blip r:embed="rId2"/>
          <a:stretch>
            <a:fillRect/>
          </a:stretch>
        </p:blipFill>
        <p:spPr>
          <a:xfrm>
            <a:off x="5760924" y="135469"/>
            <a:ext cx="5424877" cy="6498713"/>
          </a:xfrm>
          <a:prstGeom prst="rect">
            <a:avLst/>
          </a:prstGeom>
        </p:spPr>
      </p:pic>
    </p:spTree>
    <p:extLst>
      <p:ext uri="{BB962C8B-B14F-4D97-AF65-F5344CB8AC3E}">
        <p14:creationId xmlns:p14="http://schemas.microsoft.com/office/powerpoint/2010/main" val="10290783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3EFF7B1-6CB7-47D1-AD37-B870CA2B21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FA2962B-21B6-4689-A95D-A8FF6ADE4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A745280D-ED36-41FE-8EB1-CE597C99CFE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117348" y="774914"/>
            <a:ext cx="304800" cy="429768"/>
            <a:chOff x="215328" y="-46937"/>
            <a:chExt cx="304800" cy="2773841"/>
          </a:xfrm>
        </p:grpSpPr>
        <p:cxnSp>
          <p:nvCxnSpPr>
            <p:cNvPr id="14" name="Straight Connector 13">
              <a:extLst>
                <a:ext uri="{FF2B5EF4-FFF2-40B4-BE49-F238E27FC236}">
                  <a16:creationId xmlns:a16="http://schemas.microsoft.com/office/drawing/2014/main" id="{3D26CEB3-5AE4-4088-AD63-396DB50F28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AA9279A-AD34-474C-834E-6BF658144A5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3589559-7D9A-4ECD-90BB-A5565E2DAE7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01B1A71-DCEA-4EB2-8133-98A2CD6F098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80E95A5C-1E97-41C3-9DEC-245FF6DEBF1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0" name="Oval 19">
              <a:extLst>
                <a:ext uri="{FF2B5EF4-FFF2-40B4-BE49-F238E27FC236}">
                  <a16:creationId xmlns:a16="http://schemas.microsoft.com/office/drawing/2014/main" id="{8D3C3374-C720-4FCD-B6CD-AEF1D1A6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639E2EF-4D23-4EA3-B29E-D6362FF72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30820A4-6CEA-4BF7-8DE4-F5B2D2EB23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320E002-8AED-4D4F-A104-0585FFFB9A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A0BF3F3-3A09-42CE-9483-114BD01DD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233BD5C-DFC7-4EB7-B348-7C9B5B8D0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A00D2CE1-35C1-46E6-BD59-CEE668BD90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A58DCE86-9AE1-46D1-96D6-04B8B3EDF6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0" name="Straight Connector 29">
              <a:extLst>
                <a:ext uri="{FF2B5EF4-FFF2-40B4-BE49-F238E27FC236}">
                  <a16:creationId xmlns:a16="http://schemas.microsoft.com/office/drawing/2014/main" id="{89B74739-D423-4F25-A976-0A6CD86D17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018E700-FF08-42AA-9237-24E7A74AD38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6B3488A-8A55-403E-B9C9-75AFA0CF53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5089B9D-BA8D-4A64-B95F-33940D9D686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E18403B7-F2C7-4C07-8522-21C319109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23B58CC6-A99E-43AF-A467-256F19287F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38" name="Straight Connector 37">
              <a:extLst>
                <a:ext uri="{FF2B5EF4-FFF2-40B4-BE49-F238E27FC236}">
                  <a16:creationId xmlns:a16="http://schemas.microsoft.com/office/drawing/2014/main" id="{8FE97852-3A18-4317-B17E-8C45174F96F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9D0BC6E-6D0B-4589-B1BF-372BAA3839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30B892E-E062-4B0A-B79E-E55D36EC9AE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D1A4DF9-C28A-4C0A-B273-702F0C4880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56A3E1C2-A402-EF1A-67C3-B8A053A036E5}"/>
              </a:ext>
            </a:extLst>
          </p:cNvPr>
          <p:cNvSpPr>
            <a:spLocks noGrp="1"/>
          </p:cNvSpPr>
          <p:nvPr>
            <p:ph type="title"/>
          </p:nvPr>
        </p:nvSpPr>
        <p:spPr>
          <a:xfrm>
            <a:off x="630936" y="495992"/>
            <a:ext cx="4195140" cy="5638831"/>
          </a:xfrm>
          <a:noFill/>
        </p:spPr>
        <p:txBody>
          <a:bodyPr anchor="ctr">
            <a:normAutofit/>
          </a:bodyPr>
          <a:lstStyle/>
          <a:p>
            <a:r>
              <a:rPr lang="en-US" sz="4800">
                <a:cs typeface="Calibri Light"/>
              </a:rPr>
              <a:t>"We're just going to turn the logs off..."</a:t>
            </a:r>
          </a:p>
        </p:txBody>
      </p:sp>
      <p:graphicFrame>
        <p:nvGraphicFramePr>
          <p:cNvPr id="5" name="Content Placeholder 2">
            <a:extLst>
              <a:ext uri="{FF2B5EF4-FFF2-40B4-BE49-F238E27FC236}">
                <a16:creationId xmlns:a16="http://schemas.microsoft.com/office/drawing/2014/main" id="{4E13F665-EFCE-C52E-A842-93301A50FDFB}"/>
              </a:ext>
            </a:extLst>
          </p:cNvPr>
          <p:cNvGraphicFramePr>
            <a:graphicFrameLocks noGrp="1"/>
          </p:cNvGraphicFramePr>
          <p:nvPr>
            <p:ph idx="1"/>
            <p:extLst>
              <p:ext uri="{D42A27DB-BD31-4B8C-83A1-F6EECF244321}">
                <p14:modId xmlns:p14="http://schemas.microsoft.com/office/powerpoint/2010/main" val="2706776335"/>
              </p:ext>
            </p:extLst>
          </p:nvPr>
        </p:nvGraphicFramePr>
        <p:xfrm>
          <a:off x="4915947" y="866585"/>
          <a:ext cx="6253722" cy="50561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12924742"/>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F4038">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1634068-D5E3-6676-6EDC-AC9B6D411499}"/>
              </a:ext>
            </a:extLst>
          </p:cNvPr>
          <p:cNvSpPr>
            <a:spLocks noGrp="1"/>
          </p:cNvSpPr>
          <p:nvPr>
            <p:ph type="title"/>
          </p:nvPr>
        </p:nvSpPr>
        <p:spPr>
          <a:xfrm>
            <a:off x="524256" y="4767072"/>
            <a:ext cx="6594189" cy="1625210"/>
          </a:xfrm>
        </p:spPr>
        <p:txBody>
          <a:bodyPr>
            <a:normAutofit/>
          </a:bodyPr>
          <a:lstStyle/>
          <a:p>
            <a:pPr algn="r"/>
            <a:r>
              <a:rPr lang="en-US">
                <a:solidFill>
                  <a:srgbClr val="FFFFFF"/>
                </a:solidFill>
                <a:cs typeface="Calibri Light"/>
              </a:rPr>
              <a:t>Who am I?</a:t>
            </a:r>
            <a:endParaRPr lang="en-US">
              <a:solidFill>
                <a:srgbClr val="FFFFFF"/>
              </a:solidFill>
            </a:endParaRPr>
          </a:p>
        </p:txBody>
      </p:sp>
      <p:pic>
        <p:nvPicPr>
          <p:cNvPr id="4" name="Picture 4">
            <a:extLst>
              <a:ext uri="{FF2B5EF4-FFF2-40B4-BE49-F238E27FC236}">
                <a16:creationId xmlns:a16="http://schemas.microsoft.com/office/drawing/2014/main" id="{DDDA522B-F759-D3A5-1EFD-5A236255B919}"/>
              </a:ext>
            </a:extLst>
          </p:cNvPr>
          <p:cNvPicPr>
            <a:picLocks noChangeAspect="1"/>
          </p:cNvPicPr>
          <p:nvPr/>
        </p:nvPicPr>
        <p:blipFill rotWithShape="1">
          <a:blip r:embed="rId2"/>
          <a:srcRect l="-3783" t="-3529" r="-658" b="-3529"/>
          <a:stretch/>
        </p:blipFill>
        <p:spPr>
          <a:xfrm>
            <a:off x="62502" y="321732"/>
            <a:ext cx="7370210" cy="4228820"/>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DE9D43C-00B6-9F74-B65B-AF9CE743A58F}"/>
              </a:ext>
            </a:extLst>
          </p:cNvPr>
          <p:cNvSpPr>
            <a:spLocks noGrp="1"/>
          </p:cNvSpPr>
          <p:nvPr>
            <p:ph idx="1"/>
          </p:nvPr>
        </p:nvSpPr>
        <p:spPr>
          <a:xfrm>
            <a:off x="8029319" y="917725"/>
            <a:ext cx="3424739" cy="4852362"/>
          </a:xfrm>
        </p:spPr>
        <p:txBody>
          <a:bodyPr vert="horz" lIns="91440" tIns="45720" rIns="91440" bIns="45720" rtlCol="0" anchor="ctr">
            <a:normAutofit/>
          </a:bodyPr>
          <a:lstStyle/>
          <a:p>
            <a:r>
              <a:rPr lang="en-US" sz="2000">
                <a:solidFill>
                  <a:srgbClr val="FFFFFF"/>
                </a:solidFill>
                <a:cs typeface="Calibri"/>
              </a:rPr>
              <a:t>Timothy Mahoney</a:t>
            </a:r>
          </a:p>
          <a:p>
            <a:r>
              <a:rPr lang="en-US" sz="2000">
                <a:solidFill>
                  <a:srgbClr val="FFFFFF"/>
                </a:solidFill>
                <a:cs typeface="Calibri"/>
              </a:rPr>
              <a:t>Senior Systems Engineer at Swedish furniture company you've probably never heard of..</a:t>
            </a:r>
          </a:p>
          <a:p>
            <a:r>
              <a:rPr lang="en-US" sz="2000">
                <a:solidFill>
                  <a:srgbClr val="FFFFFF"/>
                </a:solidFill>
                <a:cs typeface="Calibri"/>
              </a:rPr>
              <a:t>Splunk Derp Gun co-presenter</a:t>
            </a:r>
          </a:p>
          <a:p>
            <a:r>
              <a:rPr lang="en-US" sz="2000">
                <a:solidFill>
                  <a:srgbClr val="FFFFFF"/>
                </a:solidFill>
                <a:cs typeface="Calibri"/>
              </a:rPr>
              <a:t>Volunteer Arbiter for RIPE</a:t>
            </a:r>
          </a:p>
          <a:p>
            <a:r>
              <a:rPr lang="en-US" sz="2000">
                <a:solidFill>
                  <a:srgbClr val="FFFFFF"/>
                </a:solidFill>
                <a:cs typeface="Calibri"/>
              </a:rPr>
              <a:t>Former Satellite Engineer</a:t>
            </a:r>
          </a:p>
          <a:p>
            <a:pPr marL="0" indent="0">
              <a:buNone/>
            </a:pPr>
            <a:endParaRPr lang="en-US" sz="2000">
              <a:solidFill>
                <a:srgbClr val="FFFFFF"/>
              </a:solidFill>
              <a:cs typeface="Calibri"/>
            </a:endParaRPr>
          </a:p>
          <a:p>
            <a:endParaRPr lang="en-US" sz="2000">
              <a:solidFill>
                <a:srgbClr val="FFFFFF"/>
              </a:solidFill>
              <a:cs typeface="Calibri"/>
            </a:endParaRPr>
          </a:p>
        </p:txBody>
      </p:sp>
    </p:spTree>
    <p:extLst>
      <p:ext uri="{BB962C8B-B14F-4D97-AF65-F5344CB8AC3E}">
        <p14:creationId xmlns:p14="http://schemas.microsoft.com/office/powerpoint/2010/main" val="6356517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3EFF7B1-6CB7-47D1-AD37-B870CA2B21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FA2962B-21B6-4689-A95D-A8FF6ADE4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A745280D-ED36-41FE-8EB1-CE597C99CFE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117348" y="774914"/>
            <a:ext cx="304800" cy="429768"/>
            <a:chOff x="215328" y="-46937"/>
            <a:chExt cx="304800" cy="2773841"/>
          </a:xfrm>
        </p:grpSpPr>
        <p:cxnSp>
          <p:nvCxnSpPr>
            <p:cNvPr id="18" name="Straight Connector 17">
              <a:extLst>
                <a:ext uri="{FF2B5EF4-FFF2-40B4-BE49-F238E27FC236}">
                  <a16:creationId xmlns:a16="http://schemas.microsoft.com/office/drawing/2014/main" id="{3D26CEB3-5AE4-4088-AD63-396DB50F28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AA9279A-AD34-474C-834E-6BF658144A5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3589559-7D9A-4ECD-90BB-A5565E2DAE7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01B1A71-DCEA-4EB2-8133-98A2CD6F098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80E95A5C-1E97-41C3-9DEC-245FF6DEBF1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4" name="Oval 23">
              <a:extLst>
                <a:ext uri="{FF2B5EF4-FFF2-40B4-BE49-F238E27FC236}">
                  <a16:creationId xmlns:a16="http://schemas.microsoft.com/office/drawing/2014/main" id="{8D3C3374-C720-4FCD-B6CD-AEF1D1A6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639E2EF-4D23-4EA3-B29E-D6362FF72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30820A4-6CEA-4BF7-8DE4-F5B2D2EB23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F320E002-8AED-4D4F-A104-0585FFFB9A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6A0BF3F3-3A09-42CE-9483-114BD01DD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B233BD5C-DFC7-4EB7-B348-7C9B5B8D0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30">
            <a:extLst>
              <a:ext uri="{FF2B5EF4-FFF2-40B4-BE49-F238E27FC236}">
                <a16:creationId xmlns:a16="http://schemas.microsoft.com/office/drawing/2014/main" id="{A00D2CE1-35C1-46E6-BD59-CEE668BD90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A58DCE86-9AE1-46D1-96D6-04B8B3EDF6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4" name="Straight Connector 33">
              <a:extLst>
                <a:ext uri="{FF2B5EF4-FFF2-40B4-BE49-F238E27FC236}">
                  <a16:creationId xmlns:a16="http://schemas.microsoft.com/office/drawing/2014/main" id="{89B74739-D423-4F25-A976-0A6CD86D17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018E700-FF08-42AA-9237-24E7A74AD38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6B3488A-8A55-403E-B9C9-75AFA0CF53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5089B9D-BA8D-4A64-B95F-33940D9D686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9" name="Rectangle 38">
            <a:extLst>
              <a:ext uri="{FF2B5EF4-FFF2-40B4-BE49-F238E27FC236}">
                <a16:creationId xmlns:a16="http://schemas.microsoft.com/office/drawing/2014/main" id="{E18403B7-F2C7-4C07-8522-21C319109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23B58CC6-A99E-43AF-A467-256F19287F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42" name="Straight Connector 41">
              <a:extLst>
                <a:ext uri="{FF2B5EF4-FFF2-40B4-BE49-F238E27FC236}">
                  <a16:creationId xmlns:a16="http://schemas.microsoft.com/office/drawing/2014/main" id="{8FE97852-3A18-4317-B17E-8C45174F96F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9D0BC6E-6D0B-4589-B1BF-372BAA3839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30B892E-E062-4B0A-B79E-E55D36EC9AE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D1A4DF9-C28A-4C0A-B273-702F0C4880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5" name="Title 1">
            <a:extLst>
              <a:ext uri="{FF2B5EF4-FFF2-40B4-BE49-F238E27FC236}">
                <a16:creationId xmlns:a16="http://schemas.microsoft.com/office/drawing/2014/main" id="{02DE8B5C-FBB2-0C11-5A74-B5223865944F}"/>
              </a:ext>
            </a:extLst>
          </p:cNvPr>
          <p:cNvSpPr txBox="1">
            <a:spLocks/>
          </p:cNvSpPr>
          <p:nvPr/>
        </p:nvSpPr>
        <p:spPr>
          <a:xfrm>
            <a:off x="630936" y="495992"/>
            <a:ext cx="4195140" cy="5638831"/>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800" kern="1200">
                <a:solidFill>
                  <a:schemeClr val="tx1"/>
                </a:solidFill>
                <a:latin typeface="+mj-lt"/>
                <a:ea typeface="+mj-ea"/>
                <a:cs typeface="+mj-cs"/>
              </a:rPr>
              <a:t>Trace propagation, message queues and databases.</a:t>
            </a:r>
          </a:p>
        </p:txBody>
      </p:sp>
      <p:graphicFrame>
        <p:nvGraphicFramePr>
          <p:cNvPr id="9" name="Text Placeholder 2">
            <a:extLst>
              <a:ext uri="{FF2B5EF4-FFF2-40B4-BE49-F238E27FC236}">
                <a16:creationId xmlns:a16="http://schemas.microsoft.com/office/drawing/2014/main" id="{46D5E320-CBEC-944F-EBE5-CBE9BA0134E0}"/>
              </a:ext>
            </a:extLst>
          </p:cNvPr>
          <p:cNvGraphicFramePr/>
          <p:nvPr>
            <p:extLst>
              <p:ext uri="{D42A27DB-BD31-4B8C-83A1-F6EECF244321}">
                <p14:modId xmlns:p14="http://schemas.microsoft.com/office/powerpoint/2010/main" val="1943853681"/>
              </p:ext>
            </p:extLst>
          </p:nvPr>
        </p:nvGraphicFramePr>
        <p:xfrm>
          <a:off x="4915947" y="866585"/>
          <a:ext cx="6253722" cy="50561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41624755"/>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025E2AA9-10C9-4A14-BEA3-064CD0131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36816"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F076F371-EE61-49EA-AA2A-3582C3AC9B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5863721" cy="4984915"/>
          </a:xfrm>
          <a:custGeom>
            <a:avLst/>
            <a:gdLst>
              <a:gd name="connsiteX0" fmla="*/ 0 w 5863721"/>
              <a:gd name="connsiteY0" fmla="*/ 0 h 4984915"/>
              <a:gd name="connsiteX1" fmla="*/ 5863721 w 5863721"/>
              <a:gd name="connsiteY1" fmla="*/ 0 h 4984915"/>
              <a:gd name="connsiteX2" fmla="*/ 5844576 w 5863721"/>
              <a:gd name="connsiteY2" fmla="*/ 326138 h 4984915"/>
              <a:gd name="connsiteX3" fmla="*/ 5796589 w 5863721"/>
              <a:gd name="connsiteY3" fmla="*/ 693884 h 4984915"/>
              <a:gd name="connsiteX4" fmla="*/ 148386 w 5863721"/>
              <a:gd name="connsiteY4" fmla="*/ 4951022 h 4984915"/>
              <a:gd name="connsiteX5" fmla="*/ 0 w 5863721"/>
              <a:gd name="connsiteY5" fmla="*/ 4930112 h 498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0D60025-10EF-8EE8-9444-4A96F14E0240}"/>
              </a:ext>
            </a:extLst>
          </p:cNvPr>
          <p:cNvSpPr>
            <a:spLocks noGrp="1"/>
          </p:cNvSpPr>
          <p:nvPr>
            <p:ph type="title"/>
          </p:nvPr>
        </p:nvSpPr>
        <p:spPr>
          <a:xfrm>
            <a:off x="804671" y="365125"/>
            <a:ext cx="3405821" cy="3117038"/>
          </a:xfrm>
        </p:spPr>
        <p:txBody>
          <a:bodyPr anchor="ctr">
            <a:normAutofit/>
          </a:bodyPr>
          <a:lstStyle/>
          <a:p>
            <a:r>
              <a:rPr lang="en-US">
                <a:cs typeface="Calibri Light"/>
              </a:rPr>
              <a:t>Tracing for CI/CD Pipelines</a:t>
            </a:r>
            <a:endParaRPr lang="en-US"/>
          </a:p>
        </p:txBody>
      </p:sp>
      <p:sp>
        <p:nvSpPr>
          <p:cNvPr id="3" name="Content Placeholder 2">
            <a:extLst>
              <a:ext uri="{FF2B5EF4-FFF2-40B4-BE49-F238E27FC236}">
                <a16:creationId xmlns:a16="http://schemas.microsoft.com/office/drawing/2014/main" id="{E35C09CD-7A0C-FAB5-5839-04174CBE635B}"/>
              </a:ext>
            </a:extLst>
          </p:cNvPr>
          <p:cNvSpPr>
            <a:spLocks noGrp="1"/>
          </p:cNvSpPr>
          <p:nvPr>
            <p:ph idx="1"/>
          </p:nvPr>
        </p:nvSpPr>
        <p:spPr>
          <a:xfrm>
            <a:off x="6374219" y="994145"/>
            <a:ext cx="5156364" cy="4832498"/>
          </a:xfrm>
        </p:spPr>
        <p:txBody>
          <a:bodyPr vert="horz" lIns="91440" tIns="45720" rIns="91440" bIns="45720" rtlCol="0" anchor="ctr">
            <a:normAutofit/>
          </a:bodyPr>
          <a:lstStyle/>
          <a:p>
            <a:r>
              <a:rPr lang="en-US" sz="2100">
                <a:cs typeface="Calibri"/>
              </a:rPr>
              <a:t>Trace a build process</a:t>
            </a:r>
          </a:p>
          <a:p>
            <a:r>
              <a:rPr lang="en-US" sz="2100">
                <a:cs typeface="Calibri"/>
              </a:rPr>
              <a:t>Why does a build take so long?</a:t>
            </a:r>
          </a:p>
          <a:p>
            <a:r>
              <a:rPr lang="en-US" sz="2100">
                <a:cs typeface="Calibri"/>
              </a:rPr>
              <a:t>What is delaying our deployment?</a:t>
            </a:r>
          </a:p>
        </p:txBody>
      </p:sp>
    </p:spTree>
    <p:extLst>
      <p:ext uri="{BB962C8B-B14F-4D97-AF65-F5344CB8AC3E}">
        <p14:creationId xmlns:p14="http://schemas.microsoft.com/office/powerpoint/2010/main" val="1793349873"/>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F9586151-198F-00C9-6A26-49E58429EBB9}"/>
              </a:ext>
            </a:extLst>
          </p:cNvPr>
          <p:cNvPicPr>
            <a:picLocks noGrp="1" noChangeAspect="1"/>
          </p:cNvPicPr>
          <p:nvPr>
            <p:ph idx="1"/>
          </p:nvPr>
        </p:nvPicPr>
        <p:blipFill>
          <a:blip r:embed="rId2"/>
          <a:stretch>
            <a:fillRect/>
          </a:stretch>
        </p:blipFill>
        <p:spPr>
          <a:xfrm>
            <a:off x="643467" y="1193461"/>
            <a:ext cx="10905066" cy="4471076"/>
          </a:xfrm>
          <a:prstGeom prst="rect">
            <a:avLst/>
          </a:prstGeom>
        </p:spPr>
      </p:pic>
    </p:spTree>
    <p:extLst>
      <p:ext uri="{BB962C8B-B14F-4D97-AF65-F5344CB8AC3E}">
        <p14:creationId xmlns:p14="http://schemas.microsoft.com/office/powerpoint/2010/main" val="32790195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EDCC-E9FB-5B21-9FFD-CB94AB173D1E}"/>
              </a:ext>
            </a:extLst>
          </p:cNvPr>
          <p:cNvSpPr>
            <a:spLocks noGrp="1"/>
          </p:cNvSpPr>
          <p:nvPr>
            <p:ph type="title"/>
          </p:nvPr>
        </p:nvSpPr>
        <p:spPr>
          <a:xfrm>
            <a:off x="801099" y="1396289"/>
            <a:ext cx="4249006" cy="1325563"/>
          </a:xfrm>
        </p:spPr>
        <p:txBody>
          <a:bodyPr vert="horz" lIns="91440" tIns="45720" rIns="91440" bIns="45720" rtlCol="0" anchor="ctr">
            <a:normAutofit/>
          </a:bodyPr>
          <a:lstStyle/>
          <a:p>
            <a:r>
              <a:rPr lang="en-US" kern="1200">
                <a:solidFill>
                  <a:schemeClr val="tx1"/>
                </a:solidFill>
                <a:latin typeface="+mj-lt"/>
                <a:ea typeface="+mj-ea"/>
                <a:cs typeface="+mj-cs"/>
              </a:rPr>
              <a:t>Using traces to map services</a:t>
            </a:r>
          </a:p>
        </p:txBody>
      </p:sp>
      <p:sp>
        <p:nvSpPr>
          <p:cNvPr id="3" name="TextBox 2">
            <a:extLst>
              <a:ext uri="{FF2B5EF4-FFF2-40B4-BE49-F238E27FC236}">
                <a16:creationId xmlns:a16="http://schemas.microsoft.com/office/drawing/2014/main" id="{D2E5497C-D364-B3A1-242D-172221B4FFA3}"/>
              </a:ext>
            </a:extLst>
          </p:cNvPr>
          <p:cNvSpPr txBox="1"/>
          <p:nvPr/>
        </p:nvSpPr>
        <p:spPr>
          <a:xfrm>
            <a:off x="805544" y="2871982"/>
            <a:ext cx="4245428" cy="3181684"/>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indent="-228600">
              <a:lnSpc>
                <a:spcPct val="90000"/>
              </a:lnSpc>
              <a:spcAft>
                <a:spcPts val="600"/>
              </a:spcAft>
              <a:buFont typeface="Arial" panose="020B0604020202020204" pitchFamily="34" charset="0"/>
              <a:buChar char="•"/>
            </a:pPr>
            <a:r>
              <a:rPr lang="en-US">
                <a:cs typeface="Calibri"/>
              </a:rPr>
              <a:t>Trace baggage can include key value pairs to map to services, shopping carts, users, to spans.</a:t>
            </a:r>
          </a:p>
          <a:p>
            <a:pPr indent="-228600">
              <a:lnSpc>
                <a:spcPct val="90000"/>
              </a:lnSpc>
              <a:spcAft>
                <a:spcPts val="600"/>
              </a:spcAft>
              <a:buFont typeface="Arial" panose="020B0604020202020204" pitchFamily="34" charset="0"/>
              <a:buChar char="•"/>
            </a:pPr>
            <a:r>
              <a:rPr lang="en-US">
                <a:cs typeface="Calibri"/>
              </a:rPr>
              <a:t>Trace data can be used to map a system "as-built"</a:t>
            </a:r>
          </a:p>
          <a:p>
            <a:pPr indent="-228600">
              <a:lnSpc>
                <a:spcPct val="90000"/>
              </a:lnSpc>
              <a:spcAft>
                <a:spcPts val="600"/>
              </a:spcAft>
              <a:buFont typeface="Arial" panose="020B0604020202020204" pitchFamily="34" charset="0"/>
              <a:buChar char="•"/>
            </a:pPr>
            <a:r>
              <a:rPr lang="en-US">
                <a:cs typeface="Calibri"/>
              </a:rPr>
              <a:t>Many teams have no clue who their consumers are</a:t>
            </a:r>
          </a:p>
          <a:p>
            <a:pPr indent="-228600">
              <a:lnSpc>
                <a:spcPct val="90000"/>
              </a:lnSpc>
              <a:spcAft>
                <a:spcPts val="600"/>
              </a:spcAft>
              <a:buFont typeface="Arial" panose="020B0604020202020204" pitchFamily="34" charset="0"/>
              <a:buChar char="•"/>
            </a:pPr>
            <a:endParaRPr lang="en-US">
              <a:cs typeface="Calibri"/>
            </a:endParaRPr>
          </a:p>
        </p:txBody>
      </p:sp>
      <p:sp>
        <p:nvSpPr>
          <p:cNvPr id="10" name="Freeform: Shape 9">
            <a:extLst>
              <a:ext uri="{FF2B5EF4-FFF2-40B4-BE49-F238E27FC236}">
                <a16:creationId xmlns:a16="http://schemas.microsoft.com/office/drawing/2014/main" id="{A86541C6-61B1-4DAA-B57A-EAF3F24F0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33310" y="1"/>
            <a:ext cx="6488456" cy="3036711"/>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5">
            <a:extLst>
              <a:ext uri="{FF2B5EF4-FFF2-40B4-BE49-F238E27FC236}">
                <a16:creationId xmlns:a16="http://schemas.microsoft.com/office/drawing/2014/main" id="{F2964ED0-8EC5-CE6F-62F0-6860EF572B7F}"/>
              </a:ext>
            </a:extLst>
          </p:cNvPr>
          <p:cNvPicPr>
            <a:picLocks noChangeAspect="1"/>
          </p:cNvPicPr>
          <p:nvPr/>
        </p:nvPicPr>
        <p:blipFill rotWithShape="1">
          <a:blip r:embed="rId2"/>
          <a:srcRect t="1018" b="19339"/>
          <a:stretch/>
        </p:blipFill>
        <p:spPr>
          <a:xfrm>
            <a:off x="5142944" y="3"/>
            <a:ext cx="6069184" cy="2839783"/>
          </a:xfrm>
          <a:custGeom>
            <a:avLst/>
            <a:gdLst/>
            <a:ahLst/>
            <a:cxnLst/>
            <a:rect l="l" t="t" r="r" b="b"/>
            <a:pathLst>
              <a:path w="6069184" h="2839783">
                <a:moveTo>
                  <a:pt x="0" y="0"/>
                </a:moveTo>
                <a:lnTo>
                  <a:pt x="6069184" y="0"/>
                </a:lnTo>
                <a:lnTo>
                  <a:pt x="6063823" y="106160"/>
                </a:lnTo>
                <a:cubicBezTo>
                  <a:pt x="5907891" y="1641596"/>
                  <a:pt x="4611168" y="2839783"/>
                  <a:pt x="3034592" y="2839783"/>
                </a:cubicBezTo>
                <a:cubicBezTo>
                  <a:pt x="1458016" y="2839783"/>
                  <a:pt x="161292" y="1641596"/>
                  <a:pt x="5360" y="106160"/>
                </a:cubicBezTo>
                <a:close/>
              </a:path>
            </a:pathLst>
          </a:custGeom>
        </p:spPr>
      </p:pic>
      <p:sp>
        <p:nvSpPr>
          <p:cNvPr id="12" name="Freeform: Shape 11">
            <a:extLst>
              <a:ext uri="{FF2B5EF4-FFF2-40B4-BE49-F238E27FC236}">
                <a16:creationId xmlns:a16="http://schemas.microsoft.com/office/drawing/2014/main" id="{71750011-2006-46BB-AFDE-C6E4617523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93989" y="2900758"/>
            <a:ext cx="5198011" cy="3957242"/>
          </a:xfrm>
          <a:custGeom>
            <a:avLst/>
            <a:gdLst>
              <a:gd name="connsiteX0" fmla="*/ 1942747 w 5198011"/>
              <a:gd name="connsiteY0" fmla="*/ 0 h 3957242"/>
              <a:gd name="connsiteX1" fmla="*/ 5198011 w 5198011"/>
              <a:gd name="connsiteY1" fmla="*/ 3255264 h 3957242"/>
              <a:gd name="connsiteX2" fmla="*/ 5131876 w 5198011"/>
              <a:gd name="connsiteY2" fmla="*/ 3911314 h 3957242"/>
              <a:gd name="connsiteX3" fmla="*/ 5120066 w 5198011"/>
              <a:gd name="connsiteY3" fmla="*/ 3957242 h 3957242"/>
              <a:gd name="connsiteX4" fmla="*/ 0 w 5198011"/>
              <a:gd name="connsiteY4" fmla="*/ 3957242 h 3957242"/>
              <a:gd name="connsiteX5" fmla="*/ 0 w 5198011"/>
              <a:gd name="connsiteY5" fmla="*/ 647700 h 3957242"/>
              <a:gd name="connsiteX6" fmla="*/ 122698 w 5198011"/>
              <a:gd name="connsiteY6" fmla="*/ 555948 h 3957242"/>
              <a:gd name="connsiteX7" fmla="*/ 1942747 w 5198011"/>
              <a:gd name="connsiteY7" fmla="*/ 0 h 39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8011" h="3957242">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4">
            <a:extLst>
              <a:ext uri="{FF2B5EF4-FFF2-40B4-BE49-F238E27FC236}">
                <a16:creationId xmlns:a16="http://schemas.microsoft.com/office/drawing/2014/main" id="{371283CF-9406-F5E0-E9A8-DB918FB2B198}"/>
              </a:ext>
            </a:extLst>
          </p:cNvPr>
          <p:cNvPicPr>
            <a:picLocks noGrp="1" noChangeAspect="1"/>
          </p:cNvPicPr>
          <p:nvPr>
            <p:ph idx="1"/>
          </p:nvPr>
        </p:nvPicPr>
        <p:blipFill rotWithShape="1">
          <a:blip r:embed="rId3"/>
          <a:srcRect r="860" b="-2"/>
          <a:stretch/>
        </p:blipFill>
        <p:spPr>
          <a:xfrm>
            <a:off x="7190587" y="3124784"/>
            <a:ext cx="5001415" cy="3733214"/>
          </a:xfrm>
          <a:custGeom>
            <a:avLst/>
            <a:gdLst/>
            <a:ahLst/>
            <a:cxnLst/>
            <a:rect l="l" t="t" r="r" b="b"/>
            <a:pathLst>
              <a:path w="5001415" h="3733214">
                <a:moveTo>
                  <a:pt x="3044952" y="0"/>
                </a:moveTo>
                <a:cubicBezTo>
                  <a:pt x="3780687" y="0"/>
                  <a:pt x="4455477" y="260939"/>
                  <a:pt x="4981824" y="695319"/>
                </a:cubicBezTo>
                <a:lnTo>
                  <a:pt x="5001415" y="713124"/>
                </a:lnTo>
                <a:lnTo>
                  <a:pt x="5001415" y="3733214"/>
                </a:lnTo>
                <a:lnTo>
                  <a:pt x="81043" y="3733214"/>
                </a:lnTo>
                <a:lnTo>
                  <a:pt x="61862" y="3658617"/>
                </a:lnTo>
                <a:cubicBezTo>
                  <a:pt x="21301" y="3460397"/>
                  <a:pt x="0" y="3255162"/>
                  <a:pt x="0" y="3044952"/>
                </a:cubicBezTo>
                <a:cubicBezTo>
                  <a:pt x="0" y="1363271"/>
                  <a:pt x="1363271" y="0"/>
                  <a:pt x="3044952" y="0"/>
                </a:cubicBezTo>
                <a:close/>
              </a:path>
            </a:pathLst>
          </a:custGeom>
        </p:spPr>
      </p:pic>
    </p:spTree>
    <p:extLst>
      <p:ext uri="{BB962C8B-B14F-4D97-AF65-F5344CB8AC3E}">
        <p14:creationId xmlns:p14="http://schemas.microsoft.com/office/powerpoint/2010/main" val="184460599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a:p>
        </p:txBody>
      </p:sp>
      <p:sp>
        <p:nvSpPr>
          <p:cNvPr id="44" name="Freeform: Shape 43">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E1774A7-546F-310F-B0EA-2581A0E8C0EB}"/>
              </a:ext>
            </a:extLst>
          </p:cNvPr>
          <p:cNvSpPr>
            <a:spLocks noGrp="1"/>
          </p:cNvSpPr>
          <p:nvPr>
            <p:ph type="title"/>
          </p:nvPr>
        </p:nvSpPr>
        <p:spPr>
          <a:xfrm>
            <a:off x="765051" y="662400"/>
            <a:ext cx="3384000" cy="1492132"/>
          </a:xfrm>
        </p:spPr>
        <p:txBody>
          <a:bodyPr anchor="t">
            <a:normAutofit/>
          </a:bodyPr>
          <a:lstStyle/>
          <a:p>
            <a:r>
              <a:rPr lang="en-US">
                <a:solidFill>
                  <a:schemeClr val="bg1"/>
                </a:solidFill>
                <a:cs typeface="Calibri Light"/>
              </a:rPr>
              <a:t>Correlating Signals</a:t>
            </a:r>
            <a:endParaRPr lang="en-US">
              <a:solidFill>
                <a:schemeClr val="bg1"/>
              </a:solidFill>
            </a:endParaRPr>
          </a:p>
        </p:txBody>
      </p:sp>
      <p:sp>
        <p:nvSpPr>
          <p:cNvPr id="8" name="Content Placeholder 7">
            <a:extLst>
              <a:ext uri="{FF2B5EF4-FFF2-40B4-BE49-F238E27FC236}">
                <a16:creationId xmlns:a16="http://schemas.microsoft.com/office/drawing/2014/main" id="{0852336B-2337-5B05-27CE-F9745246F5D3}"/>
              </a:ext>
            </a:extLst>
          </p:cNvPr>
          <p:cNvSpPr>
            <a:spLocks noGrp="1"/>
          </p:cNvSpPr>
          <p:nvPr>
            <p:ph idx="1"/>
          </p:nvPr>
        </p:nvSpPr>
        <p:spPr>
          <a:xfrm>
            <a:off x="765051" y="2286000"/>
            <a:ext cx="3384000" cy="3844800"/>
          </a:xfrm>
        </p:spPr>
        <p:txBody>
          <a:bodyPr vert="horz" lIns="91440" tIns="45720" rIns="91440" bIns="45720" rtlCol="0">
            <a:normAutofit/>
          </a:bodyPr>
          <a:lstStyle/>
          <a:p>
            <a:pPr marL="342900" indent="-342900"/>
            <a:r>
              <a:rPr lang="en-US" sz="2000">
                <a:solidFill>
                  <a:schemeClr val="bg1">
                    <a:alpha val="60000"/>
                  </a:schemeClr>
                </a:solidFill>
                <a:cs typeface="Calibri"/>
              </a:rPr>
              <a:t>Log based Metrics</a:t>
            </a:r>
            <a:endParaRPr lang="en-US" sz="2000">
              <a:solidFill>
                <a:schemeClr val="bg1">
                  <a:alpha val="60000"/>
                </a:schemeClr>
              </a:solidFill>
            </a:endParaRPr>
          </a:p>
          <a:p>
            <a:pPr marL="342900" indent="-342900"/>
            <a:r>
              <a:rPr lang="en-US" sz="2000">
                <a:solidFill>
                  <a:schemeClr val="bg1">
                    <a:alpha val="60000"/>
                  </a:schemeClr>
                </a:solidFill>
                <a:cs typeface="Calibri"/>
              </a:rPr>
              <a:t>TraceID in Logs</a:t>
            </a:r>
          </a:p>
          <a:p>
            <a:pPr marL="342900" indent="-342900"/>
            <a:r>
              <a:rPr lang="en-US" sz="2000">
                <a:solidFill>
                  <a:schemeClr val="bg1">
                    <a:alpha val="60000"/>
                  </a:schemeClr>
                </a:solidFill>
                <a:cs typeface="Calibri"/>
              </a:rPr>
              <a:t>Span Events</a:t>
            </a:r>
          </a:p>
          <a:p>
            <a:pPr marL="342900" indent="-342900"/>
            <a:r>
              <a:rPr lang="en-US" sz="2000">
                <a:solidFill>
                  <a:schemeClr val="bg1">
                    <a:alpha val="60000"/>
                  </a:schemeClr>
                </a:solidFill>
                <a:cs typeface="Calibri"/>
              </a:rPr>
              <a:t>Orphaned Spans</a:t>
            </a:r>
          </a:p>
          <a:p>
            <a:pPr marL="342900" indent="-342900"/>
            <a:r>
              <a:rPr lang="en-US" sz="2000">
                <a:solidFill>
                  <a:schemeClr val="bg1">
                    <a:alpha val="60000"/>
                  </a:schemeClr>
                </a:solidFill>
                <a:cs typeface="Calibri"/>
              </a:rPr>
              <a:t>Exemplars</a:t>
            </a:r>
          </a:p>
        </p:txBody>
      </p:sp>
      <p:pic>
        <p:nvPicPr>
          <p:cNvPr id="4" name="Picture 4">
            <a:extLst>
              <a:ext uri="{FF2B5EF4-FFF2-40B4-BE49-F238E27FC236}">
                <a16:creationId xmlns:a16="http://schemas.microsoft.com/office/drawing/2014/main" id="{4AB964A8-EF2A-DF11-5DB9-0DC295F2159F}"/>
              </a:ext>
            </a:extLst>
          </p:cNvPr>
          <p:cNvPicPr>
            <a:picLocks noChangeAspect="1"/>
          </p:cNvPicPr>
          <p:nvPr/>
        </p:nvPicPr>
        <p:blipFill>
          <a:blip r:embed="rId2"/>
          <a:stretch>
            <a:fillRect/>
          </a:stretch>
        </p:blipFill>
        <p:spPr>
          <a:xfrm>
            <a:off x="6099191" y="643469"/>
            <a:ext cx="4637909" cy="5571062"/>
          </a:xfrm>
          <a:prstGeom prst="rect">
            <a:avLst/>
          </a:prstGeom>
        </p:spPr>
      </p:pic>
    </p:spTree>
    <p:extLst>
      <p:ext uri="{BB962C8B-B14F-4D97-AF65-F5344CB8AC3E}">
        <p14:creationId xmlns:p14="http://schemas.microsoft.com/office/powerpoint/2010/main" val="28809271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a:p>
        </p:txBody>
      </p:sp>
      <p:sp>
        <p:nvSpPr>
          <p:cNvPr id="22" name="Freeform: Shape 21">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F41F9E7-586D-C949-13C7-DA4E8CF9D8AB}"/>
              </a:ext>
            </a:extLst>
          </p:cNvPr>
          <p:cNvSpPr>
            <a:spLocks noGrp="1"/>
          </p:cNvSpPr>
          <p:nvPr>
            <p:ph type="title"/>
          </p:nvPr>
        </p:nvSpPr>
        <p:spPr>
          <a:xfrm>
            <a:off x="765051" y="662400"/>
            <a:ext cx="3384000" cy="1492132"/>
          </a:xfrm>
        </p:spPr>
        <p:txBody>
          <a:bodyPr anchor="t">
            <a:normAutofit/>
          </a:bodyPr>
          <a:lstStyle/>
          <a:p>
            <a:r>
              <a:rPr lang="en-US">
                <a:solidFill>
                  <a:schemeClr val="bg1"/>
                </a:solidFill>
                <a:cs typeface="Calibri Light"/>
              </a:rPr>
              <a:t>Putting it all together.</a:t>
            </a:r>
            <a:endParaRPr lang="en-US">
              <a:solidFill>
                <a:schemeClr val="bg1"/>
              </a:solidFill>
            </a:endParaRPr>
          </a:p>
        </p:txBody>
      </p:sp>
      <p:sp>
        <p:nvSpPr>
          <p:cNvPr id="8" name="Content Placeholder 7">
            <a:extLst>
              <a:ext uri="{FF2B5EF4-FFF2-40B4-BE49-F238E27FC236}">
                <a16:creationId xmlns:a16="http://schemas.microsoft.com/office/drawing/2014/main" id="{3F59677C-2655-B856-A235-BEC30C22993F}"/>
              </a:ext>
            </a:extLst>
          </p:cNvPr>
          <p:cNvSpPr>
            <a:spLocks noGrp="1"/>
          </p:cNvSpPr>
          <p:nvPr>
            <p:ph idx="1"/>
          </p:nvPr>
        </p:nvSpPr>
        <p:spPr>
          <a:xfrm>
            <a:off x="765051" y="2286000"/>
            <a:ext cx="3384000" cy="3844800"/>
          </a:xfrm>
        </p:spPr>
        <p:txBody>
          <a:bodyPr vert="horz" lIns="91440" tIns="45720" rIns="91440" bIns="45720" rtlCol="0" anchor="t">
            <a:normAutofit/>
          </a:bodyPr>
          <a:lstStyle/>
          <a:p>
            <a:r>
              <a:rPr lang="en-US" sz="2000">
                <a:solidFill>
                  <a:schemeClr val="bg1">
                    <a:alpha val="60000"/>
                  </a:schemeClr>
                </a:solidFill>
                <a:cs typeface="Calibri"/>
              </a:rPr>
              <a:t>The functions and products of observability often rely heavily on metrics</a:t>
            </a:r>
          </a:p>
          <a:p>
            <a:r>
              <a:rPr lang="en-US" sz="2000">
                <a:solidFill>
                  <a:schemeClr val="bg1">
                    <a:alpha val="60000"/>
                  </a:schemeClr>
                </a:solidFill>
                <a:cs typeface="Calibri"/>
              </a:rPr>
              <a:t>Metrics, traces and logs are the most common signals but Observability in this context is not limited to them.</a:t>
            </a:r>
          </a:p>
          <a:p>
            <a:endParaRPr lang="en-US" sz="2000">
              <a:solidFill>
                <a:schemeClr val="bg1">
                  <a:alpha val="60000"/>
                </a:schemeClr>
              </a:solidFill>
              <a:cs typeface="Calibri"/>
            </a:endParaRPr>
          </a:p>
          <a:p>
            <a:pPr marL="0" indent="0">
              <a:buNone/>
            </a:pPr>
            <a:endParaRPr lang="en-US" sz="2000">
              <a:solidFill>
                <a:srgbClr val="FFFFFF">
                  <a:alpha val="60000"/>
                </a:srgbClr>
              </a:solidFill>
              <a:cs typeface="Calibri"/>
            </a:endParaRPr>
          </a:p>
          <a:p>
            <a:endParaRPr lang="en-US" sz="2000">
              <a:solidFill>
                <a:srgbClr val="FFFFFF">
                  <a:alpha val="60000"/>
                </a:srgbClr>
              </a:solidFill>
              <a:cs typeface="Calibri"/>
            </a:endParaRPr>
          </a:p>
        </p:txBody>
      </p:sp>
      <p:pic>
        <p:nvPicPr>
          <p:cNvPr id="4" name="Picture 4">
            <a:extLst>
              <a:ext uri="{FF2B5EF4-FFF2-40B4-BE49-F238E27FC236}">
                <a16:creationId xmlns:a16="http://schemas.microsoft.com/office/drawing/2014/main" id="{3184C272-236E-0325-C596-7D279AE2412F}"/>
              </a:ext>
            </a:extLst>
          </p:cNvPr>
          <p:cNvPicPr>
            <a:picLocks noChangeAspect="1"/>
          </p:cNvPicPr>
          <p:nvPr/>
        </p:nvPicPr>
        <p:blipFill rotWithShape="1">
          <a:blip r:embed="rId2"/>
          <a:srcRect l="4953" t="-332" r="8166" b="-166"/>
          <a:stretch/>
        </p:blipFill>
        <p:spPr>
          <a:xfrm>
            <a:off x="4925141" y="-4183"/>
            <a:ext cx="7163310" cy="6689661"/>
          </a:xfrm>
          <a:prstGeom prst="rect">
            <a:avLst/>
          </a:prstGeom>
        </p:spPr>
      </p:pic>
    </p:spTree>
    <p:extLst>
      <p:ext uri="{BB962C8B-B14F-4D97-AF65-F5344CB8AC3E}">
        <p14:creationId xmlns:p14="http://schemas.microsoft.com/office/powerpoint/2010/main" val="12981454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a:p>
        </p:txBody>
      </p:sp>
      <p:sp>
        <p:nvSpPr>
          <p:cNvPr id="15" name="Freeform: Shape 14">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EC22FDC-CC84-F1AE-D42A-AC1ACD5781D6}"/>
              </a:ext>
            </a:extLst>
          </p:cNvPr>
          <p:cNvSpPr>
            <a:spLocks noGrp="1"/>
          </p:cNvSpPr>
          <p:nvPr>
            <p:ph type="title"/>
          </p:nvPr>
        </p:nvSpPr>
        <p:spPr>
          <a:xfrm>
            <a:off x="765051" y="662400"/>
            <a:ext cx="3384000" cy="1492132"/>
          </a:xfrm>
        </p:spPr>
        <p:txBody>
          <a:bodyPr anchor="t">
            <a:normAutofit/>
          </a:bodyPr>
          <a:lstStyle/>
          <a:p>
            <a:r>
              <a:rPr lang="en-US">
                <a:solidFill>
                  <a:schemeClr val="bg1"/>
                </a:solidFill>
                <a:cs typeface="Calibri Light"/>
              </a:rPr>
              <a:t>TEMPLE</a:t>
            </a:r>
            <a:endParaRPr lang="en-US">
              <a:solidFill>
                <a:schemeClr val="bg1"/>
              </a:solidFill>
            </a:endParaRPr>
          </a:p>
        </p:txBody>
      </p:sp>
      <p:sp>
        <p:nvSpPr>
          <p:cNvPr id="8" name="Content Placeholder 7">
            <a:extLst>
              <a:ext uri="{FF2B5EF4-FFF2-40B4-BE49-F238E27FC236}">
                <a16:creationId xmlns:a16="http://schemas.microsoft.com/office/drawing/2014/main" id="{52DF6AE2-9958-C8B9-0490-862B9DCEB0D3}"/>
              </a:ext>
            </a:extLst>
          </p:cNvPr>
          <p:cNvSpPr>
            <a:spLocks noGrp="1"/>
          </p:cNvSpPr>
          <p:nvPr>
            <p:ph idx="1"/>
          </p:nvPr>
        </p:nvSpPr>
        <p:spPr>
          <a:xfrm>
            <a:off x="765051" y="2286000"/>
            <a:ext cx="3384000" cy="3844800"/>
          </a:xfrm>
        </p:spPr>
        <p:txBody>
          <a:bodyPr vert="horz" lIns="91440" tIns="45720" rIns="91440" bIns="45720" rtlCol="0" anchor="t">
            <a:normAutofit/>
          </a:bodyPr>
          <a:lstStyle/>
          <a:p>
            <a:r>
              <a:rPr lang="en-US" sz="2000">
                <a:solidFill>
                  <a:schemeClr val="bg1">
                    <a:alpha val="60000"/>
                  </a:schemeClr>
                </a:solidFill>
                <a:cs typeface="Calibri"/>
              </a:rPr>
              <a:t>Continuous Profiling</a:t>
            </a:r>
          </a:p>
          <a:p>
            <a:r>
              <a:rPr lang="en-US" sz="2000">
                <a:solidFill>
                  <a:schemeClr val="bg1">
                    <a:alpha val="60000"/>
                  </a:schemeClr>
                </a:solidFill>
                <a:cs typeface="Calibri"/>
              </a:rPr>
              <a:t>External Events</a:t>
            </a:r>
          </a:p>
          <a:p>
            <a:r>
              <a:rPr lang="en-US" sz="2000">
                <a:solidFill>
                  <a:schemeClr val="bg1">
                    <a:alpha val="60000"/>
                  </a:schemeClr>
                </a:solidFill>
                <a:cs typeface="Calibri"/>
              </a:rPr>
              <a:t>Exceptions</a:t>
            </a:r>
          </a:p>
          <a:p>
            <a:r>
              <a:rPr lang="en-US" sz="2000">
                <a:solidFill>
                  <a:schemeClr val="bg1">
                    <a:alpha val="60000"/>
                  </a:schemeClr>
                </a:solidFill>
                <a:cs typeface="Calibri"/>
              </a:rPr>
              <a:t>eBPF</a:t>
            </a:r>
          </a:p>
          <a:p>
            <a:endParaRPr lang="en-US" sz="2000">
              <a:solidFill>
                <a:schemeClr val="bg1">
                  <a:alpha val="60000"/>
                </a:schemeClr>
              </a:solidFill>
              <a:cs typeface="Calibri"/>
            </a:endParaRPr>
          </a:p>
        </p:txBody>
      </p:sp>
      <p:pic>
        <p:nvPicPr>
          <p:cNvPr id="4" name="Picture 4">
            <a:extLst>
              <a:ext uri="{FF2B5EF4-FFF2-40B4-BE49-F238E27FC236}">
                <a16:creationId xmlns:a16="http://schemas.microsoft.com/office/drawing/2014/main" id="{2EACB2CA-AD2B-884D-9E3E-5719EB583679}"/>
              </a:ext>
            </a:extLst>
          </p:cNvPr>
          <p:cNvPicPr>
            <a:picLocks noChangeAspect="1"/>
          </p:cNvPicPr>
          <p:nvPr/>
        </p:nvPicPr>
        <p:blipFill>
          <a:blip r:embed="rId2"/>
          <a:stretch>
            <a:fillRect/>
          </a:stretch>
        </p:blipFill>
        <p:spPr>
          <a:xfrm>
            <a:off x="6955741" y="643469"/>
            <a:ext cx="2924808" cy="5571062"/>
          </a:xfrm>
          <a:prstGeom prst="rect">
            <a:avLst/>
          </a:prstGeom>
        </p:spPr>
      </p:pic>
      <p:sp>
        <p:nvSpPr>
          <p:cNvPr id="5" name="Footer Placeholder 4">
            <a:extLst>
              <a:ext uri="{FF2B5EF4-FFF2-40B4-BE49-F238E27FC236}">
                <a16:creationId xmlns:a16="http://schemas.microsoft.com/office/drawing/2014/main" id="{C44206C1-AB5E-C153-B7E8-60F6041FB09B}"/>
              </a:ext>
            </a:extLst>
          </p:cNvPr>
          <p:cNvSpPr>
            <a:spLocks noGrp="1"/>
          </p:cNvSpPr>
          <p:nvPr>
            <p:ph type="ftr" sz="quarter" idx="11"/>
          </p:nvPr>
        </p:nvSpPr>
        <p:spPr/>
        <p:txBody>
          <a:bodyPr/>
          <a:lstStyle/>
          <a:p>
            <a:r>
              <a:rPr lang="en-US"/>
              <a:t>https://medium.com/@YuriShkuro/temple-six-pillars-of-observability-4ac3e3deb402</a:t>
            </a:r>
          </a:p>
        </p:txBody>
      </p:sp>
      <p:pic>
        <p:nvPicPr>
          <p:cNvPr id="6" name="Picture 6">
            <a:extLst>
              <a:ext uri="{FF2B5EF4-FFF2-40B4-BE49-F238E27FC236}">
                <a16:creationId xmlns:a16="http://schemas.microsoft.com/office/drawing/2014/main" id="{6931A7E5-1672-0C41-7287-83ADF37D45FD}"/>
              </a:ext>
            </a:extLst>
          </p:cNvPr>
          <p:cNvPicPr>
            <a:picLocks noChangeAspect="1"/>
          </p:cNvPicPr>
          <p:nvPr/>
        </p:nvPicPr>
        <p:blipFill>
          <a:blip r:embed="rId3"/>
          <a:stretch>
            <a:fillRect/>
          </a:stretch>
        </p:blipFill>
        <p:spPr>
          <a:xfrm>
            <a:off x="2217530" y="3582302"/>
            <a:ext cx="2207592" cy="3138961"/>
          </a:xfrm>
          <a:prstGeom prst="rect">
            <a:avLst/>
          </a:prstGeom>
        </p:spPr>
      </p:pic>
    </p:spTree>
    <p:extLst>
      <p:ext uri="{BB962C8B-B14F-4D97-AF65-F5344CB8AC3E}">
        <p14:creationId xmlns:p14="http://schemas.microsoft.com/office/powerpoint/2010/main" val="506706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a:p>
        </p:txBody>
      </p:sp>
      <p:sp>
        <p:nvSpPr>
          <p:cNvPr id="18" name="Freeform: Shape 17">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itle 1">
            <a:extLst>
              <a:ext uri="{FF2B5EF4-FFF2-40B4-BE49-F238E27FC236}">
                <a16:creationId xmlns:a16="http://schemas.microsoft.com/office/drawing/2014/main" id="{F3729460-CF60-3B4A-BDF4-4A48042FEA1A}"/>
              </a:ext>
            </a:extLst>
          </p:cNvPr>
          <p:cNvSpPr txBox="1">
            <a:spLocks/>
          </p:cNvSpPr>
          <p:nvPr/>
        </p:nvSpPr>
        <p:spPr>
          <a:xfrm>
            <a:off x="765051" y="662400"/>
            <a:ext cx="3384000" cy="149213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600" kern="1200" err="1">
                <a:solidFill>
                  <a:schemeClr val="bg1"/>
                </a:solidFill>
                <a:latin typeface="+mj-lt"/>
                <a:ea typeface="+mj-ea"/>
                <a:cs typeface="+mj-cs"/>
              </a:rPr>
              <a:t>OpenTelemetry</a:t>
            </a:r>
            <a:endParaRPr lang="en-US" sz="3600" kern="1200" err="1">
              <a:solidFill>
                <a:schemeClr val="bg1"/>
              </a:solidFill>
              <a:latin typeface="+mj-lt"/>
              <a:cs typeface="Calibri Light"/>
            </a:endParaRPr>
          </a:p>
        </p:txBody>
      </p:sp>
      <p:sp>
        <p:nvSpPr>
          <p:cNvPr id="7" name="Text Placeholder 2">
            <a:extLst>
              <a:ext uri="{FF2B5EF4-FFF2-40B4-BE49-F238E27FC236}">
                <a16:creationId xmlns:a16="http://schemas.microsoft.com/office/drawing/2014/main" id="{8FB79B5A-FFEC-D3B0-CA80-F345619EA0F5}"/>
              </a:ext>
            </a:extLst>
          </p:cNvPr>
          <p:cNvSpPr txBox="1">
            <a:spLocks/>
          </p:cNvSpPr>
          <p:nvPr/>
        </p:nvSpPr>
        <p:spPr>
          <a:xfrm>
            <a:off x="765051" y="2286000"/>
            <a:ext cx="3384000" cy="3844800"/>
          </a:xfrm>
          <a:prstGeom prst="rect">
            <a:avLst/>
          </a:prstGeom>
        </p:spPr>
        <p:txBody>
          <a:bodyPr vert="horz" lIns="91440" tIns="45720" rIns="91440" bIns="45720" rtlCol="0">
            <a:normAutofit/>
          </a:bodyPr>
          <a:lstStyle>
            <a:lvl1pPr marL="0" indent="0" algn="l" defTabSz="914377" rtl="0" eaLnBrk="1" latinLnBrk="0" hangingPunct="1">
              <a:lnSpc>
                <a:spcPct val="100000"/>
              </a:lnSpc>
              <a:spcBef>
                <a:spcPts val="1000"/>
              </a:spcBef>
              <a:buFont typeface="Arial" panose="020B0604020202020204" pitchFamily="34" charset="0"/>
              <a:buNone/>
              <a:defRPr sz="1400" kern="1200">
                <a:solidFill>
                  <a:schemeClr val="tx1"/>
                </a:solidFill>
                <a:latin typeface="Noto IKEA Latin" panose="020B0502040504020204" pitchFamily="34" charset="0"/>
                <a:ea typeface="+mn-ea"/>
                <a:cs typeface="+mn-cs"/>
              </a:defRPr>
            </a:lvl1pPr>
            <a:lvl2pPr marL="0" indent="-342900" algn="l" defTabSz="914377" rtl="0" eaLnBrk="1" latinLnBrk="0" hangingPunct="1">
              <a:lnSpc>
                <a:spcPct val="100000"/>
              </a:lnSpc>
              <a:spcBef>
                <a:spcPts val="1000"/>
              </a:spcBef>
              <a:buFont typeface="Arial" panose="020B0604020202020204" pitchFamily="34" charset="0"/>
              <a:buChar char="•"/>
              <a:defRPr sz="1400" kern="1200" spc="0">
                <a:solidFill>
                  <a:schemeClr val="tx1"/>
                </a:solidFill>
                <a:latin typeface="Noto IKEA Latin" panose="020B0502040504020204" pitchFamily="34" charset="0"/>
                <a:ea typeface="+mn-ea"/>
                <a:cs typeface="+mn-cs"/>
              </a:defRPr>
            </a:lvl2pPr>
            <a:lvl3pPr marL="1142971" indent="-228594" algn="l" defTabSz="914377" rtl="0" eaLnBrk="1" latinLnBrk="0" hangingPunct="1">
              <a:lnSpc>
                <a:spcPct val="100000"/>
              </a:lnSpc>
              <a:spcBef>
                <a:spcPts val="500"/>
              </a:spcBef>
              <a:buFont typeface="Arial" panose="020B0604020202020204" pitchFamily="34" charset="0"/>
              <a:buChar char="•"/>
              <a:defRPr sz="1800" i="0" kern="1200">
                <a:solidFill>
                  <a:schemeClr val="tx1"/>
                </a:solidFill>
                <a:latin typeface="Noto IKEA Latin" panose="020B0502040504020204" pitchFamily="34" charset="0"/>
                <a:ea typeface="+mn-ea"/>
                <a:cs typeface="+mn-cs"/>
              </a:defRPr>
            </a:lvl3pPr>
            <a:lvl4pPr marL="1600160" indent="-228594" algn="l" defTabSz="914377" rtl="0" eaLnBrk="1" latinLnBrk="0" hangingPunct="1">
              <a:lnSpc>
                <a:spcPct val="100000"/>
              </a:lnSpc>
              <a:spcBef>
                <a:spcPts val="500"/>
              </a:spcBef>
              <a:buFont typeface="Arial" panose="020B0604020202020204" pitchFamily="34" charset="0"/>
              <a:buChar char="•"/>
              <a:defRPr sz="1400" kern="1200">
                <a:solidFill>
                  <a:schemeClr val="tx1"/>
                </a:solidFill>
                <a:latin typeface="Noto IKEA Latin" panose="020B0502040504020204" pitchFamily="34" charset="0"/>
                <a:ea typeface="+mn-ea"/>
                <a:cs typeface="+mn-cs"/>
              </a:defRPr>
            </a:lvl4pPr>
            <a:lvl5pPr marL="2057349" indent="-228594" algn="l" defTabSz="914377" rtl="0" eaLnBrk="1" latinLnBrk="0" hangingPunct="1">
              <a:lnSpc>
                <a:spcPct val="100000"/>
              </a:lnSpc>
              <a:spcBef>
                <a:spcPts val="500"/>
              </a:spcBef>
              <a:buFont typeface="Arial" panose="020B0604020202020204" pitchFamily="34" charset="0"/>
              <a:buChar char="•"/>
              <a:defRPr sz="1000" kern="1200">
                <a:solidFill>
                  <a:schemeClr val="tx1"/>
                </a:solidFill>
                <a:latin typeface="Noto IKEA Latin" panose="020B05020405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228600" defTabSz="914400">
              <a:lnSpc>
                <a:spcPct val="90000"/>
              </a:lnSpc>
              <a:buFont typeface="Arial" panose="020B0604020202020204" pitchFamily="34" charset="0"/>
              <a:buChar char="•"/>
            </a:pPr>
            <a:r>
              <a:rPr lang="en-US" sz="2000">
                <a:solidFill>
                  <a:schemeClr val="bg1">
                    <a:alpha val="60000"/>
                  </a:schemeClr>
                </a:solidFill>
                <a:latin typeface="+mn-lt"/>
              </a:rPr>
              <a:t>This changes everything</a:t>
            </a:r>
          </a:p>
          <a:p>
            <a:pPr marL="342900" indent="-228600" defTabSz="914400">
              <a:lnSpc>
                <a:spcPct val="90000"/>
              </a:lnSpc>
              <a:buFont typeface="Arial" panose="020B0604020202020204" pitchFamily="34" charset="0"/>
              <a:buChar char="•"/>
            </a:pPr>
            <a:r>
              <a:rPr lang="en-US" sz="2000">
                <a:solidFill>
                  <a:schemeClr val="bg1">
                    <a:alpha val="60000"/>
                  </a:schemeClr>
                </a:solidFill>
                <a:latin typeface="+mn-lt"/>
              </a:rPr>
              <a:t>Open Source CNCF Project</a:t>
            </a:r>
          </a:p>
          <a:p>
            <a:pPr marL="342900" indent="-228600" defTabSz="914400">
              <a:lnSpc>
                <a:spcPct val="90000"/>
              </a:lnSpc>
              <a:buFont typeface="Arial" panose="020B0604020202020204" pitchFamily="34" charset="0"/>
              <a:buChar char="•"/>
            </a:pPr>
            <a:r>
              <a:rPr lang="en-US" sz="2000">
                <a:solidFill>
                  <a:schemeClr val="bg1">
                    <a:alpha val="60000"/>
                  </a:schemeClr>
                </a:solidFill>
                <a:latin typeface="+mn-lt"/>
              </a:rPr>
              <a:t>Standard for Telemetry Data</a:t>
            </a:r>
          </a:p>
          <a:p>
            <a:pPr marL="342900" indent="-228600" defTabSz="914400">
              <a:lnSpc>
                <a:spcPct val="90000"/>
              </a:lnSpc>
              <a:buFont typeface="Arial" panose="020B0604020202020204" pitchFamily="34" charset="0"/>
              <a:buChar char="•"/>
            </a:pPr>
            <a:r>
              <a:rPr lang="en-US" sz="2000">
                <a:solidFill>
                  <a:schemeClr val="bg1">
                    <a:alpha val="60000"/>
                  </a:schemeClr>
                </a:solidFill>
                <a:latin typeface="+mn-lt"/>
              </a:rPr>
              <a:t>Widely adopted</a:t>
            </a:r>
          </a:p>
          <a:p>
            <a:pPr marL="342900" indent="-228600" defTabSz="914400">
              <a:lnSpc>
                <a:spcPct val="90000"/>
              </a:lnSpc>
              <a:buFont typeface="Arial" panose="020B0604020202020204" pitchFamily="34" charset="0"/>
              <a:buChar char="•"/>
            </a:pPr>
            <a:r>
              <a:rPr lang="en-US" sz="2000">
                <a:solidFill>
                  <a:schemeClr val="bg1">
                    <a:alpha val="60000"/>
                  </a:schemeClr>
                </a:solidFill>
                <a:latin typeface="+mn-lt"/>
              </a:rPr>
              <a:t>OTLP Transport Specification</a:t>
            </a:r>
          </a:p>
        </p:txBody>
      </p:sp>
      <p:pic>
        <p:nvPicPr>
          <p:cNvPr id="9" name="Picture 2">
            <a:extLst>
              <a:ext uri="{FF2B5EF4-FFF2-40B4-BE49-F238E27FC236}">
                <a16:creationId xmlns:a16="http://schemas.microsoft.com/office/drawing/2014/main" id="{04DA8A8A-E508-CA5A-F17F-52AE621EBF90}"/>
              </a:ext>
            </a:extLst>
          </p:cNvPr>
          <p:cNvPicPr>
            <a:picLocks noChangeAspect="1"/>
          </p:cNvPicPr>
          <p:nvPr/>
        </p:nvPicPr>
        <p:blipFill>
          <a:blip r:embed="rId2"/>
          <a:stretch>
            <a:fillRect/>
          </a:stretch>
        </p:blipFill>
        <p:spPr>
          <a:xfrm>
            <a:off x="5632614" y="643469"/>
            <a:ext cx="5571062" cy="5571062"/>
          </a:xfrm>
          <a:prstGeom prst="rect">
            <a:avLst/>
          </a:prstGeom>
        </p:spPr>
      </p:pic>
    </p:spTree>
    <p:extLst>
      <p:ext uri="{BB962C8B-B14F-4D97-AF65-F5344CB8AC3E}">
        <p14:creationId xmlns:p14="http://schemas.microsoft.com/office/powerpoint/2010/main" val="10659389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585B7F8-4834-83DD-F677-A1211A0958EE}"/>
              </a:ext>
            </a:extLst>
          </p:cNvPr>
          <p:cNvSpPr txBox="1">
            <a:spLocks/>
          </p:cNvSpPr>
          <p:nvPr/>
        </p:nvSpPr>
        <p:spPr>
          <a:xfrm>
            <a:off x="838200" y="838800"/>
            <a:ext cx="5257800" cy="115222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t>Instrumentation Libraries</a:t>
            </a:r>
          </a:p>
        </p:txBody>
      </p:sp>
      <p:pic>
        <p:nvPicPr>
          <p:cNvPr id="9" name="Picture 6">
            <a:extLst>
              <a:ext uri="{FF2B5EF4-FFF2-40B4-BE49-F238E27FC236}">
                <a16:creationId xmlns:a16="http://schemas.microsoft.com/office/drawing/2014/main" id="{A81521F6-D319-2488-FE3F-C16B3A81793E}"/>
              </a:ext>
            </a:extLst>
          </p:cNvPr>
          <p:cNvPicPr>
            <a:picLocks noChangeAspect="1"/>
          </p:cNvPicPr>
          <p:nvPr/>
        </p:nvPicPr>
        <p:blipFill>
          <a:blip r:embed="rId2"/>
          <a:stretch>
            <a:fillRect/>
          </a:stretch>
        </p:blipFill>
        <p:spPr>
          <a:xfrm>
            <a:off x="6095999" y="1828455"/>
            <a:ext cx="1699847" cy="1911552"/>
          </a:xfrm>
          <a:prstGeom prst="rect">
            <a:avLst/>
          </a:prstGeom>
        </p:spPr>
      </p:pic>
      <p:pic>
        <p:nvPicPr>
          <p:cNvPr id="11" name="Picture 8">
            <a:extLst>
              <a:ext uri="{FF2B5EF4-FFF2-40B4-BE49-F238E27FC236}">
                <a16:creationId xmlns:a16="http://schemas.microsoft.com/office/drawing/2014/main" id="{34230443-19AD-972D-8A99-08689B318EB0}"/>
              </a:ext>
            </a:extLst>
          </p:cNvPr>
          <p:cNvPicPr>
            <a:picLocks noChangeAspect="1"/>
          </p:cNvPicPr>
          <p:nvPr/>
        </p:nvPicPr>
        <p:blipFill>
          <a:blip r:embed="rId3"/>
          <a:stretch>
            <a:fillRect/>
          </a:stretch>
        </p:blipFill>
        <p:spPr>
          <a:xfrm>
            <a:off x="9237785" y="4648200"/>
            <a:ext cx="2743200" cy="1828800"/>
          </a:xfrm>
          <a:prstGeom prst="rect">
            <a:avLst/>
          </a:prstGeom>
        </p:spPr>
      </p:pic>
      <p:pic>
        <p:nvPicPr>
          <p:cNvPr id="13" name="Picture 10">
            <a:extLst>
              <a:ext uri="{FF2B5EF4-FFF2-40B4-BE49-F238E27FC236}">
                <a16:creationId xmlns:a16="http://schemas.microsoft.com/office/drawing/2014/main" id="{9CBA014E-F9B4-9173-546E-026A5A93EE73}"/>
              </a:ext>
            </a:extLst>
          </p:cNvPr>
          <p:cNvPicPr>
            <a:picLocks noChangeAspect="1"/>
          </p:cNvPicPr>
          <p:nvPr/>
        </p:nvPicPr>
        <p:blipFill>
          <a:blip r:embed="rId4"/>
          <a:stretch>
            <a:fillRect/>
          </a:stretch>
        </p:blipFill>
        <p:spPr>
          <a:xfrm>
            <a:off x="7584831" y="2514600"/>
            <a:ext cx="2743200" cy="1828800"/>
          </a:xfrm>
          <a:prstGeom prst="rect">
            <a:avLst/>
          </a:prstGeom>
        </p:spPr>
      </p:pic>
      <p:pic>
        <p:nvPicPr>
          <p:cNvPr id="15" name="Picture 12">
            <a:extLst>
              <a:ext uri="{FF2B5EF4-FFF2-40B4-BE49-F238E27FC236}">
                <a16:creationId xmlns:a16="http://schemas.microsoft.com/office/drawing/2014/main" id="{43ADCDFB-DE77-86EB-8EF0-CD31B4DEAC47}"/>
              </a:ext>
            </a:extLst>
          </p:cNvPr>
          <p:cNvPicPr>
            <a:picLocks noChangeAspect="1"/>
          </p:cNvPicPr>
          <p:nvPr/>
        </p:nvPicPr>
        <p:blipFill>
          <a:blip r:embed="rId5"/>
          <a:stretch>
            <a:fillRect/>
          </a:stretch>
        </p:blipFill>
        <p:spPr>
          <a:xfrm>
            <a:off x="5661212" y="26205"/>
            <a:ext cx="2743200" cy="1828800"/>
          </a:xfrm>
          <a:prstGeom prst="rect">
            <a:avLst/>
          </a:prstGeom>
        </p:spPr>
      </p:pic>
      <p:pic>
        <p:nvPicPr>
          <p:cNvPr id="17" name="Picture 18">
            <a:extLst>
              <a:ext uri="{FF2B5EF4-FFF2-40B4-BE49-F238E27FC236}">
                <a16:creationId xmlns:a16="http://schemas.microsoft.com/office/drawing/2014/main" id="{8FBC20BF-2CC3-CCCB-2AAB-7A55F4A79CF4}"/>
              </a:ext>
            </a:extLst>
          </p:cNvPr>
          <p:cNvPicPr>
            <a:picLocks noChangeAspect="1"/>
          </p:cNvPicPr>
          <p:nvPr/>
        </p:nvPicPr>
        <p:blipFill>
          <a:blip r:embed="rId6"/>
          <a:stretch>
            <a:fillRect/>
          </a:stretch>
        </p:blipFill>
        <p:spPr>
          <a:xfrm>
            <a:off x="9999785" y="52753"/>
            <a:ext cx="1078524" cy="1078524"/>
          </a:xfrm>
          <a:prstGeom prst="rect">
            <a:avLst/>
          </a:prstGeom>
        </p:spPr>
      </p:pic>
      <p:pic>
        <p:nvPicPr>
          <p:cNvPr id="19" name="Picture 21">
            <a:extLst>
              <a:ext uri="{FF2B5EF4-FFF2-40B4-BE49-F238E27FC236}">
                <a16:creationId xmlns:a16="http://schemas.microsoft.com/office/drawing/2014/main" id="{59D50C7C-4967-36B0-9386-F6514B47C945}"/>
              </a:ext>
            </a:extLst>
          </p:cNvPr>
          <p:cNvPicPr>
            <a:picLocks noChangeAspect="1"/>
          </p:cNvPicPr>
          <p:nvPr/>
        </p:nvPicPr>
        <p:blipFill>
          <a:blip r:embed="rId7"/>
          <a:stretch>
            <a:fillRect/>
          </a:stretch>
        </p:blipFill>
        <p:spPr>
          <a:xfrm>
            <a:off x="6846277" y="3975002"/>
            <a:ext cx="2743200" cy="1440180"/>
          </a:xfrm>
          <a:prstGeom prst="rect">
            <a:avLst/>
          </a:prstGeom>
        </p:spPr>
      </p:pic>
      <p:pic>
        <p:nvPicPr>
          <p:cNvPr id="21" name="Picture 22">
            <a:extLst>
              <a:ext uri="{FF2B5EF4-FFF2-40B4-BE49-F238E27FC236}">
                <a16:creationId xmlns:a16="http://schemas.microsoft.com/office/drawing/2014/main" id="{7B571D95-5A49-C755-6F0C-C71183035BD3}"/>
              </a:ext>
            </a:extLst>
          </p:cNvPr>
          <p:cNvPicPr>
            <a:picLocks noChangeAspect="1"/>
          </p:cNvPicPr>
          <p:nvPr/>
        </p:nvPicPr>
        <p:blipFill>
          <a:blip r:embed="rId8"/>
          <a:stretch>
            <a:fillRect/>
          </a:stretch>
        </p:blipFill>
        <p:spPr>
          <a:xfrm>
            <a:off x="7488157" y="-247134"/>
            <a:ext cx="1833197" cy="2306516"/>
          </a:xfrm>
          <a:prstGeom prst="rect">
            <a:avLst/>
          </a:prstGeom>
        </p:spPr>
      </p:pic>
      <p:pic>
        <p:nvPicPr>
          <p:cNvPr id="23" name="Picture 23">
            <a:extLst>
              <a:ext uri="{FF2B5EF4-FFF2-40B4-BE49-F238E27FC236}">
                <a16:creationId xmlns:a16="http://schemas.microsoft.com/office/drawing/2014/main" id="{6FEC9CDB-E96A-32FD-1787-669F56CBDD07}"/>
              </a:ext>
            </a:extLst>
          </p:cNvPr>
          <p:cNvPicPr>
            <a:picLocks noChangeAspect="1"/>
          </p:cNvPicPr>
          <p:nvPr/>
        </p:nvPicPr>
        <p:blipFill>
          <a:blip r:embed="rId9"/>
          <a:stretch>
            <a:fillRect/>
          </a:stretch>
        </p:blipFill>
        <p:spPr>
          <a:xfrm>
            <a:off x="9800491" y="1475685"/>
            <a:ext cx="1617786" cy="1409614"/>
          </a:xfrm>
          <a:prstGeom prst="rect">
            <a:avLst/>
          </a:prstGeom>
        </p:spPr>
      </p:pic>
      <p:pic>
        <p:nvPicPr>
          <p:cNvPr id="25" name="Picture 24">
            <a:extLst>
              <a:ext uri="{FF2B5EF4-FFF2-40B4-BE49-F238E27FC236}">
                <a16:creationId xmlns:a16="http://schemas.microsoft.com/office/drawing/2014/main" id="{6537486A-34D6-2880-02B5-852D1D63B2AA}"/>
              </a:ext>
            </a:extLst>
          </p:cNvPr>
          <p:cNvPicPr>
            <a:picLocks noChangeAspect="1"/>
          </p:cNvPicPr>
          <p:nvPr/>
        </p:nvPicPr>
        <p:blipFill>
          <a:blip r:embed="rId10"/>
          <a:stretch>
            <a:fillRect/>
          </a:stretch>
        </p:blipFill>
        <p:spPr>
          <a:xfrm>
            <a:off x="6025662" y="5471421"/>
            <a:ext cx="2743200" cy="1354667"/>
          </a:xfrm>
          <a:prstGeom prst="rect">
            <a:avLst/>
          </a:prstGeom>
        </p:spPr>
      </p:pic>
      <p:pic>
        <p:nvPicPr>
          <p:cNvPr id="27" name="Picture 26">
            <a:extLst>
              <a:ext uri="{FF2B5EF4-FFF2-40B4-BE49-F238E27FC236}">
                <a16:creationId xmlns:a16="http://schemas.microsoft.com/office/drawing/2014/main" id="{2CF7218F-B461-A3B9-B319-D9E0ECED93A2}"/>
              </a:ext>
            </a:extLst>
          </p:cNvPr>
          <p:cNvPicPr>
            <a:picLocks noChangeAspect="1"/>
          </p:cNvPicPr>
          <p:nvPr/>
        </p:nvPicPr>
        <p:blipFill>
          <a:blip r:embed="rId11"/>
          <a:stretch>
            <a:fillRect/>
          </a:stretch>
        </p:blipFill>
        <p:spPr>
          <a:xfrm>
            <a:off x="8159262" y="1365453"/>
            <a:ext cx="1371600" cy="1606632"/>
          </a:xfrm>
          <a:prstGeom prst="rect">
            <a:avLst/>
          </a:prstGeom>
        </p:spPr>
      </p:pic>
      <p:graphicFrame>
        <p:nvGraphicFramePr>
          <p:cNvPr id="29" name="Text Placeholder 2">
            <a:extLst>
              <a:ext uri="{FF2B5EF4-FFF2-40B4-BE49-F238E27FC236}">
                <a16:creationId xmlns:a16="http://schemas.microsoft.com/office/drawing/2014/main" id="{AE9142EE-3EE6-D6E0-CB7E-7E02B2170DF4}"/>
              </a:ext>
            </a:extLst>
          </p:cNvPr>
          <p:cNvGraphicFramePr/>
          <p:nvPr/>
        </p:nvGraphicFramePr>
        <p:xfrm>
          <a:off x="838200" y="2204865"/>
          <a:ext cx="5257800" cy="381652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25004374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a:p>
        </p:txBody>
      </p:sp>
      <p:sp>
        <p:nvSpPr>
          <p:cNvPr id="24" name="Freeform: Shape 23">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Text Placeholder 2">
            <a:extLst>
              <a:ext uri="{FF2B5EF4-FFF2-40B4-BE49-F238E27FC236}">
                <a16:creationId xmlns:a16="http://schemas.microsoft.com/office/drawing/2014/main" id="{BD3B9DB8-469D-710D-60C7-779D06C69780}"/>
              </a:ext>
            </a:extLst>
          </p:cNvPr>
          <p:cNvSpPr txBox="1">
            <a:spLocks/>
          </p:cNvSpPr>
          <p:nvPr/>
        </p:nvSpPr>
        <p:spPr>
          <a:xfrm>
            <a:off x="765051" y="2286000"/>
            <a:ext cx="3384000" cy="3844800"/>
          </a:xfrm>
          <a:prstGeom prst="rect">
            <a:avLst/>
          </a:prstGeom>
        </p:spPr>
        <p:txBody>
          <a:bodyPr vert="horz" lIns="91440" tIns="45720" rIns="91440" bIns="45720" rtlCol="0" anchor="t">
            <a:norm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228600" algn="l">
              <a:lnSpc>
                <a:spcPct val="90000"/>
              </a:lnSpc>
              <a:spcAft>
                <a:spcPts val="600"/>
              </a:spcAft>
              <a:buFont typeface="Arial" panose="020B0604020202020204" pitchFamily="34" charset="0"/>
              <a:buChar char="•"/>
            </a:pPr>
            <a:r>
              <a:rPr lang="en-US" sz="2000">
                <a:solidFill>
                  <a:schemeClr val="bg1">
                    <a:alpha val="60000"/>
                  </a:schemeClr>
                </a:solidFill>
              </a:rPr>
              <a:t>Current status of metric, log and tracing support in the </a:t>
            </a:r>
            <a:r>
              <a:rPr lang="en-US" sz="2000" err="1">
                <a:solidFill>
                  <a:schemeClr val="bg1">
                    <a:alpha val="60000"/>
                  </a:schemeClr>
                </a:solidFill>
              </a:rPr>
              <a:t>OpenTelemetry</a:t>
            </a:r>
            <a:r>
              <a:rPr lang="en-US" sz="2000">
                <a:solidFill>
                  <a:schemeClr val="bg1">
                    <a:alpha val="60000"/>
                  </a:schemeClr>
                </a:solidFill>
              </a:rPr>
              <a:t> collector and in a number of languages.</a:t>
            </a:r>
          </a:p>
          <a:p>
            <a:pPr indent="-228600" algn="l">
              <a:lnSpc>
                <a:spcPct val="90000"/>
              </a:lnSpc>
              <a:spcAft>
                <a:spcPts val="600"/>
              </a:spcAft>
              <a:buFont typeface="Arial" panose="020B0604020202020204" pitchFamily="34" charset="0"/>
              <a:buChar char="•"/>
            </a:pPr>
            <a:r>
              <a:rPr lang="en-US" sz="2000">
                <a:solidFill>
                  <a:schemeClr val="bg1">
                    <a:alpha val="60000"/>
                  </a:schemeClr>
                </a:solidFill>
                <a:cs typeface="Calibri"/>
              </a:rPr>
              <a:t>*I cannot guarantee this is current.. It's close, though.</a:t>
            </a:r>
          </a:p>
        </p:txBody>
      </p:sp>
      <p:pic>
        <p:nvPicPr>
          <p:cNvPr id="15" name="Picture 8">
            <a:extLst>
              <a:ext uri="{FF2B5EF4-FFF2-40B4-BE49-F238E27FC236}">
                <a16:creationId xmlns:a16="http://schemas.microsoft.com/office/drawing/2014/main" id="{1F088D5B-5E68-3FA1-635A-7EDBA70549BE}"/>
              </a:ext>
            </a:extLst>
          </p:cNvPr>
          <p:cNvPicPr>
            <a:picLocks noChangeAspect="1"/>
          </p:cNvPicPr>
          <p:nvPr/>
        </p:nvPicPr>
        <p:blipFill>
          <a:blip r:embed="rId2"/>
          <a:stretch>
            <a:fillRect/>
          </a:stretch>
        </p:blipFill>
        <p:spPr>
          <a:xfrm>
            <a:off x="5411053" y="1173681"/>
            <a:ext cx="6014185" cy="4510638"/>
          </a:xfrm>
          <a:prstGeom prst="rect">
            <a:avLst/>
          </a:prstGeom>
          <a:noFill/>
        </p:spPr>
      </p:pic>
      <p:sp>
        <p:nvSpPr>
          <p:cNvPr id="16" name="TextBox 15">
            <a:extLst>
              <a:ext uri="{FF2B5EF4-FFF2-40B4-BE49-F238E27FC236}">
                <a16:creationId xmlns:a16="http://schemas.microsoft.com/office/drawing/2014/main" id="{7A360D70-FBEA-3346-6DF2-A9D106E8D9C4}"/>
              </a:ext>
            </a:extLst>
          </p:cNvPr>
          <p:cNvSpPr txBox="1"/>
          <p:nvPr/>
        </p:nvSpPr>
        <p:spPr>
          <a:xfrm>
            <a:off x="828260" y="949739"/>
            <a:ext cx="303695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chemeClr val="bg1"/>
                </a:solidFill>
                <a:cs typeface="Calibri"/>
              </a:rPr>
              <a:t>Project Maturity</a:t>
            </a:r>
          </a:p>
        </p:txBody>
      </p:sp>
    </p:spTree>
    <p:extLst>
      <p:ext uri="{BB962C8B-B14F-4D97-AF65-F5344CB8AC3E}">
        <p14:creationId xmlns:p14="http://schemas.microsoft.com/office/powerpoint/2010/main" val="39265652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48474-AB48-D4E2-9C85-B3C507960F28}"/>
              </a:ext>
            </a:extLst>
          </p:cNvPr>
          <p:cNvSpPr>
            <a:spLocks noGrp="1"/>
          </p:cNvSpPr>
          <p:nvPr>
            <p:ph type="title"/>
          </p:nvPr>
        </p:nvSpPr>
        <p:spPr>
          <a:xfrm>
            <a:off x="6634134" y="1396289"/>
            <a:ext cx="5006336" cy="1325563"/>
          </a:xfrm>
        </p:spPr>
        <p:txBody>
          <a:bodyPr>
            <a:normAutofit/>
          </a:bodyPr>
          <a:lstStyle/>
          <a:p>
            <a:r>
              <a:rPr lang="en-US">
                <a:cs typeface="Calibri Light"/>
              </a:rPr>
              <a:t>What I do</a:t>
            </a:r>
            <a:endParaRPr lang="en-US"/>
          </a:p>
        </p:txBody>
      </p:sp>
      <p:sp>
        <p:nvSpPr>
          <p:cNvPr id="15" name="Freeform: Shape 14">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a:extLst>
              <a:ext uri="{FF2B5EF4-FFF2-40B4-BE49-F238E27FC236}">
                <a16:creationId xmlns:a16="http://schemas.microsoft.com/office/drawing/2014/main" id="{AF527924-2466-BBC0-A9D3-4402A78BB388}"/>
              </a:ext>
            </a:extLst>
          </p:cNvPr>
          <p:cNvPicPr>
            <a:picLocks noChangeAspect="1"/>
          </p:cNvPicPr>
          <p:nvPr/>
        </p:nvPicPr>
        <p:blipFill rotWithShape="1">
          <a:blip r:embed="rId2"/>
          <a:srcRect r="745"/>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3" name="Content Placeholder 2">
            <a:extLst>
              <a:ext uri="{FF2B5EF4-FFF2-40B4-BE49-F238E27FC236}">
                <a16:creationId xmlns:a16="http://schemas.microsoft.com/office/drawing/2014/main" id="{441600C8-1405-4BDD-A5D1-A7BC8789F7A4}"/>
              </a:ext>
            </a:extLst>
          </p:cNvPr>
          <p:cNvSpPr>
            <a:spLocks noGrp="1"/>
          </p:cNvSpPr>
          <p:nvPr>
            <p:ph idx="1"/>
          </p:nvPr>
        </p:nvSpPr>
        <p:spPr>
          <a:xfrm>
            <a:off x="6638578" y="2871982"/>
            <a:ext cx="5004073" cy="3181684"/>
          </a:xfrm>
        </p:spPr>
        <p:txBody>
          <a:bodyPr vert="horz" lIns="91440" tIns="45720" rIns="91440" bIns="45720" rtlCol="0" anchor="t">
            <a:normAutofit/>
          </a:bodyPr>
          <a:lstStyle/>
          <a:p>
            <a:r>
              <a:rPr lang="en-US" sz="1800">
                <a:cs typeface="Calibri"/>
              </a:rPr>
              <a:t>Senior Systems Engineer in the Observability Pipeline Team</a:t>
            </a:r>
          </a:p>
          <a:p>
            <a:r>
              <a:rPr lang="en-US" sz="1800">
                <a:cs typeface="Calibri"/>
              </a:rPr>
              <a:t>Observability Framework</a:t>
            </a:r>
          </a:p>
          <a:p>
            <a:r>
              <a:rPr lang="en-US" sz="1800">
                <a:cs typeface="Calibri"/>
              </a:rPr>
              <a:t>OpenTelemetry and OpenTelemetry Collector</a:t>
            </a:r>
          </a:p>
          <a:p>
            <a:r>
              <a:rPr lang="en-US" sz="1800">
                <a:cs typeface="Calibri"/>
              </a:rPr>
              <a:t>Documentation, Examples, Demos, Labs, Tests</a:t>
            </a:r>
          </a:p>
          <a:p>
            <a:r>
              <a:rPr lang="en-US" sz="1800">
                <a:cs typeface="Calibri"/>
              </a:rPr>
              <a:t>INGKA Native Clouders program training lab on O11y and Distributed Tracing</a:t>
            </a:r>
          </a:p>
          <a:p>
            <a:pPr marL="0" indent="0">
              <a:buNone/>
            </a:pPr>
            <a:endParaRPr lang="en-US" sz="1800">
              <a:cs typeface="Calibri"/>
            </a:endParaRPr>
          </a:p>
        </p:txBody>
      </p:sp>
    </p:spTree>
    <p:extLst>
      <p:ext uri="{BB962C8B-B14F-4D97-AF65-F5344CB8AC3E}">
        <p14:creationId xmlns:p14="http://schemas.microsoft.com/office/powerpoint/2010/main" val="3869146065"/>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9" name="Picture 6">
            <a:extLst>
              <a:ext uri="{FF2B5EF4-FFF2-40B4-BE49-F238E27FC236}">
                <a16:creationId xmlns:a16="http://schemas.microsoft.com/office/drawing/2014/main" id="{29896F42-7DEF-A578-F0F2-48FE5A275F5C}"/>
              </a:ext>
            </a:extLst>
          </p:cNvPr>
          <p:cNvPicPr>
            <a:picLocks noChangeAspect="1"/>
          </p:cNvPicPr>
          <p:nvPr/>
        </p:nvPicPr>
        <p:blipFill rotWithShape="1">
          <a:blip r:embed="rId2"/>
          <a:srcRect t="2167" r="1" b="1"/>
          <a:stretch/>
        </p:blipFill>
        <p:spPr>
          <a:xfrm>
            <a:off x="5182104" y="10"/>
            <a:ext cx="7009896" cy="6857990"/>
          </a:xfrm>
          <a:custGeom>
            <a:avLst/>
            <a:gdLst/>
            <a:ahLst/>
            <a:cxnLst/>
            <a:rect l="l" t="t" r="r" b="b"/>
            <a:pathLst>
              <a:path w="7009896" h="6858000">
                <a:moveTo>
                  <a:pt x="0" y="0"/>
                </a:moveTo>
                <a:lnTo>
                  <a:pt x="7009896" y="0"/>
                </a:lnTo>
                <a:lnTo>
                  <a:pt x="7009896" y="6858000"/>
                </a:lnTo>
                <a:lnTo>
                  <a:pt x="21616" y="6858000"/>
                </a:lnTo>
                <a:lnTo>
                  <a:pt x="129867" y="6647018"/>
                </a:lnTo>
                <a:cubicBezTo>
                  <a:pt x="1043295" y="4758249"/>
                  <a:pt x="1332296" y="2559611"/>
                  <a:pt x="814641" y="380651"/>
                </a:cubicBezTo>
                <a:lnTo>
                  <a:pt x="714685" y="1"/>
                </a:lnTo>
                <a:lnTo>
                  <a:pt x="0" y="1"/>
                </a:lnTo>
                <a:close/>
              </a:path>
            </a:pathLst>
          </a:custGeom>
        </p:spPr>
      </p:pic>
      <p:sp>
        <p:nvSpPr>
          <p:cNvPr id="23" name="Freeform: Shape 22">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5" name="Freeform: Shape 24">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itle 1">
            <a:extLst>
              <a:ext uri="{FF2B5EF4-FFF2-40B4-BE49-F238E27FC236}">
                <a16:creationId xmlns:a16="http://schemas.microsoft.com/office/drawing/2014/main" id="{BFF953E2-41FF-D19D-9040-4599FA15C5E9}"/>
              </a:ext>
            </a:extLst>
          </p:cNvPr>
          <p:cNvSpPr txBox="1">
            <a:spLocks/>
          </p:cNvSpPr>
          <p:nvPr/>
        </p:nvSpPr>
        <p:spPr>
          <a:xfrm>
            <a:off x="804673" y="1396289"/>
            <a:ext cx="478245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a:t>OpenTelemetry Collector</a:t>
            </a:r>
          </a:p>
        </p:txBody>
      </p:sp>
      <p:sp>
        <p:nvSpPr>
          <p:cNvPr id="7" name="Text Placeholder 2">
            <a:extLst>
              <a:ext uri="{FF2B5EF4-FFF2-40B4-BE49-F238E27FC236}">
                <a16:creationId xmlns:a16="http://schemas.microsoft.com/office/drawing/2014/main" id="{CC6A23A0-8DD9-2FDA-FBC4-F8DE113FBB6D}"/>
              </a:ext>
            </a:extLst>
          </p:cNvPr>
          <p:cNvSpPr txBox="1">
            <a:spLocks/>
          </p:cNvSpPr>
          <p:nvPr/>
        </p:nvSpPr>
        <p:spPr>
          <a:xfrm>
            <a:off x="804672" y="2871982"/>
            <a:ext cx="4782458" cy="3181684"/>
          </a:xfrm>
          <a:prstGeom prst="rect">
            <a:avLst/>
          </a:prstGeom>
        </p:spPr>
        <p:txBody>
          <a:bodyPr vert="horz" lIns="91440" tIns="45720" rIns="91440" bIns="45720" rtlCol="0" anchor="t">
            <a:normAutofit/>
          </a:bodyPr>
          <a:lstStyle>
            <a:lvl1pPr marL="0" indent="0" algn="l" defTabSz="914377" rtl="0" eaLnBrk="1" latinLnBrk="0" hangingPunct="1">
              <a:lnSpc>
                <a:spcPct val="100000"/>
              </a:lnSpc>
              <a:spcBef>
                <a:spcPts val="1000"/>
              </a:spcBef>
              <a:buFont typeface="Arial" panose="020B0604020202020204" pitchFamily="34" charset="0"/>
              <a:buNone/>
              <a:defRPr sz="1400" kern="1200">
                <a:solidFill>
                  <a:schemeClr val="tx1"/>
                </a:solidFill>
                <a:latin typeface="Noto IKEA Latin" panose="020B0502040504020204" pitchFamily="34" charset="0"/>
                <a:ea typeface="+mn-ea"/>
                <a:cs typeface="+mn-cs"/>
              </a:defRPr>
            </a:lvl1pPr>
            <a:lvl2pPr marL="0" indent="-342900" algn="l" defTabSz="914377" rtl="0" eaLnBrk="1" latinLnBrk="0" hangingPunct="1">
              <a:lnSpc>
                <a:spcPct val="100000"/>
              </a:lnSpc>
              <a:spcBef>
                <a:spcPts val="1000"/>
              </a:spcBef>
              <a:buFont typeface="Arial" panose="020B0604020202020204" pitchFamily="34" charset="0"/>
              <a:buChar char="•"/>
              <a:defRPr sz="1400" kern="1200" spc="0">
                <a:solidFill>
                  <a:schemeClr val="tx1"/>
                </a:solidFill>
                <a:latin typeface="Noto IKEA Latin" panose="020B0502040504020204" pitchFamily="34" charset="0"/>
                <a:ea typeface="+mn-ea"/>
                <a:cs typeface="+mn-cs"/>
              </a:defRPr>
            </a:lvl2pPr>
            <a:lvl3pPr marL="1142971" indent="-228594" algn="l" defTabSz="914377" rtl="0" eaLnBrk="1" latinLnBrk="0" hangingPunct="1">
              <a:lnSpc>
                <a:spcPct val="100000"/>
              </a:lnSpc>
              <a:spcBef>
                <a:spcPts val="500"/>
              </a:spcBef>
              <a:buFont typeface="Arial" panose="020B0604020202020204" pitchFamily="34" charset="0"/>
              <a:buChar char="•"/>
              <a:defRPr sz="1800" i="0" kern="1200">
                <a:solidFill>
                  <a:schemeClr val="tx1"/>
                </a:solidFill>
                <a:latin typeface="Noto IKEA Latin" panose="020B0502040504020204" pitchFamily="34" charset="0"/>
                <a:ea typeface="+mn-ea"/>
                <a:cs typeface="+mn-cs"/>
              </a:defRPr>
            </a:lvl3pPr>
            <a:lvl4pPr marL="1600160" indent="-228594" algn="l" defTabSz="914377" rtl="0" eaLnBrk="1" latinLnBrk="0" hangingPunct="1">
              <a:lnSpc>
                <a:spcPct val="100000"/>
              </a:lnSpc>
              <a:spcBef>
                <a:spcPts val="500"/>
              </a:spcBef>
              <a:buFont typeface="Arial" panose="020B0604020202020204" pitchFamily="34" charset="0"/>
              <a:buChar char="•"/>
              <a:defRPr sz="1400" kern="1200">
                <a:solidFill>
                  <a:schemeClr val="tx1"/>
                </a:solidFill>
                <a:latin typeface="Noto IKEA Latin" panose="020B0502040504020204" pitchFamily="34" charset="0"/>
                <a:ea typeface="+mn-ea"/>
                <a:cs typeface="+mn-cs"/>
              </a:defRPr>
            </a:lvl4pPr>
            <a:lvl5pPr marL="2057349" indent="-228594" algn="l" defTabSz="914377" rtl="0" eaLnBrk="1" latinLnBrk="0" hangingPunct="1">
              <a:lnSpc>
                <a:spcPct val="100000"/>
              </a:lnSpc>
              <a:spcBef>
                <a:spcPts val="500"/>
              </a:spcBef>
              <a:buFont typeface="Arial" panose="020B0604020202020204" pitchFamily="34" charset="0"/>
              <a:buChar char="•"/>
              <a:defRPr sz="1000" kern="1200">
                <a:solidFill>
                  <a:schemeClr val="tx1"/>
                </a:solidFill>
                <a:latin typeface="Noto IKEA Latin" panose="020B05020405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228600" defTabSz="914400">
              <a:lnSpc>
                <a:spcPct val="90000"/>
              </a:lnSpc>
              <a:buFont typeface="Arial" panose="020B0604020202020204" pitchFamily="34" charset="0"/>
              <a:buChar char="•"/>
            </a:pPr>
            <a:r>
              <a:rPr lang="en-US" sz="1800">
                <a:latin typeface="+mn-lt"/>
              </a:rPr>
              <a:t>Provided by OpenTelemetry Project</a:t>
            </a:r>
          </a:p>
          <a:p>
            <a:pPr marL="342900" indent="-228600" defTabSz="914400">
              <a:lnSpc>
                <a:spcPct val="90000"/>
              </a:lnSpc>
              <a:buFont typeface="Arial" panose="020B0604020202020204" pitchFamily="34" charset="0"/>
              <a:buChar char="•"/>
            </a:pPr>
            <a:r>
              <a:rPr lang="en-US" sz="1800">
                <a:latin typeface="+mn-lt"/>
              </a:rPr>
              <a:t>Contrib with Vendor Specific Exporters</a:t>
            </a:r>
          </a:p>
          <a:p>
            <a:pPr marL="342900" indent="-228600" defTabSz="914400">
              <a:lnSpc>
                <a:spcPct val="90000"/>
              </a:lnSpc>
              <a:buFont typeface="Arial" panose="020B0604020202020204" pitchFamily="34" charset="0"/>
              <a:buChar char="•"/>
            </a:pPr>
            <a:r>
              <a:rPr lang="en-US" sz="1800">
                <a:latin typeface="+mn-lt"/>
              </a:rPr>
              <a:t>Collect, Process and Export Telemetry Data</a:t>
            </a:r>
          </a:p>
          <a:p>
            <a:pPr marL="342900" indent="-228600" defTabSz="914400">
              <a:lnSpc>
                <a:spcPct val="90000"/>
              </a:lnSpc>
              <a:buFont typeface="Arial" panose="020B0604020202020204" pitchFamily="34" charset="0"/>
              <a:buChar char="•"/>
            </a:pPr>
            <a:r>
              <a:rPr lang="en-US" sz="1800">
                <a:latin typeface="+mn-lt"/>
              </a:rPr>
              <a:t>Observability Pipeline Team offers a vendor specific contrib</a:t>
            </a:r>
          </a:p>
        </p:txBody>
      </p:sp>
    </p:spTree>
    <p:extLst>
      <p:ext uri="{BB962C8B-B14F-4D97-AF65-F5344CB8AC3E}">
        <p14:creationId xmlns:p14="http://schemas.microsoft.com/office/powerpoint/2010/main" val="3002359906"/>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D2E961F1-4A28-4A5F-BBD4-6E400E5E6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72357"/>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7F57BEA8-497D-4AA8-8A18-BDCD696B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8596"/>
            <a:ext cx="12192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279F88FF-7215-0401-18AA-4CE9C137B41C}"/>
              </a:ext>
            </a:extLst>
          </p:cNvPr>
          <p:cNvSpPr txBox="1">
            <a:spLocks/>
          </p:cNvSpPr>
          <p:nvPr/>
        </p:nvSpPr>
        <p:spPr>
          <a:xfrm>
            <a:off x="526073" y="489439"/>
            <a:ext cx="11139854" cy="93044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5400" kern="1200">
                <a:solidFill>
                  <a:schemeClr val="bg1"/>
                </a:solidFill>
                <a:latin typeface="+mj-lt"/>
                <a:ea typeface="+mj-ea"/>
                <a:cs typeface="+mj-cs"/>
              </a:rPr>
              <a:t>Role of the OpenTelemetry Collector</a:t>
            </a:r>
          </a:p>
        </p:txBody>
      </p:sp>
      <p:cxnSp>
        <p:nvCxnSpPr>
          <p:cNvPr id="16" name="Straight Connector 15">
            <a:extLst>
              <a:ext uri="{FF2B5EF4-FFF2-40B4-BE49-F238E27FC236}">
                <a16:creationId xmlns:a16="http://schemas.microsoft.com/office/drawing/2014/main" id="{A82415D3-DDE5-4D63-8CB3-23A5EC581B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1479733"/>
            <a:ext cx="27432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D7193FB-6AE6-4B3B-8F89-56B55DD63B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201402"/>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7" name="Picture 4">
            <a:extLst>
              <a:ext uri="{FF2B5EF4-FFF2-40B4-BE49-F238E27FC236}">
                <a16:creationId xmlns:a16="http://schemas.microsoft.com/office/drawing/2014/main" id="{57089A75-1671-AF96-EDF0-6D504CD3BBF4}"/>
              </a:ext>
            </a:extLst>
          </p:cNvPr>
          <p:cNvPicPr>
            <a:picLocks noChangeAspect="1"/>
          </p:cNvPicPr>
          <p:nvPr/>
        </p:nvPicPr>
        <p:blipFill>
          <a:blip r:embed="rId2"/>
          <a:stretch>
            <a:fillRect/>
          </a:stretch>
        </p:blipFill>
        <p:spPr>
          <a:xfrm>
            <a:off x="320040" y="3391645"/>
            <a:ext cx="11496821" cy="2069428"/>
          </a:xfrm>
          <a:prstGeom prst="rect">
            <a:avLst/>
          </a:prstGeom>
        </p:spPr>
      </p:pic>
    </p:spTree>
    <p:extLst>
      <p:ext uri="{BB962C8B-B14F-4D97-AF65-F5344CB8AC3E}">
        <p14:creationId xmlns:p14="http://schemas.microsoft.com/office/powerpoint/2010/main" val="33374907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6236757-40A7-C933-A619-749A9B7A8831}"/>
              </a:ext>
            </a:extLst>
          </p:cNvPr>
          <p:cNvSpPr txBox="1">
            <a:spLocks/>
          </p:cNvSpPr>
          <p:nvPr/>
        </p:nvSpPr>
        <p:spPr>
          <a:xfrm>
            <a:off x="704209" y="635069"/>
            <a:ext cx="4509236" cy="11391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600" kern="1200">
                <a:solidFill>
                  <a:schemeClr val="tx1"/>
                </a:solidFill>
                <a:latin typeface="+mj-lt"/>
                <a:ea typeface="+mj-ea"/>
                <a:cs typeface="+mj-cs"/>
              </a:rPr>
              <a:t>Sinks</a:t>
            </a:r>
          </a:p>
        </p:txBody>
      </p:sp>
      <p:sp>
        <p:nvSpPr>
          <p:cNvPr id="7" name="Text Placeholder 2">
            <a:extLst>
              <a:ext uri="{FF2B5EF4-FFF2-40B4-BE49-F238E27FC236}">
                <a16:creationId xmlns:a16="http://schemas.microsoft.com/office/drawing/2014/main" id="{A80375D1-360F-1749-2C32-4920F45A88D9}"/>
              </a:ext>
            </a:extLst>
          </p:cNvPr>
          <p:cNvSpPr txBox="1">
            <a:spLocks/>
          </p:cNvSpPr>
          <p:nvPr/>
        </p:nvSpPr>
        <p:spPr>
          <a:xfrm>
            <a:off x="720992" y="1941362"/>
            <a:ext cx="4492454" cy="2419097"/>
          </a:xfrm>
          <a:prstGeom prst="rect">
            <a:avLst/>
          </a:prstGeom>
        </p:spPr>
        <p:txBody>
          <a:bodyPr vert="horz" lIns="91440" tIns="45720" rIns="91440" bIns="45720" rtlCol="0" anchor="t">
            <a:normAutofit/>
          </a:bodyPr>
          <a:lstStyle>
            <a:lvl1pPr marL="0" indent="0" algn="l" defTabSz="914377" rtl="0" eaLnBrk="1" latinLnBrk="0" hangingPunct="1">
              <a:lnSpc>
                <a:spcPct val="100000"/>
              </a:lnSpc>
              <a:spcBef>
                <a:spcPts val="1000"/>
              </a:spcBef>
              <a:buFont typeface="Arial" panose="020B0604020202020204" pitchFamily="34" charset="0"/>
              <a:buNone/>
              <a:defRPr sz="1400" kern="1200">
                <a:solidFill>
                  <a:schemeClr val="tx1"/>
                </a:solidFill>
                <a:latin typeface="Noto IKEA Latin" panose="020B0502040504020204" pitchFamily="34" charset="0"/>
                <a:ea typeface="+mn-ea"/>
                <a:cs typeface="+mn-cs"/>
              </a:defRPr>
            </a:lvl1pPr>
            <a:lvl2pPr marL="0" indent="-342900" algn="l" defTabSz="914377" rtl="0" eaLnBrk="1" latinLnBrk="0" hangingPunct="1">
              <a:lnSpc>
                <a:spcPct val="100000"/>
              </a:lnSpc>
              <a:spcBef>
                <a:spcPts val="1000"/>
              </a:spcBef>
              <a:buFont typeface="Arial" panose="020B0604020202020204" pitchFamily="34" charset="0"/>
              <a:buChar char="•"/>
              <a:defRPr sz="1400" kern="1200" spc="0">
                <a:solidFill>
                  <a:schemeClr val="tx1"/>
                </a:solidFill>
                <a:latin typeface="Noto IKEA Latin" panose="020B0502040504020204" pitchFamily="34" charset="0"/>
                <a:ea typeface="+mn-ea"/>
                <a:cs typeface="+mn-cs"/>
              </a:defRPr>
            </a:lvl2pPr>
            <a:lvl3pPr marL="1142971" indent="-228594" algn="l" defTabSz="914377" rtl="0" eaLnBrk="1" latinLnBrk="0" hangingPunct="1">
              <a:lnSpc>
                <a:spcPct val="100000"/>
              </a:lnSpc>
              <a:spcBef>
                <a:spcPts val="500"/>
              </a:spcBef>
              <a:buFont typeface="Arial" panose="020B0604020202020204" pitchFamily="34" charset="0"/>
              <a:buChar char="•"/>
              <a:defRPr sz="1800" i="0" kern="1200">
                <a:solidFill>
                  <a:schemeClr val="tx1"/>
                </a:solidFill>
                <a:latin typeface="Noto IKEA Latin" panose="020B0502040504020204" pitchFamily="34" charset="0"/>
                <a:ea typeface="+mn-ea"/>
                <a:cs typeface="+mn-cs"/>
              </a:defRPr>
            </a:lvl3pPr>
            <a:lvl4pPr marL="1600160" indent="-228594" algn="l" defTabSz="914377" rtl="0" eaLnBrk="1" latinLnBrk="0" hangingPunct="1">
              <a:lnSpc>
                <a:spcPct val="100000"/>
              </a:lnSpc>
              <a:spcBef>
                <a:spcPts val="500"/>
              </a:spcBef>
              <a:buFont typeface="Arial" panose="020B0604020202020204" pitchFamily="34" charset="0"/>
              <a:buChar char="•"/>
              <a:defRPr sz="1400" kern="1200">
                <a:solidFill>
                  <a:schemeClr val="tx1"/>
                </a:solidFill>
                <a:latin typeface="Noto IKEA Latin" panose="020B0502040504020204" pitchFamily="34" charset="0"/>
                <a:ea typeface="+mn-ea"/>
                <a:cs typeface="+mn-cs"/>
              </a:defRPr>
            </a:lvl4pPr>
            <a:lvl5pPr marL="2057349" indent="-228594" algn="l" defTabSz="914377" rtl="0" eaLnBrk="1" latinLnBrk="0" hangingPunct="1">
              <a:lnSpc>
                <a:spcPct val="100000"/>
              </a:lnSpc>
              <a:spcBef>
                <a:spcPts val="500"/>
              </a:spcBef>
              <a:buFont typeface="Arial" panose="020B0604020202020204" pitchFamily="34" charset="0"/>
              <a:buChar char="•"/>
              <a:defRPr sz="1000" kern="1200">
                <a:solidFill>
                  <a:schemeClr val="tx1"/>
                </a:solidFill>
                <a:latin typeface="Noto IKEA Latin" panose="020B05020405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28600" defTabSz="914400">
              <a:lnSpc>
                <a:spcPct val="90000"/>
              </a:lnSpc>
              <a:buFont typeface="Arial" panose="020B0604020202020204" pitchFamily="34" charset="0"/>
              <a:buChar char="•"/>
            </a:pPr>
            <a:r>
              <a:rPr lang="en-US" sz="1300">
                <a:latin typeface="+mn-lt"/>
              </a:rPr>
              <a:t>Where your application sends its telemetry signals.</a:t>
            </a:r>
            <a:endParaRPr lang="en-US"/>
          </a:p>
          <a:p>
            <a:pPr defTabSz="914400">
              <a:lnSpc>
                <a:spcPct val="90000"/>
              </a:lnSpc>
            </a:pPr>
            <a:r>
              <a:rPr lang="en-US" sz="1300">
                <a:latin typeface="+mn-lt"/>
              </a:rPr>
              <a:t> Examples: </a:t>
            </a:r>
            <a:endParaRPr lang="en-US"/>
          </a:p>
          <a:p>
            <a:pPr marL="342900" indent="-228600" defTabSz="914400">
              <a:lnSpc>
                <a:spcPct val="90000"/>
              </a:lnSpc>
              <a:buFont typeface="Arial" panose="020B0604020202020204" pitchFamily="34" charset="0"/>
              <a:buChar char="•"/>
            </a:pPr>
            <a:r>
              <a:rPr lang="en-US" sz="1300">
                <a:latin typeface="+mn-lt"/>
              </a:rPr>
              <a:t>GCP Monitoring </a:t>
            </a:r>
            <a:endParaRPr lang="en-US" sz="1300">
              <a:latin typeface="+mn-lt"/>
              <a:cs typeface="Calibri"/>
            </a:endParaRPr>
          </a:p>
          <a:p>
            <a:pPr marL="342900" indent="-228600" defTabSz="914400">
              <a:lnSpc>
                <a:spcPct val="90000"/>
              </a:lnSpc>
              <a:buFont typeface="Arial" panose="020B0604020202020204" pitchFamily="34" charset="0"/>
              <a:buChar char="•"/>
            </a:pPr>
            <a:r>
              <a:rPr lang="en-US" sz="1300">
                <a:latin typeface="+mn-lt"/>
              </a:rPr>
              <a:t>Splunk </a:t>
            </a:r>
            <a:endParaRPr lang="en-US" sz="1300">
              <a:latin typeface="+mn-lt"/>
              <a:cs typeface="Calibri"/>
            </a:endParaRPr>
          </a:p>
          <a:p>
            <a:pPr marL="342900" indent="-228600" defTabSz="914400">
              <a:lnSpc>
                <a:spcPct val="90000"/>
              </a:lnSpc>
              <a:buFont typeface="Arial" panose="020B0604020202020204" pitchFamily="34" charset="0"/>
              <a:buChar char="•"/>
            </a:pPr>
            <a:r>
              <a:rPr lang="en-US" sz="1300">
                <a:latin typeface="+mn-lt"/>
              </a:rPr>
              <a:t>Loki</a:t>
            </a:r>
            <a:endParaRPr lang="en-US" sz="1300">
              <a:latin typeface="+mn-lt"/>
              <a:cs typeface="Calibri"/>
            </a:endParaRPr>
          </a:p>
          <a:p>
            <a:pPr marL="342900" indent="-228600" defTabSz="914400">
              <a:lnSpc>
                <a:spcPct val="90000"/>
              </a:lnSpc>
              <a:buFont typeface="Arial" panose="020B0604020202020204" pitchFamily="34" charset="0"/>
              <a:buChar char="•"/>
            </a:pPr>
            <a:r>
              <a:rPr lang="en-US" sz="1300">
                <a:latin typeface="+mn-lt"/>
              </a:rPr>
              <a:t>Tempo</a:t>
            </a:r>
            <a:endParaRPr lang="en-US" sz="1300">
              <a:latin typeface="+mn-lt"/>
              <a:cs typeface="Calibri"/>
            </a:endParaRPr>
          </a:p>
          <a:p>
            <a:pPr marL="342900" indent="-228600" defTabSz="914400">
              <a:lnSpc>
                <a:spcPct val="90000"/>
              </a:lnSpc>
              <a:buFont typeface="Arial" panose="020B0604020202020204" pitchFamily="34" charset="0"/>
              <a:buChar char="•"/>
            </a:pPr>
            <a:r>
              <a:rPr lang="en-US" sz="1300">
                <a:latin typeface="+mn-lt"/>
              </a:rPr>
              <a:t>Jaeger</a:t>
            </a:r>
            <a:endParaRPr lang="en-US" sz="1300">
              <a:latin typeface="+mn-lt"/>
              <a:cs typeface="Calibri"/>
            </a:endParaRPr>
          </a:p>
          <a:p>
            <a:pPr marL="342900" indent="-228600" defTabSz="914400">
              <a:lnSpc>
                <a:spcPct val="90000"/>
              </a:lnSpc>
              <a:buFont typeface="Arial" panose="020B0604020202020204" pitchFamily="34" charset="0"/>
              <a:buChar char="•"/>
            </a:pPr>
            <a:r>
              <a:rPr lang="en-US" sz="1300">
                <a:latin typeface="+mn-lt"/>
              </a:rPr>
              <a:t>Zipkin</a:t>
            </a:r>
            <a:endParaRPr lang="en-US" sz="1300">
              <a:latin typeface="+mn-lt"/>
              <a:cs typeface="Calibri"/>
            </a:endParaRPr>
          </a:p>
          <a:p>
            <a:pPr indent="-228600" defTabSz="914400">
              <a:lnSpc>
                <a:spcPct val="90000"/>
              </a:lnSpc>
              <a:buFont typeface="Arial" panose="020B0604020202020204" pitchFamily="34" charset="0"/>
              <a:buChar char="•"/>
            </a:pPr>
            <a:endParaRPr lang="en-US" sz="1300">
              <a:latin typeface="+mn-lt"/>
            </a:endParaRPr>
          </a:p>
        </p:txBody>
      </p:sp>
      <p:sp>
        <p:nvSpPr>
          <p:cNvPr id="26" name="Oval 25">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9615" y="197110"/>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3">
            <a:extLst>
              <a:ext uri="{FF2B5EF4-FFF2-40B4-BE49-F238E27FC236}">
                <a16:creationId xmlns:a16="http://schemas.microsoft.com/office/drawing/2014/main" id="{45E01FEF-2C59-B474-8AD8-D44489C36891}"/>
              </a:ext>
            </a:extLst>
          </p:cNvPr>
          <p:cNvPicPr>
            <a:picLocks noChangeAspect="1"/>
          </p:cNvPicPr>
          <p:nvPr/>
        </p:nvPicPr>
        <p:blipFill rotWithShape="1">
          <a:blip r:embed="rId2"/>
          <a:srcRect r="6" b="6"/>
          <a:stretch/>
        </p:blipFill>
        <p:spPr>
          <a:xfrm>
            <a:off x="5714207" y="361702"/>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28" name="Freeform: Shape 27">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1428" y="2550745"/>
            <a:ext cx="3072384" cy="30723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9">
            <a:extLst>
              <a:ext uri="{FF2B5EF4-FFF2-40B4-BE49-F238E27FC236}">
                <a16:creationId xmlns:a16="http://schemas.microsoft.com/office/drawing/2014/main" id="{A18E0CE3-9ED0-B52D-DC72-DF8CCFD40066}"/>
              </a:ext>
            </a:extLst>
          </p:cNvPr>
          <p:cNvPicPr>
            <a:picLocks noChangeAspect="1"/>
          </p:cNvPicPr>
          <p:nvPr/>
        </p:nvPicPr>
        <p:blipFill rotWithShape="1">
          <a:blip r:embed="rId3"/>
          <a:srcRect/>
          <a:stretch/>
        </p:blipFill>
        <p:spPr>
          <a:xfrm>
            <a:off x="5886020" y="2715337"/>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19" name="Picture 8">
            <a:extLst>
              <a:ext uri="{FF2B5EF4-FFF2-40B4-BE49-F238E27FC236}">
                <a16:creationId xmlns:a16="http://schemas.microsoft.com/office/drawing/2014/main" id="{65E029F3-22BD-349B-C4C6-035768302D5D}"/>
              </a:ext>
            </a:extLst>
          </p:cNvPr>
          <p:cNvPicPr>
            <a:picLocks noChangeAspect="1"/>
          </p:cNvPicPr>
          <p:nvPr/>
        </p:nvPicPr>
        <p:blipFill rotWithShape="1">
          <a:blip r:embed="rId4"/>
          <a:srcRect r="-4" b="16141"/>
          <a:stretch/>
        </p:blipFill>
        <p:spPr>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sp>
        <p:nvSpPr>
          <p:cNvPr id="32" name="Freeform: Shape 31">
            <a:extLst>
              <a:ext uri="{FF2B5EF4-FFF2-40B4-BE49-F238E27FC236}">
                <a16:creationId xmlns:a16="http://schemas.microsoft.com/office/drawing/2014/main" id="{CDC29AC1-2821-4FCC-B597-88DAF39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53162" y="4604085"/>
            <a:ext cx="4281112" cy="2253913"/>
          </a:xfrm>
          <a:custGeom>
            <a:avLst/>
            <a:gdLst>
              <a:gd name="connsiteX0" fmla="*/ 2140556 w 4281112"/>
              <a:gd name="connsiteY0" fmla="*/ 0 h 2253913"/>
              <a:gd name="connsiteX1" fmla="*/ 4281112 w 4281112"/>
              <a:gd name="connsiteY1" fmla="*/ 2140556 h 2253913"/>
              <a:gd name="connsiteX2" fmla="*/ 4275388 w 4281112"/>
              <a:gd name="connsiteY2" fmla="*/ 2253913 h 2253913"/>
              <a:gd name="connsiteX3" fmla="*/ 5724 w 4281112"/>
              <a:gd name="connsiteY3" fmla="*/ 2253913 h 2253913"/>
              <a:gd name="connsiteX4" fmla="*/ 0 w 4281112"/>
              <a:gd name="connsiteY4" fmla="*/ 2140556 h 2253913"/>
              <a:gd name="connsiteX5" fmla="*/ 2140556 w 4281112"/>
              <a:gd name="connsiteY5" fmla="*/ 0 h 22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112" h="2253913">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5">
            <a:extLst>
              <a:ext uri="{FF2B5EF4-FFF2-40B4-BE49-F238E27FC236}">
                <a16:creationId xmlns:a16="http://schemas.microsoft.com/office/drawing/2014/main" id="{6DDF1768-D2EE-E492-5B96-98260DD238F7}"/>
              </a:ext>
            </a:extLst>
          </p:cNvPr>
          <p:cNvPicPr>
            <a:picLocks noChangeAspect="1"/>
          </p:cNvPicPr>
          <p:nvPr/>
        </p:nvPicPr>
        <p:blipFill rotWithShape="1">
          <a:blip r:embed="rId5"/>
          <a:srcRect t="21684" r="5" b="25449"/>
          <a:stretch/>
        </p:blipFill>
        <p:spPr>
          <a:xfrm>
            <a:off x="1818614" y="4769536"/>
            <a:ext cx="3950208" cy="2088462"/>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p:spPr>
      </p:pic>
      <p:sp>
        <p:nvSpPr>
          <p:cNvPr id="34" name="Freeform: Shape 33">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4">
            <a:extLst>
              <a:ext uri="{FF2B5EF4-FFF2-40B4-BE49-F238E27FC236}">
                <a16:creationId xmlns:a16="http://schemas.microsoft.com/office/drawing/2014/main" id="{D36DA196-53C7-E4E0-88C1-313B5F2AF500}"/>
              </a:ext>
            </a:extLst>
          </p:cNvPr>
          <p:cNvPicPr>
            <a:picLocks noChangeAspect="1"/>
          </p:cNvPicPr>
          <p:nvPr/>
        </p:nvPicPr>
        <p:blipFill rotWithShape="1">
          <a:blip r:embed="rId6"/>
          <a:srcRect t="8320" r="-4" b="5910"/>
          <a:stretch/>
        </p:blipFill>
        <p:spPr>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Tree>
    <p:extLst>
      <p:ext uri="{BB962C8B-B14F-4D97-AF65-F5344CB8AC3E}">
        <p14:creationId xmlns:p14="http://schemas.microsoft.com/office/powerpoint/2010/main" val="1820311629"/>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7EF899C5-80F7-F5A3-3D7D-31332E8AFBE5}"/>
              </a:ext>
            </a:extLst>
          </p:cNvPr>
          <p:cNvSpPr txBox="1">
            <a:spLocks/>
          </p:cNvSpPr>
          <p:nvPr/>
        </p:nvSpPr>
        <p:spPr>
          <a:xfrm>
            <a:off x="801099" y="1396289"/>
            <a:ext cx="439909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a:t>Fan Out</a:t>
            </a:r>
          </a:p>
        </p:txBody>
      </p:sp>
      <p:sp>
        <p:nvSpPr>
          <p:cNvPr id="3" name="Content Placeholder 2">
            <a:extLst>
              <a:ext uri="{FF2B5EF4-FFF2-40B4-BE49-F238E27FC236}">
                <a16:creationId xmlns:a16="http://schemas.microsoft.com/office/drawing/2014/main" id="{AD012DD6-AB23-47F1-D370-561B4F4628A2}"/>
              </a:ext>
            </a:extLst>
          </p:cNvPr>
          <p:cNvSpPr>
            <a:spLocks noGrp="1"/>
          </p:cNvSpPr>
          <p:nvPr>
            <p:ph idx="1"/>
          </p:nvPr>
        </p:nvSpPr>
        <p:spPr>
          <a:xfrm>
            <a:off x="805544" y="2871982"/>
            <a:ext cx="4399094" cy="3181684"/>
          </a:xfrm>
        </p:spPr>
        <p:txBody>
          <a:bodyPr vert="horz" lIns="91440" tIns="45720" rIns="91440" bIns="45720" rtlCol="0" anchor="t">
            <a:normAutofit/>
          </a:bodyPr>
          <a:lstStyle/>
          <a:p>
            <a:pPr marL="285750"/>
            <a:r>
              <a:rPr lang="en-US" sz="1800"/>
              <a:t>Instrument once and send to one or multiple sinks</a:t>
            </a:r>
          </a:p>
          <a:p>
            <a:pPr marL="285750"/>
            <a:r>
              <a:rPr lang="en-US" sz="1800"/>
              <a:t>Change only the collector configuration to send to a new sink</a:t>
            </a:r>
          </a:p>
          <a:p>
            <a:pPr marL="285750"/>
            <a:r>
              <a:rPr lang="en-US" sz="1800"/>
              <a:t>Multiple supported exporters using the collector contrib.</a:t>
            </a:r>
          </a:p>
        </p:txBody>
      </p:sp>
      <p:sp>
        <p:nvSpPr>
          <p:cNvPr id="16" name="Freeform: Shape 15">
            <a:extLst>
              <a:ext uri="{FF2B5EF4-FFF2-40B4-BE49-F238E27FC236}">
                <a16:creationId xmlns:a16="http://schemas.microsoft.com/office/drawing/2014/main" id="{C62225A2-D3F0-45D1-9C47-B10375316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1B9FBFA8-6AF4-4091-9C8B-DEC6D8933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5">
            <a:extLst>
              <a:ext uri="{FF2B5EF4-FFF2-40B4-BE49-F238E27FC236}">
                <a16:creationId xmlns:a16="http://schemas.microsoft.com/office/drawing/2014/main" id="{3462E7F4-87A7-B32C-2FD1-48497F454FEC}"/>
              </a:ext>
            </a:extLst>
          </p:cNvPr>
          <p:cNvPicPr>
            <a:picLocks noChangeAspect="1"/>
          </p:cNvPicPr>
          <p:nvPr/>
        </p:nvPicPr>
        <p:blipFill>
          <a:blip r:embed="rId2"/>
          <a:stretch>
            <a:fillRect/>
          </a:stretch>
        </p:blipFill>
        <p:spPr>
          <a:xfrm>
            <a:off x="7187611" y="600631"/>
            <a:ext cx="4622052" cy="2738565"/>
          </a:xfrm>
          <a:prstGeom prst="rect">
            <a:avLst/>
          </a:prstGeom>
        </p:spPr>
      </p:pic>
      <p:pic>
        <p:nvPicPr>
          <p:cNvPr id="11" name="Picture 6">
            <a:extLst>
              <a:ext uri="{FF2B5EF4-FFF2-40B4-BE49-F238E27FC236}">
                <a16:creationId xmlns:a16="http://schemas.microsoft.com/office/drawing/2014/main" id="{669BD0C5-376A-61A5-F7B1-8620B891647D}"/>
              </a:ext>
            </a:extLst>
          </p:cNvPr>
          <p:cNvPicPr>
            <a:picLocks noChangeAspect="1"/>
          </p:cNvPicPr>
          <p:nvPr/>
        </p:nvPicPr>
        <p:blipFill>
          <a:blip r:embed="rId3"/>
          <a:stretch>
            <a:fillRect/>
          </a:stretch>
        </p:blipFill>
        <p:spPr>
          <a:xfrm>
            <a:off x="7187612" y="4379192"/>
            <a:ext cx="4622052" cy="1259509"/>
          </a:xfrm>
          <a:prstGeom prst="rect">
            <a:avLst/>
          </a:prstGeom>
        </p:spPr>
      </p:pic>
    </p:spTree>
    <p:extLst>
      <p:ext uri="{BB962C8B-B14F-4D97-AF65-F5344CB8AC3E}">
        <p14:creationId xmlns:p14="http://schemas.microsoft.com/office/powerpoint/2010/main" val="1615881154"/>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3C2CA-6E2F-5ADD-014F-A65A610CBC8E}"/>
              </a:ext>
            </a:extLst>
          </p:cNvPr>
          <p:cNvSpPr>
            <a:spLocks noGrp="1"/>
          </p:cNvSpPr>
          <p:nvPr>
            <p:ph type="title"/>
          </p:nvPr>
        </p:nvSpPr>
        <p:spPr>
          <a:xfrm>
            <a:off x="801099" y="1396289"/>
            <a:ext cx="4249006" cy="1325563"/>
          </a:xfrm>
        </p:spPr>
        <p:txBody>
          <a:bodyPr>
            <a:normAutofit/>
          </a:bodyPr>
          <a:lstStyle/>
          <a:p>
            <a:r>
              <a:rPr lang="en-US" sz="2800" err="1">
                <a:latin typeface="Noto IKEA Latin"/>
              </a:rPr>
              <a:t>OpenTelemetry</a:t>
            </a:r>
            <a:r>
              <a:rPr lang="en-US" sz="2800">
                <a:latin typeface="Noto IKEA Latin"/>
              </a:rPr>
              <a:t> </a:t>
            </a:r>
            <a:br>
              <a:rPr lang="en-US" sz="2800">
                <a:latin typeface="Noto IKEA Latin"/>
              </a:rPr>
            </a:br>
            <a:r>
              <a:rPr lang="en-US" sz="2800">
                <a:latin typeface="Noto IKEA Latin"/>
              </a:rPr>
              <a:t>Collector </a:t>
            </a:r>
            <a:br>
              <a:rPr lang="en-US" sz="2800">
                <a:latin typeface="Noto IKEA Latin"/>
              </a:rPr>
            </a:br>
            <a:r>
              <a:rPr lang="en-US" sz="2800">
                <a:latin typeface="Noto IKEA Latin"/>
              </a:rPr>
              <a:t>Export Protocols</a:t>
            </a:r>
            <a:endParaRPr lang="en-US" sz="2800"/>
          </a:p>
        </p:txBody>
      </p:sp>
      <p:sp>
        <p:nvSpPr>
          <p:cNvPr id="3" name="Content Placeholder 2">
            <a:extLst>
              <a:ext uri="{FF2B5EF4-FFF2-40B4-BE49-F238E27FC236}">
                <a16:creationId xmlns:a16="http://schemas.microsoft.com/office/drawing/2014/main" id="{74392A85-2D65-21F7-B5DA-D70BAF9F8B82}"/>
              </a:ext>
            </a:extLst>
          </p:cNvPr>
          <p:cNvSpPr>
            <a:spLocks noGrp="1"/>
          </p:cNvSpPr>
          <p:nvPr>
            <p:ph idx="1"/>
          </p:nvPr>
        </p:nvSpPr>
        <p:spPr>
          <a:xfrm>
            <a:off x="805544" y="2871982"/>
            <a:ext cx="4245428" cy="3181684"/>
          </a:xfrm>
        </p:spPr>
        <p:txBody>
          <a:bodyPr anchor="t">
            <a:normAutofit/>
          </a:bodyPr>
          <a:lstStyle/>
          <a:p>
            <a:r>
              <a:rPr lang="en-US" sz="1800">
                <a:latin typeface="Noto IKEA Latin"/>
              </a:rPr>
              <a:t>Native OTLP</a:t>
            </a:r>
            <a:endParaRPr lang="en-US" sz="1800"/>
          </a:p>
          <a:p>
            <a:r>
              <a:rPr lang="en-US" sz="1800">
                <a:latin typeface="Noto IKEA Latin"/>
              </a:rPr>
              <a:t>Jaeger</a:t>
            </a:r>
          </a:p>
          <a:p>
            <a:r>
              <a:rPr lang="en-US" sz="1800">
                <a:latin typeface="Noto IKEA Latin"/>
              </a:rPr>
              <a:t>Zipkin</a:t>
            </a:r>
          </a:p>
          <a:p>
            <a:r>
              <a:rPr lang="en-US" sz="1800">
                <a:latin typeface="Noto IKEA Latin"/>
              </a:rPr>
              <a:t>Splunk</a:t>
            </a:r>
          </a:p>
          <a:p>
            <a:r>
              <a:rPr lang="en-US" sz="1800">
                <a:latin typeface="Noto IKEA Latin"/>
              </a:rPr>
              <a:t>Pub/Sub</a:t>
            </a:r>
          </a:p>
          <a:p>
            <a:endParaRPr lang="en-US" sz="1800"/>
          </a:p>
        </p:txBody>
      </p:sp>
      <p:sp>
        <p:nvSpPr>
          <p:cNvPr id="16" name="Freeform: Shape 15">
            <a:extLst>
              <a:ext uri="{FF2B5EF4-FFF2-40B4-BE49-F238E27FC236}">
                <a16:creationId xmlns:a16="http://schemas.microsoft.com/office/drawing/2014/main" id="{A86541C6-61B1-4DAA-B57A-EAF3F24F0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33310" y="1"/>
            <a:ext cx="6488456" cy="3036711"/>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6">
            <a:extLst>
              <a:ext uri="{FF2B5EF4-FFF2-40B4-BE49-F238E27FC236}">
                <a16:creationId xmlns:a16="http://schemas.microsoft.com/office/drawing/2014/main" id="{884722D8-E8B7-014D-719E-F0FD5BBE3FE6}"/>
              </a:ext>
            </a:extLst>
          </p:cNvPr>
          <p:cNvPicPr>
            <a:picLocks noChangeAspect="1"/>
          </p:cNvPicPr>
          <p:nvPr/>
        </p:nvPicPr>
        <p:blipFill rotWithShape="1">
          <a:blip r:embed="rId2"/>
          <a:srcRect t="13503" b="39706"/>
          <a:stretch/>
        </p:blipFill>
        <p:spPr>
          <a:xfrm>
            <a:off x="5142944" y="3"/>
            <a:ext cx="6069184" cy="2839783"/>
          </a:xfrm>
          <a:custGeom>
            <a:avLst/>
            <a:gdLst/>
            <a:ahLst/>
            <a:cxnLst/>
            <a:rect l="l" t="t" r="r" b="b"/>
            <a:pathLst>
              <a:path w="6069184" h="2839783">
                <a:moveTo>
                  <a:pt x="0" y="0"/>
                </a:moveTo>
                <a:lnTo>
                  <a:pt x="6069184" y="0"/>
                </a:lnTo>
                <a:lnTo>
                  <a:pt x="6063823" y="106160"/>
                </a:lnTo>
                <a:cubicBezTo>
                  <a:pt x="5907891" y="1641596"/>
                  <a:pt x="4611168" y="2839783"/>
                  <a:pt x="3034592" y="2839783"/>
                </a:cubicBezTo>
                <a:cubicBezTo>
                  <a:pt x="1458016" y="2839783"/>
                  <a:pt x="161292" y="1641596"/>
                  <a:pt x="5360" y="106160"/>
                </a:cubicBezTo>
                <a:close/>
              </a:path>
            </a:pathLst>
          </a:custGeom>
        </p:spPr>
      </p:pic>
      <p:sp>
        <p:nvSpPr>
          <p:cNvPr id="18" name="Freeform: Shape 17">
            <a:extLst>
              <a:ext uri="{FF2B5EF4-FFF2-40B4-BE49-F238E27FC236}">
                <a16:creationId xmlns:a16="http://schemas.microsoft.com/office/drawing/2014/main" id="{71750011-2006-46BB-AFDE-C6E4617523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93989" y="2900758"/>
            <a:ext cx="5198011" cy="3957242"/>
          </a:xfrm>
          <a:custGeom>
            <a:avLst/>
            <a:gdLst>
              <a:gd name="connsiteX0" fmla="*/ 1942747 w 5198011"/>
              <a:gd name="connsiteY0" fmla="*/ 0 h 3957242"/>
              <a:gd name="connsiteX1" fmla="*/ 5198011 w 5198011"/>
              <a:gd name="connsiteY1" fmla="*/ 3255264 h 3957242"/>
              <a:gd name="connsiteX2" fmla="*/ 5131876 w 5198011"/>
              <a:gd name="connsiteY2" fmla="*/ 3911314 h 3957242"/>
              <a:gd name="connsiteX3" fmla="*/ 5120066 w 5198011"/>
              <a:gd name="connsiteY3" fmla="*/ 3957242 h 3957242"/>
              <a:gd name="connsiteX4" fmla="*/ 0 w 5198011"/>
              <a:gd name="connsiteY4" fmla="*/ 3957242 h 3957242"/>
              <a:gd name="connsiteX5" fmla="*/ 0 w 5198011"/>
              <a:gd name="connsiteY5" fmla="*/ 647700 h 3957242"/>
              <a:gd name="connsiteX6" fmla="*/ 122698 w 5198011"/>
              <a:gd name="connsiteY6" fmla="*/ 555948 h 3957242"/>
              <a:gd name="connsiteX7" fmla="*/ 1942747 w 5198011"/>
              <a:gd name="connsiteY7" fmla="*/ 0 h 39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8011" h="3957242">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Picture 6">
            <a:extLst>
              <a:ext uri="{FF2B5EF4-FFF2-40B4-BE49-F238E27FC236}">
                <a16:creationId xmlns:a16="http://schemas.microsoft.com/office/drawing/2014/main" id="{CDB31B25-1CE1-55A6-EBAF-E1BDCFA11C58}"/>
              </a:ext>
            </a:extLst>
          </p:cNvPr>
          <p:cNvPicPr>
            <a:picLocks noChangeAspect="1"/>
          </p:cNvPicPr>
          <p:nvPr/>
        </p:nvPicPr>
        <p:blipFill rotWithShape="1">
          <a:blip r:embed="rId3"/>
          <a:srcRect t="15137" r="2" b="10221"/>
          <a:stretch/>
        </p:blipFill>
        <p:spPr>
          <a:xfrm>
            <a:off x="7190587" y="3124784"/>
            <a:ext cx="5001415" cy="3733214"/>
          </a:xfrm>
          <a:custGeom>
            <a:avLst/>
            <a:gdLst/>
            <a:ahLst/>
            <a:cxnLst/>
            <a:rect l="l" t="t" r="r" b="b"/>
            <a:pathLst>
              <a:path w="5001415" h="3733214">
                <a:moveTo>
                  <a:pt x="3044952" y="0"/>
                </a:moveTo>
                <a:cubicBezTo>
                  <a:pt x="3780687" y="0"/>
                  <a:pt x="4455477" y="260939"/>
                  <a:pt x="4981824" y="695319"/>
                </a:cubicBezTo>
                <a:lnTo>
                  <a:pt x="5001415" y="713124"/>
                </a:lnTo>
                <a:lnTo>
                  <a:pt x="5001415" y="3733214"/>
                </a:lnTo>
                <a:lnTo>
                  <a:pt x="81043" y="3733214"/>
                </a:lnTo>
                <a:lnTo>
                  <a:pt x="61862" y="3658617"/>
                </a:lnTo>
                <a:cubicBezTo>
                  <a:pt x="21301" y="3460397"/>
                  <a:pt x="0" y="3255162"/>
                  <a:pt x="0" y="3044952"/>
                </a:cubicBezTo>
                <a:cubicBezTo>
                  <a:pt x="0" y="1363271"/>
                  <a:pt x="1363271" y="0"/>
                  <a:pt x="3044952" y="0"/>
                </a:cubicBezTo>
                <a:close/>
              </a:path>
            </a:pathLst>
          </a:custGeom>
        </p:spPr>
      </p:pic>
    </p:spTree>
    <p:extLst>
      <p:ext uri="{BB962C8B-B14F-4D97-AF65-F5344CB8AC3E}">
        <p14:creationId xmlns:p14="http://schemas.microsoft.com/office/powerpoint/2010/main" val="3829024268"/>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025E2AA9-10C9-4A14-BEA3-064CD0131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36816"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F076F371-EE61-49EA-AA2A-3582C3AC9B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5863721" cy="4984915"/>
          </a:xfrm>
          <a:custGeom>
            <a:avLst/>
            <a:gdLst>
              <a:gd name="connsiteX0" fmla="*/ 0 w 5863721"/>
              <a:gd name="connsiteY0" fmla="*/ 0 h 4984915"/>
              <a:gd name="connsiteX1" fmla="*/ 5863721 w 5863721"/>
              <a:gd name="connsiteY1" fmla="*/ 0 h 4984915"/>
              <a:gd name="connsiteX2" fmla="*/ 5844576 w 5863721"/>
              <a:gd name="connsiteY2" fmla="*/ 326138 h 4984915"/>
              <a:gd name="connsiteX3" fmla="*/ 5796589 w 5863721"/>
              <a:gd name="connsiteY3" fmla="*/ 693884 h 4984915"/>
              <a:gd name="connsiteX4" fmla="*/ 148386 w 5863721"/>
              <a:gd name="connsiteY4" fmla="*/ 4951022 h 4984915"/>
              <a:gd name="connsiteX5" fmla="*/ 0 w 5863721"/>
              <a:gd name="connsiteY5" fmla="*/ 4930112 h 498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itle 2">
            <a:extLst>
              <a:ext uri="{FF2B5EF4-FFF2-40B4-BE49-F238E27FC236}">
                <a16:creationId xmlns:a16="http://schemas.microsoft.com/office/drawing/2014/main" id="{F4B96885-1AA9-5A2B-643D-99305594055F}"/>
              </a:ext>
            </a:extLst>
          </p:cNvPr>
          <p:cNvSpPr txBox="1">
            <a:spLocks/>
          </p:cNvSpPr>
          <p:nvPr/>
        </p:nvSpPr>
        <p:spPr>
          <a:xfrm>
            <a:off x="804671" y="365125"/>
            <a:ext cx="3715038" cy="31170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kern="1200">
                <a:solidFill>
                  <a:schemeClr val="tx1"/>
                </a:solidFill>
                <a:latin typeface="+mj-lt"/>
                <a:ea typeface="+mj-ea"/>
                <a:cs typeface="+mj-cs"/>
              </a:rPr>
              <a:t>The OpenTelemetry Collector is not a protocol translator</a:t>
            </a:r>
          </a:p>
        </p:txBody>
      </p:sp>
      <p:sp>
        <p:nvSpPr>
          <p:cNvPr id="7" name="Text Placeholder 2">
            <a:extLst>
              <a:ext uri="{FF2B5EF4-FFF2-40B4-BE49-F238E27FC236}">
                <a16:creationId xmlns:a16="http://schemas.microsoft.com/office/drawing/2014/main" id="{71927B90-9BD7-74D0-71A9-327A3037FBC1}"/>
              </a:ext>
            </a:extLst>
          </p:cNvPr>
          <p:cNvSpPr txBox="1">
            <a:spLocks/>
          </p:cNvSpPr>
          <p:nvPr/>
        </p:nvSpPr>
        <p:spPr>
          <a:xfrm>
            <a:off x="6374219" y="994145"/>
            <a:ext cx="5156364" cy="4832498"/>
          </a:xfrm>
          <a:prstGeom prst="rect">
            <a:avLst/>
          </a:prstGeom>
        </p:spPr>
        <p:txBody>
          <a:bodyPr vert="horz" lIns="91440" tIns="45720" rIns="91440" bIns="45720" rtlCol="0" anchor="ctr">
            <a:normAutofit/>
          </a:bodyPr>
          <a:lstStyle>
            <a:lvl1pPr marL="0" indent="0" algn="l" defTabSz="914377" rtl="0" eaLnBrk="1" latinLnBrk="0" hangingPunct="1">
              <a:lnSpc>
                <a:spcPct val="100000"/>
              </a:lnSpc>
              <a:spcBef>
                <a:spcPts val="1000"/>
              </a:spcBef>
              <a:buFont typeface="Arial" panose="020B0604020202020204" pitchFamily="34" charset="0"/>
              <a:buNone/>
              <a:defRPr sz="1400" kern="1200">
                <a:solidFill>
                  <a:schemeClr val="tx1"/>
                </a:solidFill>
                <a:latin typeface="Noto IKEA Latin" panose="020B0502040504020204" pitchFamily="34" charset="0"/>
                <a:ea typeface="+mn-ea"/>
                <a:cs typeface="+mn-cs"/>
              </a:defRPr>
            </a:lvl1pPr>
            <a:lvl2pPr marL="0" indent="-342900" algn="l" defTabSz="914377" rtl="0" eaLnBrk="1" latinLnBrk="0" hangingPunct="1">
              <a:lnSpc>
                <a:spcPct val="100000"/>
              </a:lnSpc>
              <a:spcBef>
                <a:spcPts val="1000"/>
              </a:spcBef>
              <a:buFont typeface="Arial" panose="020B0604020202020204" pitchFamily="34" charset="0"/>
              <a:buChar char="•"/>
              <a:defRPr sz="1400" kern="1200" spc="0">
                <a:solidFill>
                  <a:schemeClr val="tx1"/>
                </a:solidFill>
                <a:latin typeface="Noto IKEA Latin" panose="020B0502040504020204" pitchFamily="34" charset="0"/>
                <a:ea typeface="+mn-ea"/>
                <a:cs typeface="+mn-cs"/>
              </a:defRPr>
            </a:lvl2pPr>
            <a:lvl3pPr marL="1142971" indent="-228594" algn="l" defTabSz="914377" rtl="0" eaLnBrk="1" latinLnBrk="0" hangingPunct="1">
              <a:lnSpc>
                <a:spcPct val="100000"/>
              </a:lnSpc>
              <a:spcBef>
                <a:spcPts val="500"/>
              </a:spcBef>
              <a:buFont typeface="Arial" panose="020B0604020202020204" pitchFamily="34" charset="0"/>
              <a:buChar char="•"/>
              <a:defRPr sz="1800" i="0" kern="1200">
                <a:solidFill>
                  <a:schemeClr val="tx1"/>
                </a:solidFill>
                <a:latin typeface="Noto IKEA Latin" panose="020B0502040504020204" pitchFamily="34" charset="0"/>
                <a:ea typeface="+mn-ea"/>
                <a:cs typeface="+mn-cs"/>
              </a:defRPr>
            </a:lvl3pPr>
            <a:lvl4pPr marL="1600160" indent="-228594" algn="l" defTabSz="914377" rtl="0" eaLnBrk="1" latinLnBrk="0" hangingPunct="1">
              <a:lnSpc>
                <a:spcPct val="100000"/>
              </a:lnSpc>
              <a:spcBef>
                <a:spcPts val="500"/>
              </a:spcBef>
              <a:buFont typeface="Arial" panose="020B0604020202020204" pitchFamily="34" charset="0"/>
              <a:buChar char="•"/>
              <a:defRPr sz="1400" kern="1200">
                <a:solidFill>
                  <a:schemeClr val="tx1"/>
                </a:solidFill>
                <a:latin typeface="Noto IKEA Latin" panose="020B0502040504020204" pitchFamily="34" charset="0"/>
                <a:ea typeface="+mn-ea"/>
                <a:cs typeface="+mn-cs"/>
              </a:defRPr>
            </a:lvl4pPr>
            <a:lvl5pPr marL="2057349" indent="-228594" algn="l" defTabSz="914377" rtl="0" eaLnBrk="1" latinLnBrk="0" hangingPunct="1">
              <a:lnSpc>
                <a:spcPct val="100000"/>
              </a:lnSpc>
              <a:spcBef>
                <a:spcPts val="500"/>
              </a:spcBef>
              <a:buFont typeface="Arial" panose="020B0604020202020204" pitchFamily="34" charset="0"/>
              <a:buChar char="•"/>
              <a:defRPr sz="1000" kern="1200">
                <a:solidFill>
                  <a:schemeClr val="tx1"/>
                </a:solidFill>
                <a:latin typeface="Noto IKEA Latin" panose="020B05020405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28600" defTabSz="914400">
              <a:lnSpc>
                <a:spcPct val="90000"/>
              </a:lnSpc>
              <a:buFont typeface="Arial" panose="020B0604020202020204" pitchFamily="34" charset="0"/>
              <a:buChar char="•"/>
            </a:pPr>
            <a:r>
              <a:rPr lang="en-US" sz="2100">
                <a:latin typeface="+mn-lt"/>
              </a:rPr>
              <a:t>The general idea is that your telemetry is transported via OTLP to a tool/sink and not translated from one contrib protocol to another.</a:t>
            </a:r>
          </a:p>
        </p:txBody>
      </p:sp>
    </p:spTree>
    <p:extLst>
      <p:ext uri="{BB962C8B-B14F-4D97-AF65-F5344CB8AC3E}">
        <p14:creationId xmlns:p14="http://schemas.microsoft.com/office/powerpoint/2010/main" val="2211027896"/>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1989CA33-A2E5-B785-F846-67755827C033}"/>
              </a:ext>
            </a:extLst>
          </p:cNvPr>
          <p:cNvSpPr txBox="1">
            <a:spLocks/>
          </p:cNvSpPr>
          <p:nvPr/>
        </p:nvSpPr>
        <p:spPr>
          <a:xfrm>
            <a:off x="762001" y="803325"/>
            <a:ext cx="531453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a:t>Cloud Agnostic</a:t>
            </a:r>
          </a:p>
        </p:txBody>
      </p:sp>
      <p:sp>
        <p:nvSpPr>
          <p:cNvPr id="5" name="Text Placeholder 1">
            <a:extLst>
              <a:ext uri="{FF2B5EF4-FFF2-40B4-BE49-F238E27FC236}">
                <a16:creationId xmlns:a16="http://schemas.microsoft.com/office/drawing/2014/main" id="{2EF22892-E5ED-A49C-E637-B17E3876F854}"/>
              </a:ext>
            </a:extLst>
          </p:cNvPr>
          <p:cNvSpPr txBox="1">
            <a:spLocks/>
          </p:cNvSpPr>
          <p:nvPr/>
        </p:nvSpPr>
        <p:spPr>
          <a:xfrm>
            <a:off x="762000" y="2279018"/>
            <a:ext cx="5314543" cy="3375920"/>
          </a:xfrm>
          <a:prstGeom prst="rect">
            <a:avLst/>
          </a:prstGeom>
        </p:spPr>
        <p:txBody>
          <a:bodyPr vert="horz" lIns="91440" tIns="45720" rIns="91440" bIns="45720" rtlCol="0" anchor="t">
            <a:normAutofit/>
          </a:bodyPr>
          <a:lstStyle>
            <a:lvl1pPr marL="0" indent="0" algn="l" defTabSz="914377" rtl="0" eaLnBrk="1" latinLnBrk="0" hangingPunct="1">
              <a:lnSpc>
                <a:spcPct val="100000"/>
              </a:lnSpc>
              <a:spcBef>
                <a:spcPts val="1000"/>
              </a:spcBef>
              <a:buFont typeface="Arial" panose="020B0604020202020204" pitchFamily="34" charset="0"/>
              <a:buNone/>
              <a:defRPr sz="1400" kern="1200">
                <a:solidFill>
                  <a:schemeClr val="tx1"/>
                </a:solidFill>
                <a:latin typeface="Noto IKEA Latin" panose="020B0502040504020204" pitchFamily="34" charset="0"/>
                <a:ea typeface="+mn-ea"/>
                <a:cs typeface="+mn-cs"/>
              </a:defRPr>
            </a:lvl1pPr>
            <a:lvl2pPr marL="0" indent="-342900" algn="l" defTabSz="914377" rtl="0" eaLnBrk="1" latinLnBrk="0" hangingPunct="1">
              <a:lnSpc>
                <a:spcPct val="100000"/>
              </a:lnSpc>
              <a:spcBef>
                <a:spcPts val="1000"/>
              </a:spcBef>
              <a:buFont typeface="Arial" panose="020B0604020202020204" pitchFamily="34" charset="0"/>
              <a:buChar char="•"/>
              <a:defRPr sz="1400" kern="1200" spc="0">
                <a:solidFill>
                  <a:schemeClr val="tx1"/>
                </a:solidFill>
                <a:latin typeface="Noto IKEA Latin" panose="020B0502040504020204" pitchFamily="34" charset="0"/>
                <a:ea typeface="+mn-ea"/>
                <a:cs typeface="+mn-cs"/>
              </a:defRPr>
            </a:lvl2pPr>
            <a:lvl3pPr marL="1142971" indent="-228594" algn="l" defTabSz="914377" rtl="0" eaLnBrk="1" latinLnBrk="0" hangingPunct="1">
              <a:lnSpc>
                <a:spcPct val="100000"/>
              </a:lnSpc>
              <a:spcBef>
                <a:spcPts val="500"/>
              </a:spcBef>
              <a:buFont typeface="Arial" panose="020B0604020202020204" pitchFamily="34" charset="0"/>
              <a:buChar char="•"/>
              <a:defRPr sz="1800" i="0" kern="1200">
                <a:solidFill>
                  <a:schemeClr val="tx1"/>
                </a:solidFill>
                <a:latin typeface="Noto IKEA Latin" panose="020B0502040504020204" pitchFamily="34" charset="0"/>
                <a:ea typeface="+mn-ea"/>
                <a:cs typeface="+mn-cs"/>
              </a:defRPr>
            </a:lvl3pPr>
            <a:lvl4pPr marL="1600160" indent="-228594" algn="l" defTabSz="914377" rtl="0" eaLnBrk="1" latinLnBrk="0" hangingPunct="1">
              <a:lnSpc>
                <a:spcPct val="100000"/>
              </a:lnSpc>
              <a:spcBef>
                <a:spcPts val="500"/>
              </a:spcBef>
              <a:buFont typeface="Arial" panose="020B0604020202020204" pitchFamily="34" charset="0"/>
              <a:buChar char="•"/>
              <a:defRPr sz="1400" kern="1200">
                <a:solidFill>
                  <a:schemeClr val="tx1"/>
                </a:solidFill>
                <a:latin typeface="Noto IKEA Latin" panose="020B0502040504020204" pitchFamily="34" charset="0"/>
                <a:ea typeface="+mn-ea"/>
                <a:cs typeface="+mn-cs"/>
              </a:defRPr>
            </a:lvl4pPr>
            <a:lvl5pPr marL="2057349" indent="-228594" algn="l" defTabSz="914377" rtl="0" eaLnBrk="1" latinLnBrk="0" hangingPunct="1">
              <a:lnSpc>
                <a:spcPct val="100000"/>
              </a:lnSpc>
              <a:spcBef>
                <a:spcPts val="500"/>
              </a:spcBef>
              <a:buFont typeface="Arial" panose="020B0604020202020204" pitchFamily="34" charset="0"/>
              <a:buChar char="•"/>
              <a:defRPr sz="1000" kern="1200">
                <a:solidFill>
                  <a:schemeClr val="tx1"/>
                </a:solidFill>
                <a:latin typeface="Noto IKEA Latin" panose="020B05020405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28600" defTabSz="914400">
              <a:lnSpc>
                <a:spcPct val="90000"/>
              </a:lnSpc>
              <a:buFont typeface="Arial" panose="020B0604020202020204" pitchFamily="34" charset="0"/>
              <a:buChar char="•"/>
            </a:pPr>
            <a:endParaRPr lang="en-US" sz="1800">
              <a:latin typeface="+mn-lt"/>
            </a:endParaRPr>
          </a:p>
          <a:p>
            <a:pPr marL="285750" indent="-228600" defTabSz="914400">
              <a:lnSpc>
                <a:spcPct val="90000"/>
              </a:lnSpc>
              <a:buFont typeface="Arial" panose="020B0604020202020204" pitchFamily="34" charset="0"/>
              <a:buChar char="•"/>
            </a:pPr>
            <a:r>
              <a:rPr lang="en-US" sz="1800" b="1" u="sng">
                <a:latin typeface="+mn-lt"/>
              </a:rPr>
              <a:t>Instrument once, consume anywhere.</a:t>
            </a:r>
          </a:p>
          <a:p>
            <a:pPr marL="285750" indent="-228600" defTabSz="914400">
              <a:lnSpc>
                <a:spcPct val="90000"/>
              </a:lnSpc>
              <a:buFont typeface="Arial" panose="020B0604020202020204" pitchFamily="34" charset="0"/>
              <a:buChar char="•"/>
            </a:pPr>
            <a:r>
              <a:rPr lang="en-US" sz="1800">
                <a:latin typeface="+mn-lt"/>
              </a:rPr>
              <a:t>Use the same instrumentation for your application in different environments.</a:t>
            </a:r>
          </a:p>
          <a:p>
            <a:pPr marL="285750" indent="-228600" defTabSz="914400">
              <a:lnSpc>
                <a:spcPct val="90000"/>
              </a:lnSpc>
              <a:buFont typeface="Arial" panose="020B0604020202020204" pitchFamily="34" charset="0"/>
              <a:buChar char="•"/>
            </a:pPr>
            <a:r>
              <a:rPr lang="en-US" sz="1800">
                <a:latin typeface="+mn-lt"/>
              </a:rPr>
              <a:t>Run the same code in Azure, GCP, AliCloud with the same instrumentation and only change the collector config to suit your needs.</a:t>
            </a:r>
          </a:p>
          <a:p>
            <a:pPr marL="285750" indent="-228600" defTabSz="914400">
              <a:lnSpc>
                <a:spcPct val="90000"/>
              </a:lnSpc>
              <a:buFont typeface="Arial" panose="020B0604020202020204" pitchFamily="34" charset="0"/>
              <a:buChar char="•"/>
            </a:pPr>
            <a:endParaRPr lang="en-US" sz="1800">
              <a:latin typeface="+mn-lt"/>
            </a:endParaRPr>
          </a:p>
          <a:p>
            <a:pPr indent="-228600" defTabSz="914400">
              <a:lnSpc>
                <a:spcPct val="90000"/>
              </a:lnSpc>
              <a:buFont typeface="Arial" panose="020B0604020202020204" pitchFamily="34" charset="0"/>
              <a:buChar char="•"/>
            </a:pPr>
            <a:endParaRPr lang="en-US" sz="1800">
              <a:latin typeface="+mn-lt"/>
            </a:endParaRPr>
          </a:p>
        </p:txBody>
      </p:sp>
      <p:sp>
        <p:nvSpPr>
          <p:cNvPr id="28" name="Freeform: Shape 25">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10">
            <a:extLst>
              <a:ext uri="{FF2B5EF4-FFF2-40B4-BE49-F238E27FC236}">
                <a16:creationId xmlns:a16="http://schemas.microsoft.com/office/drawing/2014/main" id="{AF3BB8B0-924F-AA1E-E1C7-E430DC2855FA}"/>
              </a:ext>
            </a:extLst>
          </p:cNvPr>
          <p:cNvPicPr>
            <a:picLocks noChangeAspect="1"/>
          </p:cNvPicPr>
          <p:nvPr/>
        </p:nvPicPr>
        <p:blipFill rotWithShape="1">
          <a:blip r:embed="rId2"/>
          <a:srcRect l="852" r="1165" b="-1"/>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3912440912"/>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BA1BF-AAE4-9130-F67E-10ED8C82A7A2}"/>
              </a:ext>
            </a:extLst>
          </p:cNvPr>
          <p:cNvSpPr>
            <a:spLocks noGrp="1"/>
          </p:cNvSpPr>
          <p:nvPr>
            <p:ph type="title"/>
          </p:nvPr>
        </p:nvSpPr>
        <p:spPr>
          <a:xfrm>
            <a:off x="801099" y="1396289"/>
            <a:ext cx="4906281" cy="1325563"/>
          </a:xfrm>
        </p:spPr>
        <p:txBody>
          <a:bodyPr vert="horz" lIns="91440" tIns="45720" rIns="91440" bIns="45720" rtlCol="0">
            <a:normAutofit/>
          </a:bodyPr>
          <a:lstStyle/>
          <a:p>
            <a:r>
              <a:rPr lang="en-US" sz="2800" kern="1200">
                <a:latin typeface="+mj-lt"/>
                <a:ea typeface="+mj-ea"/>
                <a:cs typeface="+mj-cs"/>
              </a:rPr>
              <a:t>How do we differentiate between Monitoring and Observability?</a:t>
            </a:r>
          </a:p>
        </p:txBody>
      </p:sp>
      <p:sp>
        <p:nvSpPr>
          <p:cNvPr id="36" name="Content Placeholder 35">
            <a:extLst>
              <a:ext uri="{FF2B5EF4-FFF2-40B4-BE49-F238E27FC236}">
                <a16:creationId xmlns:a16="http://schemas.microsoft.com/office/drawing/2014/main" id="{77654BE8-AF8F-BE37-7759-A43E11F691E6}"/>
              </a:ext>
            </a:extLst>
          </p:cNvPr>
          <p:cNvSpPr>
            <a:spLocks noGrp="1"/>
          </p:cNvSpPr>
          <p:nvPr>
            <p:ph idx="1"/>
          </p:nvPr>
        </p:nvSpPr>
        <p:spPr>
          <a:xfrm>
            <a:off x="805543" y="2871982"/>
            <a:ext cx="5006336" cy="3181684"/>
          </a:xfrm>
        </p:spPr>
        <p:txBody>
          <a:bodyPr anchor="t">
            <a:normAutofit/>
          </a:bodyPr>
          <a:lstStyle/>
          <a:p>
            <a:endParaRPr lang="en-US" sz="1800"/>
          </a:p>
        </p:txBody>
      </p:sp>
      <p:sp>
        <p:nvSpPr>
          <p:cNvPr id="39" name="Freeform: Shape 38">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9218"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58D44E42-C462-4105-BC86-FE75B4E3C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846" y="0"/>
            <a:ext cx="6024154"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a:extLst>
              <a:ext uri="{FF2B5EF4-FFF2-40B4-BE49-F238E27FC236}">
                <a16:creationId xmlns:a16="http://schemas.microsoft.com/office/drawing/2014/main" id="{31833A48-B57D-1D7A-0BEC-C057097C5F35}"/>
              </a:ext>
            </a:extLst>
          </p:cNvPr>
          <p:cNvPicPr>
            <a:picLocks noChangeAspect="1"/>
          </p:cNvPicPr>
          <p:nvPr/>
        </p:nvPicPr>
        <p:blipFill rotWithShape="1">
          <a:blip r:embed="rId2"/>
          <a:srcRect t="195" r="2" b="2"/>
          <a:stretch/>
        </p:blipFill>
        <p:spPr>
          <a:xfrm>
            <a:off x="8127601" y="286808"/>
            <a:ext cx="3452023" cy="4818592"/>
          </a:xfrm>
          <a:prstGeom prst="rect">
            <a:avLst/>
          </a:prstGeom>
        </p:spPr>
      </p:pic>
    </p:spTree>
    <p:extLst>
      <p:ext uri="{BB962C8B-B14F-4D97-AF65-F5344CB8AC3E}">
        <p14:creationId xmlns:p14="http://schemas.microsoft.com/office/powerpoint/2010/main" val="3151071548"/>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12453-DEB2-589E-BCF2-1932CAC53076}"/>
              </a:ext>
            </a:extLst>
          </p:cNvPr>
          <p:cNvSpPr>
            <a:spLocks noGrp="1"/>
          </p:cNvSpPr>
          <p:nvPr>
            <p:ph type="title"/>
          </p:nvPr>
        </p:nvSpPr>
        <p:spPr/>
        <p:txBody>
          <a:bodyPr/>
          <a:lstStyle/>
          <a:p>
            <a:r>
              <a:rPr lang="en-US">
                <a:cs typeface="Calibri Light"/>
              </a:rPr>
              <a:t>I will admit to listening to way too much O11ycast.</a:t>
            </a:r>
            <a:endParaRPr lang="en-US"/>
          </a:p>
        </p:txBody>
      </p:sp>
      <p:pic>
        <p:nvPicPr>
          <p:cNvPr id="4" name="Picture 4">
            <a:extLst>
              <a:ext uri="{FF2B5EF4-FFF2-40B4-BE49-F238E27FC236}">
                <a16:creationId xmlns:a16="http://schemas.microsoft.com/office/drawing/2014/main" id="{63B1D319-3A92-3045-D156-FD97513A6C95}"/>
              </a:ext>
            </a:extLst>
          </p:cNvPr>
          <p:cNvPicPr>
            <a:picLocks noGrp="1" noChangeAspect="1"/>
          </p:cNvPicPr>
          <p:nvPr>
            <p:ph idx="1"/>
          </p:nvPr>
        </p:nvPicPr>
        <p:blipFill>
          <a:blip r:embed="rId2"/>
          <a:stretch>
            <a:fillRect/>
          </a:stretch>
        </p:blipFill>
        <p:spPr>
          <a:xfrm>
            <a:off x="1744662" y="1825625"/>
            <a:ext cx="8702676" cy="4351338"/>
          </a:xfrm>
        </p:spPr>
      </p:pic>
    </p:spTree>
    <p:extLst>
      <p:ext uri="{BB962C8B-B14F-4D97-AF65-F5344CB8AC3E}">
        <p14:creationId xmlns:p14="http://schemas.microsoft.com/office/powerpoint/2010/main" val="38938000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lumMod val="95000"/>
              <a:lumOff val="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0C7B03F-5194-C310-139A-978A4CF2BA2E}"/>
              </a:ext>
            </a:extLst>
          </p:cNvPr>
          <p:cNvSpPr>
            <a:spLocks noGrp="1"/>
          </p:cNvSpPr>
          <p:nvPr>
            <p:ph type="title"/>
          </p:nvPr>
        </p:nvSpPr>
        <p:spPr>
          <a:xfrm>
            <a:off x="750242" y="632990"/>
            <a:ext cx="4062643" cy="1043409"/>
          </a:xfrm>
        </p:spPr>
        <p:txBody>
          <a:bodyPr>
            <a:normAutofit/>
          </a:bodyPr>
          <a:lstStyle/>
          <a:p>
            <a:r>
              <a:rPr lang="en-US" sz="3300">
                <a:latin typeface="Noto IKEA Latin"/>
              </a:rPr>
              <a:t>Observability is not the tooling.</a:t>
            </a:r>
            <a:endParaRPr lang="en-US" sz="3300"/>
          </a:p>
        </p:txBody>
      </p:sp>
      <p:sp>
        <p:nvSpPr>
          <p:cNvPr id="3" name="Content Placeholder 2">
            <a:extLst>
              <a:ext uri="{FF2B5EF4-FFF2-40B4-BE49-F238E27FC236}">
                <a16:creationId xmlns:a16="http://schemas.microsoft.com/office/drawing/2014/main" id="{FF6D7F1A-91FC-F822-FDC2-E935A970F0B2}"/>
              </a:ext>
            </a:extLst>
          </p:cNvPr>
          <p:cNvSpPr>
            <a:spLocks noGrp="1"/>
          </p:cNvSpPr>
          <p:nvPr>
            <p:ph idx="1"/>
          </p:nvPr>
        </p:nvSpPr>
        <p:spPr>
          <a:xfrm>
            <a:off x="518474" y="1774372"/>
            <a:ext cx="4064409" cy="2754086"/>
          </a:xfrm>
        </p:spPr>
        <p:txBody>
          <a:bodyPr anchor="t">
            <a:normAutofit/>
          </a:bodyPr>
          <a:lstStyle/>
          <a:p>
            <a:r>
              <a:rPr lang="en-US" sz="1800">
                <a:latin typeface="Noto IKEA Latin"/>
              </a:rPr>
              <a:t>Splunk, Google Monitoring, Grafana, and Jaeger are all tools that interpret, process and act upon observability data. Just by sending data to them, you do not have observability.</a:t>
            </a:r>
            <a:endParaRPr lang="en-US" sz="1800"/>
          </a:p>
        </p:txBody>
      </p:sp>
      <p:pic>
        <p:nvPicPr>
          <p:cNvPr id="9" name="Picture 6">
            <a:extLst>
              <a:ext uri="{FF2B5EF4-FFF2-40B4-BE49-F238E27FC236}">
                <a16:creationId xmlns:a16="http://schemas.microsoft.com/office/drawing/2014/main" id="{0C8E525D-2781-66C5-1957-17F4DC251D72}"/>
              </a:ext>
            </a:extLst>
          </p:cNvPr>
          <p:cNvPicPr>
            <a:picLocks noChangeAspect="1"/>
          </p:cNvPicPr>
          <p:nvPr/>
        </p:nvPicPr>
        <p:blipFill>
          <a:blip r:embed="rId2"/>
          <a:stretch>
            <a:fillRect/>
          </a:stretch>
        </p:blipFill>
        <p:spPr>
          <a:xfrm>
            <a:off x="6038101" y="1663748"/>
            <a:ext cx="5510771" cy="3237577"/>
          </a:xfrm>
          <a:prstGeom prst="rect">
            <a:avLst/>
          </a:prstGeom>
        </p:spPr>
      </p:pic>
    </p:spTree>
    <p:extLst>
      <p:ext uri="{BB962C8B-B14F-4D97-AF65-F5344CB8AC3E}">
        <p14:creationId xmlns:p14="http://schemas.microsoft.com/office/powerpoint/2010/main" val="2987311145"/>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B013C-B5F0-E504-3C69-CAFCE3F9C18E}"/>
              </a:ext>
            </a:extLst>
          </p:cNvPr>
          <p:cNvSpPr>
            <a:spLocks noGrp="1"/>
          </p:cNvSpPr>
          <p:nvPr>
            <p:ph type="title"/>
          </p:nvPr>
        </p:nvSpPr>
        <p:spPr>
          <a:xfrm>
            <a:off x="804673" y="3320859"/>
            <a:ext cx="4524973" cy="2076333"/>
          </a:xfrm>
        </p:spPr>
        <p:txBody>
          <a:bodyPr vert="horz" lIns="91440" tIns="45720" rIns="91440" bIns="45720" rtlCol="0" anchor="t">
            <a:normAutofit/>
          </a:bodyPr>
          <a:lstStyle/>
          <a:p>
            <a:r>
              <a:rPr lang="en-US" sz="4800"/>
              <a:t>What are we even talking about?</a:t>
            </a:r>
          </a:p>
        </p:txBody>
      </p:sp>
      <p:sp>
        <p:nvSpPr>
          <p:cNvPr id="25" name="Freeform: Shape 24">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a:extLst>
              <a:ext uri="{FF2B5EF4-FFF2-40B4-BE49-F238E27FC236}">
                <a16:creationId xmlns:a16="http://schemas.microsoft.com/office/drawing/2014/main" id="{455A04C2-2208-109F-FB13-A0BC19E2E1D6}"/>
              </a:ext>
            </a:extLst>
          </p:cNvPr>
          <p:cNvPicPr>
            <a:picLocks noGrp="1" noChangeAspect="1"/>
          </p:cNvPicPr>
          <p:nvPr>
            <p:ph idx="1"/>
          </p:nvPr>
        </p:nvPicPr>
        <p:blipFill rotWithShape="1">
          <a:blip r:embed="rId2"/>
          <a:srcRect l="22495" r="4439" b="-2"/>
          <a:stretch/>
        </p:blipFill>
        <p:spPr>
          <a:xfrm>
            <a:off x="6021086" y="544777"/>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Tree>
    <p:extLst>
      <p:ext uri="{BB962C8B-B14F-4D97-AF65-F5344CB8AC3E}">
        <p14:creationId xmlns:p14="http://schemas.microsoft.com/office/powerpoint/2010/main" val="646082332"/>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025E2AA9-10C9-4A14-BEA3-064CD0131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36816"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F076F371-EE61-49EA-AA2A-3582C3AC9B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5863721" cy="4984915"/>
          </a:xfrm>
          <a:custGeom>
            <a:avLst/>
            <a:gdLst>
              <a:gd name="connsiteX0" fmla="*/ 0 w 5863721"/>
              <a:gd name="connsiteY0" fmla="*/ 0 h 4984915"/>
              <a:gd name="connsiteX1" fmla="*/ 5863721 w 5863721"/>
              <a:gd name="connsiteY1" fmla="*/ 0 h 4984915"/>
              <a:gd name="connsiteX2" fmla="*/ 5844576 w 5863721"/>
              <a:gd name="connsiteY2" fmla="*/ 326138 h 4984915"/>
              <a:gd name="connsiteX3" fmla="*/ 5796589 w 5863721"/>
              <a:gd name="connsiteY3" fmla="*/ 693884 h 4984915"/>
              <a:gd name="connsiteX4" fmla="*/ 148386 w 5863721"/>
              <a:gd name="connsiteY4" fmla="*/ 4951022 h 4984915"/>
              <a:gd name="connsiteX5" fmla="*/ 0 w 5863721"/>
              <a:gd name="connsiteY5" fmla="*/ 4930112 h 498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18D6F8B-F8C4-DCEC-BF68-DA7FF0301AFC}"/>
              </a:ext>
            </a:extLst>
          </p:cNvPr>
          <p:cNvSpPr>
            <a:spLocks noGrp="1"/>
          </p:cNvSpPr>
          <p:nvPr>
            <p:ph type="title"/>
          </p:nvPr>
        </p:nvSpPr>
        <p:spPr>
          <a:xfrm>
            <a:off x="804671" y="365125"/>
            <a:ext cx="3540291" cy="3117038"/>
          </a:xfrm>
        </p:spPr>
        <p:txBody>
          <a:bodyPr anchor="ctr">
            <a:normAutofit/>
          </a:bodyPr>
          <a:lstStyle/>
          <a:p>
            <a:r>
              <a:rPr lang="en-US">
                <a:latin typeface="Noto IKEA Latin"/>
              </a:rPr>
              <a:t>Observability costs money</a:t>
            </a:r>
            <a:endParaRPr lang="en-US"/>
          </a:p>
        </p:txBody>
      </p:sp>
      <p:sp>
        <p:nvSpPr>
          <p:cNvPr id="3" name="Content Placeholder 2">
            <a:extLst>
              <a:ext uri="{FF2B5EF4-FFF2-40B4-BE49-F238E27FC236}">
                <a16:creationId xmlns:a16="http://schemas.microsoft.com/office/drawing/2014/main" id="{4BF53F13-1D5B-A1A6-F13A-5A0467B6F332}"/>
              </a:ext>
            </a:extLst>
          </p:cNvPr>
          <p:cNvSpPr>
            <a:spLocks noGrp="1"/>
          </p:cNvSpPr>
          <p:nvPr>
            <p:ph idx="1"/>
          </p:nvPr>
        </p:nvSpPr>
        <p:spPr>
          <a:xfrm>
            <a:off x="6374219" y="994145"/>
            <a:ext cx="5156364" cy="4832498"/>
          </a:xfrm>
        </p:spPr>
        <p:txBody>
          <a:bodyPr anchor="ctr">
            <a:normAutofit/>
          </a:bodyPr>
          <a:lstStyle/>
          <a:p>
            <a:r>
              <a:rPr lang="en-US" sz="2100">
                <a:latin typeface="Noto IKEA Latin"/>
              </a:rPr>
              <a:t>It's should be part of any service budget.</a:t>
            </a:r>
          </a:p>
          <a:p>
            <a:r>
              <a:rPr lang="en-US" sz="2100">
                <a:latin typeface="Noto IKEA Latin"/>
              </a:rPr>
              <a:t>It takes time to instrument code.</a:t>
            </a:r>
          </a:p>
          <a:p>
            <a:r>
              <a:rPr lang="en-US" sz="2100">
                <a:latin typeface="Noto IKEA Latin"/>
              </a:rPr>
              <a:t>It should be a NFR of any project.</a:t>
            </a:r>
            <a:endParaRPr lang="en-US" sz="2100"/>
          </a:p>
          <a:p>
            <a:r>
              <a:rPr lang="en-US" sz="2100">
                <a:latin typeface="Noto IKEA Latin"/>
              </a:rPr>
              <a:t>You can easily defend the cost of your observability data if you are actively using it and getting value from it.</a:t>
            </a:r>
          </a:p>
          <a:p>
            <a:endParaRPr lang="en-US" sz="2100"/>
          </a:p>
        </p:txBody>
      </p:sp>
    </p:spTree>
    <p:extLst>
      <p:ext uri="{BB962C8B-B14F-4D97-AF65-F5344CB8AC3E}">
        <p14:creationId xmlns:p14="http://schemas.microsoft.com/office/powerpoint/2010/main" val="383521564"/>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7" name="Picture 5" descr="Eyeglasses on top of eye chart">
            <a:extLst>
              <a:ext uri="{FF2B5EF4-FFF2-40B4-BE49-F238E27FC236}">
                <a16:creationId xmlns:a16="http://schemas.microsoft.com/office/drawing/2014/main" id="{49D24AB0-4F2A-E0DD-5704-22EBFF1A5506}"/>
              </a:ext>
            </a:extLst>
          </p:cNvPr>
          <p:cNvPicPr>
            <a:picLocks noChangeAspect="1"/>
          </p:cNvPicPr>
          <p:nvPr/>
        </p:nvPicPr>
        <p:blipFill rotWithShape="1">
          <a:blip r:embed="rId2"/>
          <a:srcRect l="18241" r="13786"/>
          <a:stretch/>
        </p:blipFill>
        <p:spPr>
          <a:xfrm>
            <a:off x="5182104" y="10"/>
            <a:ext cx="7009896" cy="6857990"/>
          </a:xfrm>
          <a:custGeom>
            <a:avLst/>
            <a:gdLst/>
            <a:ahLst/>
            <a:cxnLst/>
            <a:rect l="l" t="t" r="r" b="b"/>
            <a:pathLst>
              <a:path w="7009896" h="6858000">
                <a:moveTo>
                  <a:pt x="0" y="0"/>
                </a:moveTo>
                <a:lnTo>
                  <a:pt x="7009896" y="0"/>
                </a:lnTo>
                <a:lnTo>
                  <a:pt x="7009896" y="6858000"/>
                </a:lnTo>
                <a:lnTo>
                  <a:pt x="21616" y="6858000"/>
                </a:lnTo>
                <a:lnTo>
                  <a:pt x="129867" y="6647018"/>
                </a:lnTo>
                <a:cubicBezTo>
                  <a:pt x="1043295" y="4758249"/>
                  <a:pt x="1332296" y="2559611"/>
                  <a:pt x="814641" y="380651"/>
                </a:cubicBezTo>
                <a:lnTo>
                  <a:pt x="714685" y="1"/>
                </a:lnTo>
                <a:lnTo>
                  <a:pt x="0" y="1"/>
                </a:lnTo>
                <a:close/>
              </a:path>
            </a:pathLst>
          </a:custGeom>
        </p:spPr>
      </p:pic>
      <p:sp>
        <p:nvSpPr>
          <p:cNvPr id="21" name="Freeform: Shape 20">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3" name="Freeform: Shape 22">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9913131-78E4-7A80-91BB-89796612D632}"/>
              </a:ext>
            </a:extLst>
          </p:cNvPr>
          <p:cNvSpPr>
            <a:spLocks noGrp="1"/>
          </p:cNvSpPr>
          <p:nvPr>
            <p:ph type="title"/>
          </p:nvPr>
        </p:nvSpPr>
        <p:spPr>
          <a:xfrm>
            <a:off x="804673" y="1396289"/>
            <a:ext cx="4782458" cy="1325563"/>
          </a:xfrm>
        </p:spPr>
        <p:txBody>
          <a:bodyPr>
            <a:normAutofit/>
          </a:bodyPr>
          <a:lstStyle/>
          <a:p>
            <a:r>
              <a:rPr lang="en-US">
                <a:latin typeface="Noto IKEA Latin"/>
              </a:rPr>
              <a:t>Observability gives value</a:t>
            </a:r>
            <a:endParaRPr lang="en-US"/>
          </a:p>
        </p:txBody>
      </p:sp>
      <p:sp>
        <p:nvSpPr>
          <p:cNvPr id="3" name="Content Placeholder 2">
            <a:extLst>
              <a:ext uri="{FF2B5EF4-FFF2-40B4-BE49-F238E27FC236}">
                <a16:creationId xmlns:a16="http://schemas.microsoft.com/office/drawing/2014/main" id="{8DB758E2-BD67-56DC-9CA8-D30E10A1CE9A}"/>
              </a:ext>
            </a:extLst>
          </p:cNvPr>
          <p:cNvSpPr>
            <a:spLocks noGrp="1"/>
          </p:cNvSpPr>
          <p:nvPr>
            <p:ph idx="1"/>
          </p:nvPr>
        </p:nvSpPr>
        <p:spPr>
          <a:xfrm>
            <a:off x="804672" y="2871982"/>
            <a:ext cx="4782458" cy="3181684"/>
          </a:xfrm>
        </p:spPr>
        <p:txBody>
          <a:bodyPr vert="horz" lIns="91440" tIns="45720" rIns="91440" bIns="45720" rtlCol="0" anchor="t">
            <a:normAutofit/>
          </a:bodyPr>
          <a:lstStyle/>
          <a:p>
            <a:pPr>
              <a:spcBef>
                <a:spcPts val="0"/>
              </a:spcBef>
              <a:spcAft>
                <a:spcPts val="600"/>
              </a:spcAft>
            </a:pPr>
            <a:r>
              <a:rPr lang="en-US" sz="1800">
                <a:latin typeface="Noto IKEA Latin"/>
              </a:rPr>
              <a:t>How are you even sure your application is working as expected if you can't observe it?</a:t>
            </a:r>
            <a:endParaRPr lang="en-US" sz="1800">
              <a:ea typeface="+mn-lt"/>
              <a:cs typeface="+mn-lt"/>
            </a:endParaRPr>
          </a:p>
          <a:p>
            <a:pPr>
              <a:spcBef>
                <a:spcPts val="0"/>
              </a:spcBef>
              <a:spcAft>
                <a:spcPts val="600"/>
              </a:spcAft>
            </a:pPr>
            <a:r>
              <a:rPr lang="en-US" sz="1800">
                <a:latin typeface="Noto IKEA Latin"/>
              </a:rPr>
              <a:t>If you put the effort into instrumenting your code, you will be rewarded with a deeper understanding of how it is working.</a:t>
            </a:r>
            <a:endParaRPr lang="en-US" sz="1800"/>
          </a:p>
        </p:txBody>
      </p:sp>
    </p:spTree>
    <p:extLst>
      <p:ext uri="{BB962C8B-B14F-4D97-AF65-F5344CB8AC3E}">
        <p14:creationId xmlns:p14="http://schemas.microsoft.com/office/powerpoint/2010/main" val="2369931237"/>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025E2AA9-10C9-4A14-BEA3-064CD0131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36816"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F076F371-EE61-49EA-AA2A-3582C3AC9B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5863721" cy="4984915"/>
          </a:xfrm>
          <a:custGeom>
            <a:avLst/>
            <a:gdLst>
              <a:gd name="connsiteX0" fmla="*/ 0 w 5863721"/>
              <a:gd name="connsiteY0" fmla="*/ 0 h 4984915"/>
              <a:gd name="connsiteX1" fmla="*/ 5863721 w 5863721"/>
              <a:gd name="connsiteY1" fmla="*/ 0 h 4984915"/>
              <a:gd name="connsiteX2" fmla="*/ 5844576 w 5863721"/>
              <a:gd name="connsiteY2" fmla="*/ 326138 h 4984915"/>
              <a:gd name="connsiteX3" fmla="*/ 5796589 w 5863721"/>
              <a:gd name="connsiteY3" fmla="*/ 693884 h 4984915"/>
              <a:gd name="connsiteX4" fmla="*/ 148386 w 5863721"/>
              <a:gd name="connsiteY4" fmla="*/ 4951022 h 4984915"/>
              <a:gd name="connsiteX5" fmla="*/ 0 w 5863721"/>
              <a:gd name="connsiteY5" fmla="*/ 4930112 h 498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18D6F8B-F8C4-DCEC-BF68-DA7FF0301AFC}"/>
              </a:ext>
            </a:extLst>
          </p:cNvPr>
          <p:cNvSpPr>
            <a:spLocks noGrp="1"/>
          </p:cNvSpPr>
          <p:nvPr>
            <p:ph type="title"/>
          </p:nvPr>
        </p:nvSpPr>
        <p:spPr>
          <a:xfrm>
            <a:off x="804671" y="365125"/>
            <a:ext cx="3540291" cy="3117038"/>
          </a:xfrm>
        </p:spPr>
        <p:txBody>
          <a:bodyPr anchor="ctr">
            <a:normAutofit/>
          </a:bodyPr>
          <a:lstStyle/>
          <a:p>
            <a:r>
              <a:rPr lang="en-US">
                <a:latin typeface="Noto IKEA Latin"/>
              </a:rPr>
              <a:t>Observability costs money</a:t>
            </a:r>
            <a:endParaRPr lang="en-US"/>
          </a:p>
        </p:txBody>
      </p:sp>
      <p:sp>
        <p:nvSpPr>
          <p:cNvPr id="3" name="Content Placeholder 2">
            <a:extLst>
              <a:ext uri="{FF2B5EF4-FFF2-40B4-BE49-F238E27FC236}">
                <a16:creationId xmlns:a16="http://schemas.microsoft.com/office/drawing/2014/main" id="{4BF53F13-1D5B-A1A6-F13A-5A0467B6F332}"/>
              </a:ext>
            </a:extLst>
          </p:cNvPr>
          <p:cNvSpPr>
            <a:spLocks noGrp="1"/>
          </p:cNvSpPr>
          <p:nvPr>
            <p:ph idx="1"/>
          </p:nvPr>
        </p:nvSpPr>
        <p:spPr>
          <a:xfrm>
            <a:off x="6374219" y="994145"/>
            <a:ext cx="5156364" cy="4832498"/>
          </a:xfrm>
        </p:spPr>
        <p:txBody>
          <a:bodyPr anchor="ctr">
            <a:normAutofit/>
          </a:bodyPr>
          <a:lstStyle/>
          <a:p>
            <a:r>
              <a:rPr lang="en-US" sz="2100">
                <a:latin typeface="Noto IKEA Latin"/>
              </a:rPr>
              <a:t>It's should be part of any service budget.</a:t>
            </a:r>
          </a:p>
          <a:p>
            <a:r>
              <a:rPr lang="en-US" sz="2100">
                <a:latin typeface="Noto IKEA Latin"/>
              </a:rPr>
              <a:t>It takes time to instrument code.</a:t>
            </a:r>
          </a:p>
          <a:p>
            <a:r>
              <a:rPr lang="en-US" sz="2100">
                <a:latin typeface="Noto IKEA Latin"/>
              </a:rPr>
              <a:t>It should be a NFR of any project.</a:t>
            </a:r>
            <a:endParaRPr lang="en-US" sz="2100"/>
          </a:p>
          <a:p>
            <a:r>
              <a:rPr lang="en-US" sz="2100">
                <a:latin typeface="Noto IKEA Latin"/>
              </a:rPr>
              <a:t>You can easily defend the cost of your observability data if you are actively using it and getting value from it.</a:t>
            </a:r>
          </a:p>
          <a:p>
            <a:endParaRPr lang="en-US" sz="2100"/>
          </a:p>
        </p:txBody>
      </p:sp>
    </p:spTree>
    <p:extLst>
      <p:ext uri="{BB962C8B-B14F-4D97-AF65-F5344CB8AC3E}">
        <p14:creationId xmlns:p14="http://schemas.microsoft.com/office/powerpoint/2010/main" val="3935966160"/>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025E2AA9-10C9-4A14-BEA3-064CD0131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36816"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F076F371-EE61-49EA-AA2A-3582C3AC9B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5863721" cy="4984915"/>
          </a:xfrm>
          <a:custGeom>
            <a:avLst/>
            <a:gdLst>
              <a:gd name="connsiteX0" fmla="*/ 0 w 5863721"/>
              <a:gd name="connsiteY0" fmla="*/ 0 h 4984915"/>
              <a:gd name="connsiteX1" fmla="*/ 5863721 w 5863721"/>
              <a:gd name="connsiteY1" fmla="*/ 0 h 4984915"/>
              <a:gd name="connsiteX2" fmla="*/ 5844576 w 5863721"/>
              <a:gd name="connsiteY2" fmla="*/ 326138 h 4984915"/>
              <a:gd name="connsiteX3" fmla="*/ 5796589 w 5863721"/>
              <a:gd name="connsiteY3" fmla="*/ 693884 h 4984915"/>
              <a:gd name="connsiteX4" fmla="*/ 148386 w 5863721"/>
              <a:gd name="connsiteY4" fmla="*/ 4951022 h 4984915"/>
              <a:gd name="connsiteX5" fmla="*/ 0 w 5863721"/>
              <a:gd name="connsiteY5" fmla="*/ 4930112 h 498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0AA404F-0C59-B4A1-C0A9-647FA1674676}"/>
              </a:ext>
            </a:extLst>
          </p:cNvPr>
          <p:cNvSpPr>
            <a:spLocks noGrp="1"/>
          </p:cNvSpPr>
          <p:nvPr>
            <p:ph type="title"/>
          </p:nvPr>
        </p:nvSpPr>
        <p:spPr>
          <a:xfrm>
            <a:off x="804671" y="365125"/>
            <a:ext cx="3405821" cy="3117038"/>
          </a:xfrm>
        </p:spPr>
        <p:txBody>
          <a:bodyPr anchor="ctr">
            <a:normAutofit/>
          </a:bodyPr>
          <a:lstStyle/>
          <a:p>
            <a:r>
              <a:rPr lang="en-US">
                <a:cs typeface="Calibri Light"/>
              </a:rPr>
              <a:t>Common Challenges in Observability</a:t>
            </a:r>
          </a:p>
        </p:txBody>
      </p:sp>
      <p:sp>
        <p:nvSpPr>
          <p:cNvPr id="3" name="Content Placeholder 2">
            <a:extLst>
              <a:ext uri="{FF2B5EF4-FFF2-40B4-BE49-F238E27FC236}">
                <a16:creationId xmlns:a16="http://schemas.microsoft.com/office/drawing/2014/main" id="{01337DB4-4A9B-E479-EBEE-3BC9110547FA}"/>
              </a:ext>
            </a:extLst>
          </p:cNvPr>
          <p:cNvSpPr>
            <a:spLocks noGrp="1"/>
          </p:cNvSpPr>
          <p:nvPr>
            <p:ph idx="1"/>
          </p:nvPr>
        </p:nvSpPr>
        <p:spPr>
          <a:xfrm>
            <a:off x="6374219" y="994145"/>
            <a:ext cx="5156364" cy="4832498"/>
          </a:xfrm>
        </p:spPr>
        <p:txBody>
          <a:bodyPr vert="horz" lIns="91440" tIns="45720" rIns="91440" bIns="45720" rtlCol="0" anchor="ctr">
            <a:normAutofit/>
          </a:bodyPr>
          <a:lstStyle/>
          <a:p>
            <a:r>
              <a:rPr lang="en-US" sz="2100">
                <a:cs typeface="Calibri"/>
              </a:rPr>
              <a:t>Write once, read never database</a:t>
            </a:r>
          </a:p>
          <a:p>
            <a:r>
              <a:rPr lang="en-US" sz="2100">
                <a:cs typeface="Calibri"/>
              </a:rPr>
              <a:t>Those "I need ALL the data" people</a:t>
            </a:r>
          </a:p>
          <a:p>
            <a:r>
              <a:rPr lang="en-US" sz="2100">
                <a:cs typeface="Calibri"/>
              </a:rPr>
              <a:t>Dashboards as technical debt</a:t>
            </a:r>
          </a:p>
          <a:p>
            <a:r>
              <a:rPr lang="en-US" sz="2100">
                <a:cs typeface="Calibri"/>
              </a:rPr>
              <a:t>"You build it, you run it" team decides to run own observability stack</a:t>
            </a:r>
          </a:p>
          <a:p>
            <a:r>
              <a:rPr lang="en-US" sz="2100">
                <a:cs typeface="Calibri"/>
              </a:rPr>
              <a:t>"What do you mean this isn't a debugging tool?"</a:t>
            </a:r>
          </a:p>
          <a:p>
            <a:r>
              <a:rPr lang="en-US" sz="2100">
                <a:cs typeface="Calibri"/>
              </a:rPr>
              <a:t>Trying to solve data or business observability issues using only application telemetry.</a:t>
            </a:r>
          </a:p>
        </p:txBody>
      </p:sp>
    </p:spTree>
    <p:extLst>
      <p:ext uri="{BB962C8B-B14F-4D97-AF65-F5344CB8AC3E}">
        <p14:creationId xmlns:p14="http://schemas.microsoft.com/office/powerpoint/2010/main" val="4215790044"/>
      </p:ext>
    </p:extLst>
  </p:cSld>
  <p:clrMapOvr>
    <a:overrideClrMapping bg1="dk1" tx1="lt1" bg2="dk2"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202842-DAF1-C8BD-96DB-7EC6A92D0899}"/>
              </a:ext>
            </a:extLst>
          </p:cNvPr>
          <p:cNvSpPr>
            <a:spLocks noGrp="1"/>
          </p:cNvSpPr>
          <p:nvPr>
            <p:ph type="title"/>
          </p:nvPr>
        </p:nvSpPr>
        <p:spPr>
          <a:xfrm>
            <a:off x="524741" y="620392"/>
            <a:ext cx="3808268" cy="5504688"/>
          </a:xfrm>
        </p:spPr>
        <p:txBody>
          <a:bodyPr>
            <a:normAutofit/>
          </a:bodyPr>
          <a:lstStyle/>
          <a:p>
            <a:r>
              <a:rPr lang="en-US" sz="6000">
                <a:solidFill>
                  <a:schemeClr val="bg1"/>
                </a:solidFill>
                <a:cs typeface="Calibri Light"/>
              </a:rPr>
              <a:t>Site Reliability Engineering</a:t>
            </a:r>
            <a:endParaRPr lang="en-US" sz="6000">
              <a:solidFill>
                <a:schemeClr val="bg1"/>
              </a:solidFill>
            </a:endParaRPr>
          </a:p>
        </p:txBody>
      </p:sp>
      <p:graphicFrame>
        <p:nvGraphicFramePr>
          <p:cNvPr id="5" name="Content Placeholder 2">
            <a:extLst>
              <a:ext uri="{FF2B5EF4-FFF2-40B4-BE49-F238E27FC236}">
                <a16:creationId xmlns:a16="http://schemas.microsoft.com/office/drawing/2014/main" id="{B79F7428-BEA2-69F5-29BF-2AF6EF3917BA}"/>
              </a:ext>
            </a:extLst>
          </p:cNvPr>
          <p:cNvGraphicFramePr>
            <a:graphicFrameLocks noGrp="1"/>
          </p:cNvGraphicFramePr>
          <p:nvPr>
            <p:ph idx="1"/>
            <p:extLst>
              <p:ext uri="{D42A27DB-BD31-4B8C-83A1-F6EECF244321}">
                <p14:modId xmlns:p14="http://schemas.microsoft.com/office/powerpoint/2010/main" val="4224554182"/>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980518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9EF5E-CD01-C24C-B5A0-74B75739A80E}"/>
              </a:ext>
            </a:extLst>
          </p:cNvPr>
          <p:cNvSpPr>
            <a:spLocks noGrp="1"/>
          </p:cNvSpPr>
          <p:nvPr>
            <p:ph type="title"/>
          </p:nvPr>
        </p:nvSpPr>
        <p:spPr/>
        <p:txBody>
          <a:bodyPr/>
          <a:lstStyle/>
          <a:p>
            <a:r>
              <a:rPr lang="en-GB">
                <a:solidFill>
                  <a:srgbClr val="FF0000"/>
                </a:solidFill>
                <a:latin typeface="Noto IKEA Latin"/>
              </a:rPr>
              <a:t>S</a:t>
            </a:r>
            <a:r>
              <a:rPr lang="en-GB">
                <a:latin typeface="Noto IKEA Latin"/>
              </a:rPr>
              <a:t>ervice </a:t>
            </a:r>
            <a:r>
              <a:rPr lang="en-GB">
                <a:solidFill>
                  <a:srgbClr val="FF0000"/>
                </a:solidFill>
                <a:latin typeface="Noto IKEA Latin"/>
              </a:rPr>
              <a:t>L</a:t>
            </a:r>
            <a:r>
              <a:rPr lang="en-GB">
                <a:latin typeface="Noto IKEA Latin"/>
              </a:rPr>
              <a:t>evel </a:t>
            </a:r>
            <a:r>
              <a:rPr lang="en-GB">
                <a:solidFill>
                  <a:srgbClr val="FF0000"/>
                </a:solidFill>
                <a:latin typeface="Noto IKEA Latin"/>
              </a:rPr>
              <a:t>A</a:t>
            </a:r>
            <a:r>
              <a:rPr lang="en-GB">
                <a:latin typeface="Noto IKEA Latin"/>
              </a:rPr>
              <a:t>greements</a:t>
            </a:r>
            <a:br>
              <a:rPr lang="en-GB">
                <a:latin typeface="Noto IKEA Latin"/>
              </a:rPr>
            </a:br>
            <a:r>
              <a:rPr lang="en-GB">
                <a:solidFill>
                  <a:srgbClr val="FF0000"/>
                </a:solidFill>
                <a:latin typeface="Noto IKEA Latin"/>
              </a:rPr>
              <a:t>S</a:t>
            </a:r>
            <a:r>
              <a:rPr lang="en-GB">
                <a:latin typeface="Noto IKEA Latin"/>
              </a:rPr>
              <a:t>ervice </a:t>
            </a:r>
            <a:r>
              <a:rPr lang="en-GB">
                <a:solidFill>
                  <a:srgbClr val="FF0000"/>
                </a:solidFill>
                <a:latin typeface="Noto IKEA Latin"/>
              </a:rPr>
              <a:t>L</a:t>
            </a:r>
            <a:r>
              <a:rPr lang="en-GB">
                <a:latin typeface="Noto IKEA Latin"/>
              </a:rPr>
              <a:t>evel </a:t>
            </a:r>
            <a:r>
              <a:rPr lang="en-GB">
                <a:solidFill>
                  <a:srgbClr val="FF0000"/>
                </a:solidFill>
                <a:latin typeface="Noto IKEA Latin"/>
              </a:rPr>
              <a:t>O</a:t>
            </a:r>
            <a:r>
              <a:rPr lang="en-GB">
                <a:latin typeface="Noto IKEA Latin"/>
              </a:rPr>
              <a:t>bjectives</a:t>
            </a:r>
            <a:br>
              <a:rPr lang="en-GB">
                <a:latin typeface="Noto IKEA Latin"/>
              </a:rPr>
            </a:br>
            <a:r>
              <a:rPr lang="en-GB">
                <a:solidFill>
                  <a:srgbClr val="FF0000"/>
                </a:solidFill>
                <a:latin typeface="Noto IKEA Latin"/>
              </a:rPr>
              <a:t>S</a:t>
            </a:r>
            <a:r>
              <a:rPr lang="en-GB">
                <a:latin typeface="Noto IKEA Latin"/>
              </a:rPr>
              <a:t>ervice </a:t>
            </a:r>
            <a:r>
              <a:rPr lang="en-GB">
                <a:solidFill>
                  <a:srgbClr val="FF0000"/>
                </a:solidFill>
                <a:latin typeface="Noto IKEA Latin"/>
              </a:rPr>
              <a:t>L</a:t>
            </a:r>
            <a:r>
              <a:rPr lang="en-GB">
                <a:latin typeface="Noto IKEA Latin"/>
              </a:rPr>
              <a:t>evel </a:t>
            </a:r>
            <a:r>
              <a:rPr lang="en-GB">
                <a:solidFill>
                  <a:srgbClr val="FF0000"/>
                </a:solidFill>
                <a:latin typeface="Noto IKEA Latin"/>
              </a:rPr>
              <a:t>I</a:t>
            </a:r>
            <a:r>
              <a:rPr lang="en-GB">
                <a:latin typeface="Noto IKEA Latin"/>
              </a:rPr>
              <a:t>ndicators</a:t>
            </a:r>
            <a:endParaRPr lang="en-GB"/>
          </a:p>
        </p:txBody>
      </p:sp>
      <p:sp>
        <p:nvSpPr>
          <p:cNvPr id="3" name="Footer Placeholder 2">
            <a:extLst>
              <a:ext uri="{FF2B5EF4-FFF2-40B4-BE49-F238E27FC236}">
                <a16:creationId xmlns:a16="http://schemas.microsoft.com/office/drawing/2014/main" id="{6D2972F3-38E6-9944-A270-5AEC66404AF8}"/>
              </a:ext>
            </a:extLst>
          </p:cNvPr>
          <p:cNvSpPr>
            <a:spLocks noGrp="1"/>
          </p:cNvSpPr>
          <p:nvPr>
            <p:ph type="ftr" sz="quarter" idx="10"/>
          </p:nvPr>
        </p:nvSpPr>
        <p:spPr/>
        <p:txBody>
          <a:bodyPr/>
          <a:lstStyle/>
          <a:p>
            <a:endParaRPr lang="en-GB" noProof="0"/>
          </a:p>
        </p:txBody>
      </p:sp>
    </p:spTree>
    <p:extLst>
      <p:ext uri="{BB962C8B-B14F-4D97-AF65-F5344CB8AC3E}">
        <p14:creationId xmlns:p14="http://schemas.microsoft.com/office/powerpoint/2010/main" val="25949162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BD7E0462-CF52-8FBF-5533-B2E978B7FB7E}"/>
              </a:ext>
            </a:extLst>
          </p:cNvPr>
          <p:cNvSpPr txBox="1">
            <a:spLocks/>
          </p:cNvSpPr>
          <p:nvPr/>
        </p:nvSpPr>
        <p:spPr>
          <a:xfrm>
            <a:off x="524741" y="620392"/>
            <a:ext cx="3808268" cy="55046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6000" kern="1200">
                <a:solidFill>
                  <a:schemeClr val="bg1"/>
                </a:solidFill>
                <a:latin typeface="+mj-lt"/>
                <a:ea typeface="+mj-ea"/>
                <a:cs typeface="+mj-cs"/>
              </a:rPr>
              <a:t>Where do we even begin?</a:t>
            </a:r>
          </a:p>
        </p:txBody>
      </p:sp>
      <p:graphicFrame>
        <p:nvGraphicFramePr>
          <p:cNvPr id="9" name="Text Placeholder 2">
            <a:extLst>
              <a:ext uri="{FF2B5EF4-FFF2-40B4-BE49-F238E27FC236}">
                <a16:creationId xmlns:a16="http://schemas.microsoft.com/office/drawing/2014/main" id="{F6DBC93D-B4C4-5B64-DB8A-E2ADB679AD60}"/>
              </a:ext>
            </a:extLst>
          </p:cNvPr>
          <p:cNvGraphicFramePr/>
          <p:nvPr>
            <p:extLst>
              <p:ext uri="{D42A27DB-BD31-4B8C-83A1-F6EECF244321}">
                <p14:modId xmlns:p14="http://schemas.microsoft.com/office/powerpoint/2010/main" val="522056040"/>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190118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08EDB64-F614-61D5-1089-B9D03743FDA7}"/>
              </a:ext>
            </a:extLst>
          </p:cNvPr>
          <p:cNvSpPr>
            <a:spLocks noGrp="1"/>
          </p:cNvSpPr>
          <p:nvPr>
            <p:ph type="title"/>
          </p:nvPr>
        </p:nvSpPr>
        <p:spPr>
          <a:xfrm>
            <a:off x="838201" y="838800"/>
            <a:ext cx="10517188" cy="1728787"/>
          </a:xfrm>
        </p:spPr>
        <p:txBody>
          <a:bodyPr/>
          <a:lstStyle/>
          <a:p>
            <a:r>
              <a:rPr lang="en-US">
                <a:latin typeface="Noto IKEA Latin"/>
              </a:rPr>
              <a:t>Metrics: A refresher course in one slide</a:t>
            </a:r>
            <a:endParaRPr lang="en-US"/>
          </a:p>
        </p:txBody>
      </p:sp>
      <p:sp>
        <p:nvSpPr>
          <p:cNvPr id="6" name="Rectangle 5">
            <a:extLst>
              <a:ext uri="{FF2B5EF4-FFF2-40B4-BE49-F238E27FC236}">
                <a16:creationId xmlns:a16="http://schemas.microsoft.com/office/drawing/2014/main" id="{3B69BCB7-EFAF-304A-B1E2-42B696E2EA4A}"/>
              </a:ext>
            </a:extLst>
          </p:cNvPr>
          <p:cNvSpPr/>
          <p:nvPr/>
        </p:nvSpPr>
        <p:spPr>
          <a:xfrm>
            <a:off x="837219" y="2848213"/>
            <a:ext cx="3194493" cy="3168649"/>
          </a:xfrm>
          <a:prstGeom prst="rect">
            <a:avLst/>
          </a:prstGeom>
        </p:spPr>
        <p:txBody>
          <a:bodyPr vert="horz" lIns="91440" tIns="45720" rIns="91440" bIns="45720" rtlCol="0" anchor="t">
            <a:normAutofit/>
          </a:bodyPr>
          <a:lstStyle/>
          <a:p>
            <a:pPr>
              <a:spcBef>
                <a:spcPts val="1000"/>
              </a:spcBef>
            </a:pPr>
            <a:r>
              <a:rPr lang="en-GB" sz="2000" b="1">
                <a:latin typeface="Noto IKEA Latin"/>
              </a:rPr>
              <a:t>LETS</a:t>
            </a:r>
          </a:p>
          <a:p>
            <a:pPr marL="342900" indent="-342900">
              <a:spcBef>
                <a:spcPts val="1000"/>
              </a:spcBef>
              <a:buFont typeface="Arial"/>
              <a:buChar char="•"/>
            </a:pPr>
            <a:r>
              <a:rPr lang="en-GB" sz="2000">
                <a:latin typeface="Noto IKEA Latin"/>
              </a:rPr>
              <a:t>Latency</a:t>
            </a:r>
            <a:endParaRPr lang="en-GB" sz="2000" b="1">
              <a:latin typeface="Noto IKEA Latin" panose="020B0502040504020204" pitchFamily="34" charset="0"/>
            </a:endParaRPr>
          </a:p>
          <a:p>
            <a:pPr marL="342900" indent="-342900">
              <a:spcBef>
                <a:spcPts val="1000"/>
              </a:spcBef>
              <a:buFont typeface="Arial"/>
              <a:buChar char="•"/>
            </a:pPr>
            <a:r>
              <a:rPr lang="en-GB" sz="2000">
                <a:latin typeface="Noto IKEA Latin"/>
              </a:rPr>
              <a:t>Errors</a:t>
            </a:r>
            <a:endParaRPr lang="en-GB" sz="2000">
              <a:latin typeface="Noto IKEA Latin" panose="020B0502040504020204" pitchFamily="34" charset="0"/>
            </a:endParaRPr>
          </a:p>
          <a:p>
            <a:pPr marL="342900" indent="-342900">
              <a:spcBef>
                <a:spcPts val="1000"/>
              </a:spcBef>
              <a:buFont typeface="Arial"/>
              <a:buChar char="•"/>
            </a:pPr>
            <a:r>
              <a:rPr lang="en-GB" sz="2000">
                <a:latin typeface="Noto IKEA Latin"/>
              </a:rPr>
              <a:t>Traffic</a:t>
            </a:r>
          </a:p>
          <a:p>
            <a:pPr marL="342900" indent="-342900">
              <a:spcBef>
                <a:spcPts val="1000"/>
              </a:spcBef>
              <a:buFont typeface="Arial"/>
              <a:buChar char="•"/>
            </a:pPr>
            <a:r>
              <a:rPr lang="en-GB" sz="2000">
                <a:latin typeface="Noto IKEA Latin"/>
              </a:rPr>
              <a:t>Saturation</a:t>
            </a:r>
          </a:p>
          <a:p>
            <a:pPr>
              <a:spcBef>
                <a:spcPts val="1000"/>
              </a:spcBef>
            </a:pPr>
            <a:r>
              <a:rPr lang="en-GB" sz="2000">
                <a:latin typeface="Noto IKEA Latin"/>
              </a:rPr>
              <a:t>SREs Four Golden Signals</a:t>
            </a:r>
          </a:p>
          <a:p>
            <a:pPr marL="285750" indent="-285750">
              <a:spcBef>
                <a:spcPts val="1000"/>
              </a:spcBef>
              <a:buFont typeface="Arial" panose="020B0604020202020204" pitchFamily="34" charset="0"/>
              <a:buChar char="•"/>
            </a:pPr>
            <a:endParaRPr lang="en-GB" sz="1400">
              <a:latin typeface="Noto IKEA Latin" panose="020B0502040504020204" pitchFamily="34" charset="0"/>
            </a:endParaRPr>
          </a:p>
          <a:p>
            <a:pPr marL="285750" indent="-285750">
              <a:spcBef>
                <a:spcPts val="1000"/>
              </a:spcBef>
              <a:buFont typeface="Arial" panose="020B0604020202020204" pitchFamily="34" charset="0"/>
              <a:buChar char="•"/>
            </a:pPr>
            <a:endParaRPr lang="en-GB" sz="1400">
              <a:latin typeface="Noto IKEA Latin" panose="020B0502040504020204" pitchFamily="34" charset="0"/>
            </a:endParaRPr>
          </a:p>
        </p:txBody>
      </p:sp>
      <p:sp>
        <p:nvSpPr>
          <p:cNvPr id="13" name="Text Placeholder 3">
            <a:extLst>
              <a:ext uri="{FF2B5EF4-FFF2-40B4-BE49-F238E27FC236}">
                <a16:creationId xmlns:a16="http://schemas.microsoft.com/office/drawing/2014/main" id="{09F9EFCF-5662-A35A-51DD-09D47DE7D55E}"/>
              </a:ext>
            </a:extLst>
          </p:cNvPr>
          <p:cNvSpPr>
            <a:spLocks noGrp="1"/>
          </p:cNvSpPr>
          <p:nvPr>
            <p:ph type="body" sz="quarter" idx="19"/>
          </p:nvPr>
        </p:nvSpPr>
        <p:spPr>
          <a:xfrm>
            <a:off x="8160290" y="2848213"/>
            <a:ext cx="3194493" cy="3168649"/>
          </a:xfrm>
        </p:spPr>
        <p:txBody>
          <a:bodyPr/>
          <a:lstStyle/>
          <a:p>
            <a:pPr marL="0" indent="0">
              <a:buNone/>
            </a:pPr>
            <a:r>
              <a:rPr lang="en-US" sz="2000" b="1">
                <a:latin typeface="Noto IKEA Latin"/>
              </a:rPr>
              <a:t>RED</a:t>
            </a:r>
          </a:p>
          <a:p>
            <a:r>
              <a:rPr lang="en-US" sz="2000">
                <a:latin typeface="Noto IKEA Latin"/>
              </a:rPr>
              <a:t>Rate</a:t>
            </a:r>
            <a:endParaRPr lang="en-US" sz="2000" b="1"/>
          </a:p>
          <a:p>
            <a:r>
              <a:rPr lang="en-US" sz="2000">
                <a:latin typeface="Noto IKEA Latin"/>
              </a:rPr>
              <a:t>Error</a:t>
            </a:r>
          </a:p>
          <a:p>
            <a:r>
              <a:rPr lang="en-US" sz="2000">
                <a:latin typeface="Noto IKEA Latin"/>
              </a:rPr>
              <a:t>Duration</a:t>
            </a:r>
            <a:br>
              <a:rPr lang="en-US" sz="2000">
                <a:latin typeface="Noto IKEA Latin"/>
              </a:rPr>
            </a:br>
            <a:br>
              <a:rPr lang="en-US" sz="2000"/>
            </a:br>
            <a:endParaRPr lang="en-US" sz="2000"/>
          </a:p>
          <a:p>
            <a:pPr marL="0" indent="0">
              <a:buNone/>
            </a:pPr>
            <a:r>
              <a:rPr lang="en-US" sz="2000">
                <a:latin typeface="Noto IKEA Latin"/>
              </a:rPr>
              <a:t>Workload-centric</a:t>
            </a:r>
            <a:endParaRPr lang="en-US" sz="2000"/>
          </a:p>
        </p:txBody>
      </p:sp>
      <p:sp>
        <p:nvSpPr>
          <p:cNvPr id="15" name="Text Placeholder 4">
            <a:extLst>
              <a:ext uri="{FF2B5EF4-FFF2-40B4-BE49-F238E27FC236}">
                <a16:creationId xmlns:a16="http://schemas.microsoft.com/office/drawing/2014/main" id="{8F64B805-F629-9251-299A-8D541E9A8565}"/>
              </a:ext>
            </a:extLst>
          </p:cNvPr>
          <p:cNvSpPr>
            <a:spLocks noGrp="1"/>
          </p:cNvSpPr>
          <p:nvPr>
            <p:ph type="body" sz="quarter" idx="20"/>
          </p:nvPr>
        </p:nvSpPr>
        <p:spPr>
          <a:xfrm>
            <a:off x="4498754" y="2848213"/>
            <a:ext cx="3194493" cy="3168649"/>
          </a:xfrm>
        </p:spPr>
        <p:txBody>
          <a:bodyPr/>
          <a:lstStyle/>
          <a:p>
            <a:pPr marL="0" indent="0">
              <a:buNone/>
            </a:pPr>
            <a:r>
              <a:rPr lang="en-US" sz="2000" b="1">
                <a:latin typeface="Noto IKEA Latin"/>
              </a:rPr>
              <a:t>USE</a:t>
            </a:r>
          </a:p>
          <a:p>
            <a:r>
              <a:rPr lang="en-US" sz="2000">
                <a:latin typeface="Noto IKEA Latin"/>
              </a:rPr>
              <a:t>Utilization</a:t>
            </a:r>
          </a:p>
          <a:p>
            <a:r>
              <a:rPr lang="en-US" sz="2000">
                <a:latin typeface="Noto IKEA Latin"/>
              </a:rPr>
              <a:t>Saturation</a:t>
            </a:r>
          </a:p>
          <a:p>
            <a:r>
              <a:rPr lang="en-US" sz="2000">
                <a:latin typeface="Noto IKEA Latin"/>
              </a:rPr>
              <a:t>Errors</a:t>
            </a:r>
            <a:br>
              <a:rPr lang="en-US" sz="2000">
                <a:latin typeface="Noto IKEA Latin"/>
              </a:rPr>
            </a:br>
            <a:br>
              <a:rPr lang="en-US" sz="2000">
                <a:latin typeface="Noto IKEA Latin"/>
              </a:rPr>
            </a:br>
            <a:endParaRPr lang="en-US" sz="2000">
              <a:latin typeface="Noto IKEA Latin"/>
            </a:endParaRPr>
          </a:p>
          <a:p>
            <a:pPr marL="0" indent="0">
              <a:buNone/>
            </a:pPr>
            <a:r>
              <a:rPr lang="en-US" sz="2000">
                <a:latin typeface="Noto IKEA Latin"/>
              </a:rPr>
              <a:t>System-centric</a:t>
            </a:r>
          </a:p>
        </p:txBody>
      </p:sp>
      <p:sp>
        <p:nvSpPr>
          <p:cNvPr id="17" name="Footer Placeholder 5">
            <a:extLst>
              <a:ext uri="{FF2B5EF4-FFF2-40B4-BE49-F238E27FC236}">
                <a16:creationId xmlns:a16="http://schemas.microsoft.com/office/drawing/2014/main" id="{AFA8143B-8C35-0B03-9855-042441806B96}"/>
              </a:ext>
            </a:extLst>
          </p:cNvPr>
          <p:cNvSpPr>
            <a:spLocks noGrp="1"/>
          </p:cNvSpPr>
          <p:nvPr>
            <p:ph type="ftr" sz="quarter" idx="15"/>
          </p:nvPr>
        </p:nvSpPr>
        <p:spPr>
          <a:xfrm>
            <a:off x="838200" y="6381327"/>
            <a:ext cx="5257800" cy="293119"/>
          </a:xfrm>
        </p:spPr>
        <p:txBody>
          <a:bodyPr/>
          <a:lstStyle/>
          <a:p>
            <a:endParaRPr lang="en-GB" noProof="0"/>
          </a:p>
        </p:txBody>
      </p:sp>
      <p:sp>
        <p:nvSpPr>
          <p:cNvPr id="2" name="TextBox 1">
            <a:extLst>
              <a:ext uri="{FF2B5EF4-FFF2-40B4-BE49-F238E27FC236}">
                <a16:creationId xmlns:a16="http://schemas.microsoft.com/office/drawing/2014/main" id="{3E2805C3-244D-E6E8-FE57-3136AD563A5D}"/>
              </a:ext>
            </a:extLst>
          </p:cNvPr>
          <p:cNvSpPr txBox="1"/>
          <p:nvPr/>
        </p:nvSpPr>
        <p:spPr>
          <a:xfrm>
            <a:off x="2061482" y="1789339"/>
            <a:ext cx="668518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t>Delta, Cumulative, Gauge</a:t>
            </a:r>
            <a:endParaRPr lang="en-US"/>
          </a:p>
        </p:txBody>
      </p:sp>
    </p:spTree>
    <p:extLst>
      <p:ext uri="{BB962C8B-B14F-4D97-AF65-F5344CB8AC3E}">
        <p14:creationId xmlns:p14="http://schemas.microsoft.com/office/powerpoint/2010/main" val="31886172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DE675ED7-C739-C6D5-ADAE-0D40DEAF57FA}"/>
              </a:ext>
            </a:extLst>
          </p:cNvPr>
          <p:cNvSpPr txBox="1">
            <a:spLocks/>
          </p:cNvSpPr>
          <p:nvPr/>
        </p:nvSpPr>
        <p:spPr>
          <a:xfrm>
            <a:off x="6528049" y="980729"/>
            <a:ext cx="4464495" cy="5040660"/>
          </a:xfrm>
          <a:prstGeom prst="rect">
            <a:avLst/>
          </a:prstGeom>
        </p:spPr>
        <p:txBody>
          <a:bodyPr/>
          <a:lstStyle>
            <a:lvl1pPr marL="0" indent="0" algn="l" defTabSz="914377" rtl="0" eaLnBrk="1" latinLnBrk="0" hangingPunct="1">
              <a:lnSpc>
                <a:spcPct val="100000"/>
              </a:lnSpc>
              <a:spcBef>
                <a:spcPts val="1000"/>
              </a:spcBef>
              <a:buFont typeface="Arial" panose="020B0604020202020204" pitchFamily="34" charset="0"/>
              <a:buNone/>
              <a:defRPr sz="1400" kern="1200">
                <a:solidFill>
                  <a:schemeClr val="tx1"/>
                </a:solidFill>
                <a:latin typeface="Noto IKEA Latin" panose="020B0502040504020204" pitchFamily="34" charset="0"/>
                <a:ea typeface="+mn-ea"/>
                <a:cs typeface="+mn-cs"/>
              </a:defRPr>
            </a:lvl1pPr>
            <a:lvl2pPr marL="0" indent="-342900" algn="l" defTabSz="914377" rtl="0" eaLnBrk="1" latinLnBrk="0" hangingPunct="1">
              <a:lnSpc>
                <a:spcPct val="100000"/>
              </a:lnSpc>
              <a:spcBef>
                <a:spcPts val="1000"/>
              </a:spcBef>
              <a:buFont typeface="Arial" panose="020B0604020202020204" pitchFamily="34" charset="0"/>
              <a:buChar char="•"/>
              <a:defRPr sz="1400" kern="1200" spc="0">
                <a:solidFill>
                  <a:schemeClr val="tx1"/>
                </a:solidFill>
                <a:latin typeface="Noto IKEA Latin" panose="020B0502040504020204" pitchFamily="34" charset="0"/>
                <a:ea typeface="+mn-ea"/>
                <a:cs typeface="+mn-cs"/>
              </a:defRPr>
            </a:lvl2pPr>
            <a:lvl3pPr marL="1142971" indent="-228594" algn="l" defTabSz="914377" rtl="0" eaLnBrk="1" latinLnBrk="0" hangingPunct="1">
              <a:lnSpc>
                <a:spcPct val="100000"/>
              </a:lnSpc>
              <a:spcBef>
                <a:spcPts val="500"/>
              </a:spcBef>
              <a:buFont typeface="Arial" panose="020B0604020202020204" pitchFamily="34" charset="0"/>
              <a:buChar char="•"/>
              <a:defRPr sz="1800" i="0" kern="1200">
                <a:solidFill>
                  <a:schemeClr val="tx1"/>
                </a:solidFill>
                <a:latin typeface="Noto IKEA Latin" panose="020B0502040504020204" pitchFamily="34" charset="0"/>
                <a:ea typeface="+mn-ea"/>
                <a:cs typeface="+mn-cs"/>
              </a:defRPr>
            </a:lvl3pPr>
            <a:lvl4pPr marL="1600160" indent="-228594" algn="l" defTabSz="914377" rtl="0" eaLnBrk="1" latinLnBrk="0" hangingPunct="1">
              <a:lnSpc>
                <a:spcPct val="100000"/>
              </a:lnSpc>
              <a:spcBef>
                <a:spcPts val="500"/>
              </a:spcBef>
              <a:buFont typeface="Arial" panose="020B0604020202020204" pitchFamily="34" charset="0"/>
              <a:buChar char="•"/>
              <a:defRPr sz="1400" kern="1200">
                <a:solidFill>
                  <a:schemeClr val="tx1"/>
                </a:solidFill>
                <a:latin typeface="Noto IKEA Latin" panose="020B0502040504020204" pitchFamily="34" charset="0"/>
                <a:ea typeface="+mn-ea"/>
                <a:cs typeface="+mn-cs"/>
              </a:defRPr>
            </a:lvl4pPr>
            <a:lvl5pPr marL="2057349" indent="-228594" algn="l" defTabSz="914377" rtl="0" eaLnBrk="1" latinLnBrk="0" hangingPunct="1">
              <a:lnSpc>
                <a:spcPct val="100000"/>
              </a:lnSpc>
              <a:spcBef>
                <a:spcPts val="500"/>
              </a:spcBef>
              <a:buFont typeface="Arial" panose="020B0604020202020204" pitchFamily="34" charset="0"/>
              <a:buChar char="•"/>
              <a:defRPr sz="1000" kern="1200">
                <a:solidFill>
                  <a:schemeClr val="tx1"/>
                </a:solidFill>
                <a:latin typeface="Noto IKEA Latin" panose="020B05020405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latin typeface="Noto IKEA Latin"/>
              </a:rPr>
              <a:t>We don't want to analyze metrics for every aspect of our service.</a:t>
            </a:r>
          </a:p>
          <a:p>
            <a:r>
              <a:rPr lang="en-US" sz="2000">
                <a:latin typeface="Noto IKEA Latin"/>
              </a:rPr>
              <a:t>We don't need to create a bunch of special rules and tests based on one-off scenarios.</a:t>
            </a:r>
            <a:endParaRPr lang="en-US" sz="2000"/>
          </a:p>
          <a:p>
            <a:r>
              <a:rPr lang="en-US" sz="2000">
                <a:latin typeface="Noto IKEA Latin"/>
              </a:rPr>
              <a:t>We are only interested in the metrics that make our users happy.</a:t>
            </a:r>
            <a:endParaRPr lang="en-US" sz="2000"/>
          </a:p>
          <a:p>
            <a:r>
              <a:rPr lang="en-US" sz="2000">
                <a:latin typeface="Noto IKEA Latin"/>
              </a:rPr>
              <a:t>Happy Users</a:t>
            </a:r>
            <a:br>
              <a:rPr lang="en-US" sz="2000">
                <a:latin typeface="Noto IKEA Latin"/>
              </a:rPr>
            </a:br>
            <a:r>
              <a:rPr lang="en-US" sz="2000">
                <a:latin typeface="Noto IKEA Latin"/>
              </a:rPr>
              <a:t>Happy Engineers</a:t>
            </a:r>
            <a:br>
              <a:rPr lang="en-US" sz="2000"/>
            </a:br>
            <a:endParaRPr lang="en-US" sz="2000"/>
          </a:p>
          <a:p>
            <a:endParaRPr lang="en-US" sz="2000"/>
          </a:p>
        </p:txBody>
      </p:sp>
      <p:sp>
        <p:nvSpPr>
          <p:cNvPr id="7" name="Title 2">
            <a:extLst>
              <a:ext uri="{FF2B5EF4-FFF2-40B4-BE49-F238E27FC236}">
                <a16:creationId xmlns:a16="http://schemas.microsoft.com/office/drawing/2014/main" id="{F4D27362-F8E1-0BE0-1D3B-CA5B02659E39}"/>
              </a:ext>
            </a:extLst>
          </p:cNvPr>
          <p:cNvSpPr txBox="1">
            <a:spLocks/>
          </p:cNvSpPr>
          <p:nvPr/>
        </p:nvSpPr>
        <p:spPr>
          <a:xfrm>
            <a:off x="838200" y="836614"/>
            <a:ext cx="5257800" cy="5184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atin typeface="Noto IKEA Latin"/>
              </a:rPr>
              <a:t>So how is looking at metrics for SLOs different than just monitoring?</a:t>
            </a:r>
            <a:endParaRPr lang="en-US"/>
          </a:p>
        </p:txBody>
      </p:sp>
    </p:spTree>
    <p:extLst>
      <p:ext uri="{BB962C8B-B14F-4D97-AF65-F5344CB8AC3E}">
        <p14:creationId xmlns:p14="http://schemas.microsoft.com/office/powerpoint/2010/main" val="12680301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2">
            <a:extLst>
              <a:ext uri="{FF2B5EF4-FFF2-40B4-BE49-F238E27FC236}">
                <a16:creationId xmlns:a16="http://schemas.microsoft.com/office/drawing/2014/main" id="{1A4DCF14-8251-515B-83AE-658897753C8C}"/>
              </a:ext>
            </a:extLst>
          </p:cNvPr>
          <p:cNvSpPr>
            <a:spLocks noGrp="1"/>
          </p:cNvSpPr>
          <p:nvPr>
            <p:ph type="title"/>
          </p:nvPr>
        </p:nvSpPr>
        <p:spPr>
          <a:xfrm>
            <a:off x="838800" y="838800"/>
            <a:ext cx="10515600" cy="2006685"/>
          </a:xfrm>
        </p:spPr>
        <p:txBody>
          <a:bodyPr anchor="t">
            <a:normAutofit/>
          </a:bodyPr>
          <a:lstStyle/>
          <a:p>
            <a:r>
              <a:rPr lang="en-US">
                <a:latin typeface="Noto IKEA Latin"/>
              </a:rPr>
              <a:t>Where do I start?</a:t>
            </a:r>
          </a:p>
        </p:txBody>
      </p:sp>
      <p:sp>
        <p:nvSpPr>
          <p:cNvPr id="18" name="Text Placeholder 4">
            <a:extLst>
              <a:ext uri="{FF2B5EF4-FFF2-40B4-BE49-F238E27FC236}">
                <a16:creationId xmlns:a16="http://schemas.microsoft.com/office/drawing/2014/main" id="{118B8683-45FC-692B-43E6-1031BD2290F6}"/>
              </a:ext>
            </a:extLst>
          </p:cNvPr>
          <p:cNvSpPr>
            <a:spLocks noGrp="1"/>
          </p:cNvSpPr>
          <p:nvPr>
            <p:ph type="body" sz="quarter" idx="13"/>
          </p:nvPr>
        </p:nvSpPr>
        <p:spPr>
          <a:xfrm>
            <a:off x="850138" y="3068639"/>
            <a:ext cx="5329238" cy="2417762"/>
          </a:xfrm>
        </p:spPr>
        <p:txBody>
          <a:bodyPr anchor="t">
            <a:normAutofit fontScale="92500"/>
          </a:bodyPr>
          <a:lstStyle/>
          <a:p>
            <a:pPr>
              <a:spcAft>
                <a:spcPts val="600"/>
              </a:spcAft>
            </a:pPr>
            <a:r>
              <a:rPr lang="en-US">
                <a:latin typeface="Noto IKEA Latin"/>
              </a:rPr>
              <a:t>How do we go from a few latency and error metrics to SLOs?</a:t>
            </a:r>
            <a:br>
              <a:rPr lang="en-US">
                <a:latin typeface="Noto IKEA Latin"/>
              </a:rPr>
            </a:br>
            <a:br>
              <a:rPr lang="en-US"/>
            </a:br>
            <a:r>
              <a:rPr lang="en-US">
                <a:latin typeface="Noto IKEA Latin"/>
              </a:rPr>
              <a:t>Metrics are our </a:t>
            </a:r>
            <a:r>
              <a:rPr lang="en-US">
                <a:solidFill>
                  <a:srgbClr val="FF0000"/>
                </a:solidFill>
                <a:latin typeface="Noto IKEA Latin"/>
              </a:rPr>
              <a:t>S</a:t>
            </a:r>
            <a:r>
              <a:rPr lang="en-US">
                <a:latin typeface="Noto IKEA Latin"/>
              </a:rPr>
              <a:t>ervice </a:t>
            </a:r>
            <a:r>
              <a:rPr lang="en-US">
                <a:solidFill>
                  <a:srgbClr val="FF0000"/>
                </a:solidFill>
                <a:latin typeface="Noto IKEA Latin"/>
              </a:rPr>
              <a:t>L</a:t>
            </a:r>
            <a:r>
              <a:rPr lang="en-US">
                <a:latin typeface="Noto IKEA Latin"/>
              </a:rPr>
              <a:t>evel </a:t>
            </a:r>
            <a:r>
              <a:rPr lang="en-US">
                <a:solidFill>
                  <a:srgbClr val="FF0000"/>
                </a:solidFill>
                <a:latin typeface="Noto IKEA Latin"/>
              </a:rPr>
              <a:t>I</a:t>
            </a:r>
            <a:r>
              <a:rPr lang="en-US">
                <a:latin typeface="Noto IKEA Latin"/>
              </a:rPr>
              <a:t>ndicators</a:t>
            </a:r>
          </a:p>
          <a:p>
            <a:pPr>
              <a:spcAft>
                <a:spcPts val="600"/>
              </a:spcAft>
            </a:pPr>
            <a:r>
              <a:rPr lang="en-US">
                <a:latin typeface="Noto IKEA Latin"/>
              </a:rPr>
              <a:t>Specifically chosen and measured at the closest point to the user.</a:t>
            </a:r>
            <a:endParaRPr lang="en-US"/>
          </a:p>
        </p:txBody>
      </p:sp>
      <p:sp>
        <p:nvSpPr>
          <p:cNvPr id="23" name="Footer Placeholder 3">
            <a:extLst>
              <a:ext uri="{FF2B5EF4-FFF2-40B4-BE49-F238E27FC236}">
                <a16:creationId xmlns:a16="http://schemas.microsoft.com/office/drawing/2014/main" id="{5FCD36F3-FC81-C69B-4E28-B5E2C44E8A2A}"/>
              </a:ext>
            </a:extLst>
          </p:cNvPr>
          <p:cNvSpPr>
            <a:spLocks noGrp="1"/>
          </p:cNvSpPr>
          <p:nvPr>
            <p:ph type="ftr" sz="quarter" idx="15"/>
          </p:nvPr>
        </p:nvSpPr>
        <p:spPr>
          <a:xfrm>
            <a:off x="838200" y="6381327"/>
            <a:ext cx="5257800" cy="293119"/>
          </a:xfrm>
        </p:spPr>
        <p:txBody>
          <a:bodyPr/>
          <a:lstStyle/>
          <a:p>
            <a:endParaRPr lang="en-GB" noProof="0"/>
          </a:p>
        </p:txBody>
      </p:sp>
    </p:spTree>
    <p:extLst>
      <p:ext uri="{BB962C8B-B14F-4D97-AF65-F5344CB8AC3E}">
        <p14:creationId xmlns:p14="http://schemas.microsoft.com/office/powerpoint/2010/main" val="37906841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58F2C-9FEA-A443-1FE7-8DE1F1A1E966}"/>
              </a:ext>
            </a:extLst>
          </p:cNvPr>
          <p:cNvSpPr>
            <a:spLocks noGrp="1"/>
          </p:cNvSpPr>
          <p:nvPr>
            <p:ph type="title"/>
          </p:nvPr>
        </p:nvSpPr>
        <p:spPr>
          <a:xfrm>
            <a:off x="8014996" y="642594"/>
            <a:ext cx="3732244" cy="1702952"/>
          </a:xfrm>
        </p:spPr>
        <p:txBody>
          <a:bodyPr>
            <a:normAutofit/>
          </a:bodyPr>
          <a:lstStyle/>
          <a:p>
            <a:r>
              <a:rPr lang="en-US">
                <a:cs typeface="Calibri Light"/>
              </a:rPr>
              <a:t>Control Theory</a:t>
            </a:r>
            <a:endParaRPr lang="en-US"/>
          </a:p>
        </p:txBody>
      </p:sp>
      <p:sp>
        <p:nvSpPr>
          <p:cNvPr id="24" name="Rectangle 16">
            <a:extLst>
              <a:ext uri="{FF2B5EF4-FFF2-40B4-BE49-F238E27FC236}">
                <a16:creationId xmlns:a16="http://schemas.microsoft.com/office/drawing/2014/main" id="{99CEE05D-F25C-4EC3-B527-D9C999E335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36523"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18">
            <a:extLst>
              <a:ext uri="{FF2B5EF4-FFF2-40B4-BE49-F238E27FC236}">
                <a16:creationId xmlns:a16="http://schemas.microsoft.com/office/drawing/2014/main" id="{4F036726-0C05-446E-91C3-B986EBEA05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7402" y="438538"/>
            <a:ext cx="6710184" cy="6002060"/>
          </a:xfrm>
          <a:prstGeom prst="rect">
            <a:avLst/>
          </a:prstGeom>
          <a:solidFill>
            <a:schemeClr val="bg1">
              <a:alpha val="40000"/>
            </a:schemeClr>
          </a:solidFill>
          <a:ln w="6350" cap="flat" cmpd="sng" algn="ctr">
            <a:noFill/>
            <a:prstDash val="solid"/>
          </a:ln>
          <a:effectLst>
            <a:softEdge rad="0"/>
          </a:effectLst>
        </p:spPr>
      </p:sp>
      <p:sp>
        <p:nvSpPr>
          <p:cNvPr id="28" name="Rectangle 20">
            <a:extLst>
              <a:ext uri="{FF2B5EF4-FFF2-40B4-BE49-F238E27FC236}">
                <a16:creationId xmlns:a16="http://schemas.microsoft.com/office/drawing/2014/main" id="{A310ABCD-C34B-42D1-9BEB-47755A3EA3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285" y="650014"/>
            <a:ext cx="3367217" cy="3266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10">
            <a:extLst>
              <a:ext uri="{FF2B5EF4-FFF2-40B4-BE49-F238E27FC236}">
                <a16:creationId xmlns:a16="http://schemas.microsoft.com/office/drawing/2014/main" id="{AFB20FF0-EA99-8BAC-FA9B-2944FB84BC55}"/>
              </a:ext>
            </a:extLst>
          </p:cNvPr>
          <p:cNvPicPr>
            <a:picLocks noChangeAspect="1"/>
          </p:cNvPicPr>
          <p:nvPr/>
        </p:nvPicPr>
        <p:blipFill>
          <a:blip r:embed="rId2"/>
          <a:stretch>
            <a:fillRect/>
          </a:stretch>
        </p:blipFill>
        <p:spPr>
          <a:xfrm>
            <a:off x="1217137" y="810881"/>
            <a:ext cx="2207342" cy="2945339"/>
          </a:xfrm>
          <a:prstGeom prst="rect">
            <a:avLst/>
          </a:prstGeom>
        </p:spPr>
      </p:pic>
      <p:sp>
        <p:nvSpPr>
          <p:cNvPr id="23" name="Rectangle 22">
            <a:extLst>
              <a:ext uri="{FF2B5EF4-FFF2-40B4-BE49-F238E27FC236}">
                <a16:creationId xmlns:a16="http://schemas.microsoft.com/office/drawing/2014/main" id="{F38AB6A2-89F7-43B5-B608-50DFC740D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2946" y="650014"/>
            <a:ext cx="2765758" cy="21367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8">
            <a:extLst>
              <a:ext uri="{FF2B5EF4-FFF2-40B4-BE49-F238E27FC236}">
                <a16:creationId xmlns:a16="http://schemas.microsoft.com/office/drawing/2014/main" id="{A7CB0990-EECC-6C0E-28B3-8F29E3C9C3F6}"/>
              </a:ext>
            </a:extLst>
          </p:cNvPr>
          <p:cNvPicPr>
            <a:picLocks noChangeAspect="1"/>
          </p:cNvPicPr>
          <p:nvPr/>
        </p:nvPicPr>
        <p:blipFill>
          <a:blip r:embed="rId3"/>
          <a:stretch>
            <a:fillRect/>
          </a:stretch>
        </p:blipFill>
        <p:spPr>
          <a:xfrm>
            <a:off x="4788213" y="810882"/>
            <a:ext cx="1504905" cy="1812575"/>
          </a:xfrm>
          <a:prstGeom prst="rect">
            <a:avLst/>
          </a:prstGeom>
        </p:spPr>
      </p:pic>
      <p:sp>
        <p:nvSpPr>
          <p:cNvPr id="25" name="Rectangle 24">
            <a:extLst>
              <a:ext uri="{FF2B5EF4-FFF2-40B4-BE49-F238E27FC236}">
                <a16:creationId xmlns:a16="http://schemas.microsoft.com/office/drawing/2014/main" id="{06585B74-DAF6-470E-B2F3-B5530A709A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285" y="4088215"/>
            <a:ext cx="3367217" cy="21248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7">
            <a:extLst>
              <a:ext uri="{FF2B5EF4-FFF2-40B4-BE49-F238E27FC236}">
                <a16:creationId xmlns:a16="http://schemas.microsoft.com/office/drawing/2014/main" id="{318CA65E-A3B4-A443-F892-84BB3EB28913}"/>
              </a:ext>
            </a:extLst>
          </p:cNvPr>
          <p:cNvPicPr>
            <a:picLocks noChangeAspect="1"/>
          </p:cNvPicPr>
          <p:nvPr/>
        </p:nvPicPr>
        <p:blipFill>
          <a:blip r:embed="rId4"/>
          <a:stretch>
            <a:fillRect/>
          </a:stretch>
        </p:blipFill>
        <p:spPr>
          <a:xfrm>
            <a:off x="798460" y="4313347"/>
            <a:ext cx="3044697" cy="1694881"/>
          </a:xfrm>
          <a:prstGeom prst="rect">
            <a:avLst/>
          </a:prstGeom>
        </p:spPr>
      </p:pic>
      <p:sp>
        <p:nvSpPr>
          <p:cNvPr id="27" name="Rectangle 26">
            <a:extLst>
              <a:ext uri="{FF2B5EF4-FFF2-40B4-BE49-F238E27FC236}">
                <a16:creationId xmlns:a16="http://schemas.microsoft.com/office/drawing/2014/main" id="{30BAD96F-CE2F-4682-99B8-0DD9E6AE2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2946" y="2947051"/>
            <a:ext cx="2765758" cy="3266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9">
            <a:extLst>
              <a:ext uri="{FF2B5EF4-FFF2-40B4-BE49-F238E27FC236}">
                <a16:creationId xmlns:a16="http://schemas.microsoft.com/office/drawing/2014/main" id="{3B806C43-B997-3113-FCD8-50C8FDBEEB6F}"/>
              </a:ext>
            </a:extLst>
          </p:cNvPr>
          <p:cNvPicPr>
            <a:picLocks noChangeAspect="1"/>
          </p:cNvPicPr>
          <p:nvPr/>
        </p:nvPicPr>
        <p:blipFill>
          <a:blip r:embed="rId5"/>
          <a:stretch>
            <a:fillRect/>
          </a:stretch>
        </p:blipFill>
        <p:spPr>
          <a:xfrm>
            <a:off x="4684894" y="3096468"/>
            <a:ext cx="1711543" cy="2956302"/>
          </a:xfrm>
          <a:prstGeom prst="rect">
            <a:avLst/>
          </a:prstGeom>
        </p:spPr>
      </p:pic>
      <p:sp>
        <p:nvSpPr>
          <p:cNvPr id="14" name="Content Placeholder 13">
            <a:extLst>
              <a:ext uri="{FF2B5EF4-FFF2-40B4-BE49-F238E27FC236}">
                <a16:creationId xmlns:a16="http://schemas.microsoft.com/office/drawing/2014/main" id="{5ECF5A0A-F97F-2E71-C68B-596EF24DE30C}"/>
              </a:ext>
            </a:extLst>
          </p:cNvPr>
          <p:cNvSpPr>
            <a:spLocks noGrp="1"/>
          </p:cNvSpPr>
          <p:nvPr>
            <p:ph idx="1"/>
          </p:nvPr>
        </p:nvSpPr>
        <p:spPr>
          <a:xfrm>
            <a:off x="8014995" y="2623457"/>
            <a:ext cx="3732245" cy="3589615"/>
          </a:xfrm>
        </p:spPr>
        <p:txBody>
          <a:bodyPr vert="horz" lIns="91440" tIns="45720" rIns="91440" bIns="45720" rtlCol="0" anchor="t">
            <a:normAutofit/>
          </a:bodyPr>
          <a:lstStyle/>
          <a:p>
            <a:r>
              <a:rPr lang="en-US" sz="1800">
                <a:cs typeface="Calibri"/>
              </a:rPr>
              <a:t>Control Theory revolves around systems</a:t>
            </a:r>
          </a:p>
          <a:p>
            <a:r>
              <a:rPr lang="en-US" sz="1800">
                <a:cs typeface="Calibri"/>
              </a:rPr>
              <a:t>Observability in the control theory context is a generalization</a:t>
            </a:r>
          </a:p>
          <a:p>
            <a:r>
              <a:rPr lang="en-US" sz="1800">
                <a:cs typeface="Calibri"/>
              </a:rPr>
              <a:t>Observability is gaining internal insight into a system from its external signals</a:t>
            </a:r>
          </a:p>
          <a:p>
            <a:endParaRPr lang="en-US" sz="1800">
              <a:cs typeface="Calibri"/>
            </a:endParaRPr>
          </a:p>
          <a:p>
            <a:endParaRPr lang="en-US" sz="1800">
              <a:cs typeface="Calibri"/>
            </a:endParaRPr>
          </a:p>
          <a:p>
            <a:endParaRPr lang="en-US" sz="1800">
              <a:cs typeface="Calibri"/>
            </a:endParaRPr>
          </a:p>
        </p:txBody>
      </p:sp>
    </p:spTree>
    <p:extLst>
      <p:ext uri="{BB962C8B-B14F-4D97-AF65-F5344CB8AC3E}">
        <p14:creationId xmlns:p14="http://schemas.microsoft.com/office/powerpoint/2010/main" val="706380189"/>
      </p:ext>
    </p:extLst>
  </p:cSld>
  <p:clrMapOvr>
    <a:overrideClrMapping bg1="dk1" tx1="lt1" bg2="dk2" tx2="lt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8D9C81E5-A832-5EE1-0672-BC1C145F357F}"/>
              </a:ext>
            </a:extLst>
          </p:cNvPr>
          <p:cNvPicPr>
            <a:picLocks noChangeAspect="1"/>
          </p:cNvPicPr>
          <p:nvPr/>
        </p:nvPicPr>
        <p:blipFill>
          <a:blip r:embed="rId2"/>
          <a:stretch>
            <a:fillRect/>
          </a:stretch>
        </p:blipFill>
        <p:spPr>
          <a:xfrm>
            <a:off x="0" y="1079907"/>
            <a:ext cx="6062176" cy="4698185"/>
          </a:xfrm>
          <a:prstGeom prst="rect">
            <a:avLst/>
          </a:prstGeom>
          <a:noFill/>
        </p:spPr>
      </p:pic>
      <p:sp>
        <p:nvSpPr>
          <p:cNvPr id="3" name="Title 2">
            <a:extLst>
              <a:ext uri="{FF2B5EF4-FFF2-40B4-BE49-F238E27FC236}">
                <a16:creationId xmlns:a16="http://schemas.microsoft.com/office/drawing/2014/main" id="{76B7F14A-2DDE-774D-6F64-B640C752A73F}"/>
              </a:ext>
            </a:extLst>
          </p:cNvPr>
          <p:cNvSpPr>
            <a:spLocks noGrp="1"/>
          </p:cNvSpPr>
          <p:nvPr>
            <p:ph type="title"/>
          </p:nvPr>
        </p:nvSpPr>
        <p:spPr>
          <a:xfrm>
            <a:off x="6677081" y="838800"/>
            <a:ext cx="4824771" cy="1728787"/>
          </a:xfrm>
        </p:spPr>
        <p:txBody>
          <a:bodyPr anchor="t">
            <a:normAutofit/>
          </a:bodyPr>
          <a:lstStyle/>
          <a:p>
            <a:r>
              <a:rPr lang="en-US"/>
              <a:t>Simplified SLIs</a:t>
            </a:r>
          </a:p>
        </p:txBody>
      </p:sp>
      <p:sp>
        <p:nvSpPr>
          <p:cNvPr id="17" name="Footer Placeholder 3">
            <a:extLst>
              <a:ext uri="{FF2B5EF4-FFF2-40B4-BE49-F238E27FC236}">
                <a16:creationId xmlns:a16="http://schemas.microsoft.com/office/drawing/2014/main" id="{29B47137-1E5C-2BC9-0010-3370917B76DB}"/>
              </a:ext>
            </a:extLst>
          </p:cNvPr>
          <p:cNvSpPr>
            <a:spLocks noGrp="1"/>
          </p:cNvSpPr>
          <p:nvPr>
            <p:ph type="ftr" sz="quarter" idx="16"/>
          </p:nvPr>
        </p:nvSpPr>
        <p:spPr>
          <a:xfrm>
            <a:off x="838200" y="6381327"/>
            <a:ext cx="5257800" cy="293119"/>
          </a:xfrm>
        </p:spPr>
        <p:txBody>
          <a:bodyPr/>
          <a:lstStyle/>
          <a:p>
            <a:endParaRPr lang="en-GB" noProof="0"/>
          </a:p>
        </p:txBody>
      </p:sp>
      <p:sp>
        <p:nvSpPr>
          <p:cNvPr id="10" name="Text Placeholder 2">
            <a:extLst>
              <a:ext uri="{FF2B5EF4-FFF2-40B4-BE49-F238E27FC236}">
                <a16:creationId xmlns:a16="http://schemas.microsoft.com/office/drawing/2014/main" id="{04C2A284-C65C-A63F-15D1-2E8BE08EB5D6}"/>
              </a:ext>
            </a:extLst>
          </p:cNvPr>
          <p:cNvSpPr>
            <a:spLocks noGrp="1"/>
          </p:cNvSpPr>
          <p:nvPr>
            <p:ph type="body" sz="quarter" idx="18"/>
          </p:nvPr>
        </p:nvSpPr>
        <p:spPr>
          <a:xfrm>
            <a:off x="6649803" y="2848213"/>
            <a:ext cx="4825752" cy="3168649"/>
          </a:xfrm>
        </p:spPr>
        <p:txBody>
          <a:bodyPr anchor="t">
            <a:normAutofit/>
          </a:bodyPr>
          <a:lstStyle/>
          <a:p>
            <a:r>
              <a:rPr lang="en-US" sz="2000">
                <a:latin typeface="Noto IKEA Latin"/>
              </a:rPr>
              <a:t>SLI is a measurement of performance.</a:t>
            </a:r>
          </a:p>
          <a:p>
            <a:pPr marL="285750" indent="-285750">
              <a:buChar char="•"/>
            </a:pPr>
            <a:endParaRPr lang="en-US" sz="1800">
              <a:latin typeface="Noto IKEA Latin"/>
            </a:endParaRPr>
          </a:p>
          <a:p>
            <a:pPr marL="285750" indent="-285750">
              <a:buChar char="•"/>
            </a:pPr>
            <a:r>
              <a:rPr lang="en-US" sz="1800">
                <a:latin typeface="Noto IKEA Latin"/>
              </a:rPr>
              <a:t>Good events vs Total Events by Time</a:t>
            </a:r>
            <a:endParaRPr lang="en-US" sz="1800"/>
          </a:p>
          <a:p>
            <a:pPr marL="285750" indent="-285750">
              <a:buChar char="•"/>
            </a:pPr>
            <a:r>
              <a:rPr lang="en-US" sz="1800">
                <a:latin typeface="Noto IKEA Latin"/>
              </a:rPr>
              <a:t>200s vs All Http Requests per Month</a:t>
            </a:r>
            <a:endParaRPr lang="en-US" sz="1800"/>
          </a:p>
          <a:p>
            <a:pPr marL="285750" indent="-285750">
              <a:buChar char="•"/>
            </a:pPr>
            <a:r>
              <a:rPr lang="en-US" sz="1800">
                <a:latin typeface="Noto IKEA Latin"/>
              </a:rPr>
              <a:t>All events that aren't 500s against all events.</a:t>
            </a:r>
          </a:p>
          <a:p>
            <a:pPr marL="285750" indent="-285750">
              <a:buChar char="•"/>
            </a:pPr>
            <a:r>
              <a:rPr lang="en-US" sz="1800">
                <a:latin typeface="Noto IKEA Latin"/>
              </a:rPr>
              <a:t>Money spent on compute vs GCP budget per year</a:t>
            </a:r>
            <a:br>
              <a:rPr lang="en-US">
                <a:latin typeface="Noto IKEA Latin"/>
              </a:rPr>
            </a:br>
            <a:endParaRPr lang="en-US"/>
          </a:p>
          <a:p>
            <a:endParaRPr lang="en-US"/>
          </a:p>
        </p:txBody>
      </p:sp>
    </p:spTree>
    <p:extLst>
      <p:ext uri="{BB962C8B-B14F-4D97-AF65-F5344CB8AC3E}">
        <p14:creationId xmlns:p14="http://schemas.microsoft.com/office/powerpoint/2010/main" val="2604984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5A9D76F-33BC-B468-D9AA-94755ED26D6B}"/>
              </a:ext>
            </a:extLst>
          </p:cNvPr>
          <p:cNvSpPr>
            <a:spLocks noGrp="1"/>
          </p:cNvSpPr>
          <p:nvPr>
            <p:ph type="title"/>
          </p:nvPr>
        </p:nvSpPr>
        <p:spPr>
          <a:xfrm>
            <a:off x="838201" y="838800"/>
            <a:ext cx="10517188" cy="1728787"/>
          </a:xfrm>
        </p:spPr>
        <p:txBody>
          <a:bodyPr/>
          <a:lstStyle/>
          <a:p>
            <a:r>
              <a:rPr lang="en-US">
                <a:latin typeface="Noto IKEA Latin"/>
              </a:rPr>
              <a:t>Request based SLIs</a:t>
            </a:r>
            <a:endParaRPr lang="en-US"/>
          </a:p>
        </p:txBody>
      </p:sp>
      <p:sp>
        <p:nvSpPr>
          <p:cNvPr id="12" name="Text Placeholder 2">
            <a:extLst>
              <a:ext uri="{FF2B5EF4-FFF2-40B4-BE49-F238E27FC236}">
                <a16:creationId xmlns:a16="http://schemas.microsoft.com/office/drawing/2014/main" id="{A2E99215-FAD0-62F0-1C26-BDE80623A460}"/>
              </a:ext>
            </a:extLst>
          </p:cNvPr>
          <p:cNvSpPr>
            <a:spLocks noGrp="1"/>
          </p:cNvSpPr>
          <p:nvPr>
            <p:ph type="body" sz="quarter" idx="18"/>
          </p:nvPr>
        </p:nvSpPr>
        <p:spPr>
          <a:xfrm>
            <a:off x="837219" y="2848213"/>
            <a:ext cx="4825752" cy="3168649"/>
          </a:xfrm>
        </p:spPr>
        <p:txBody>
          <a:bodyPr/>
          <a:lstStyle/>
          <a:p>
            <a:r>
              <a:rPr lang="en-US" sz="2400">
                <a:latin typeface="Noto IKEA Latin"/>
              </a:rPr>
              <a:t>Measured counting atomic units of service.</a:t>
            </a:r>
            <a:br>
              <a:rPr lang="en-US" sz="2400">
                <a:latin typeface="Noto IKEA Latin"/>
              </a:rPr>
            </a:br>
            <a:r>
              <a:rPr lang="en-US" sz="2400">
                <a:latin typeface="Noto IKEA Latin"/>
              </a:rPr>
              <a:t>Overall performance, but low granularity.</a:t>
            </a:r>
          </a:p>
          <a:p>
            <a:endParaRPr lang="en-US" sz="2400"/>
          </a:p>
        </p:txBody>
      </p:sp>
      <p:sp>
        <p:nvSpPr>
          <p:cNvPr id="14" name="Footer Placeholder 3">
            <a:extLst>
              <a:ext uri="{FF2B5EF4-FFF2-40B4-BE49-F238E27FC236}">
                <a16:creationId xmlns:a16="http://schemas.microsoft.com/office/drawing/2014/main" id="{C537E4FD-7A45-E8BB-1682-8CE5F04A3505}"/>
              </a:ext>
            </a:extLst>
          </p:cNvPr>
          <p:cNvSpPr>
            <a:spLocks noGrp="1"/>
          </p:cNvSpPr>
          <p:nvPr>
            <p:ph type="ftr" sz="quarter" idx="15"/>
          </p:nvPr>
        </p:nvSpPr>
        <p:spPr>
          <a:xfrm>
            <a:off x="838200" y="6381327"/>
            <a:ext cx="5257800" cy="293119"/>
          </a:xfrm>
        </p:spPr>
        <p:txBody>
          <a:bodyPr/>
          <a:lstStyle/>
          <a:p>
            <a:endParaRPr lang="en-GB" noProof="0"/>
          </a:p>
        </p:txBody>
      </p:sp>
      <p:pic>
        <p:nvPicPr>
          <p:cNvPr id="6" name="Picture 6">
            <a:extLst>
              <a:ext uri="{FF2B5EF4-FFF2-40B4-BE49-F238E27FC236}">
                <a16:creationId xmlns:a16="http://schemas.microsoft.com/office/drawing/2014/main" id="{B833BCAB-1137-F785-6186-F2A106754E1E}"/>
              </a:ext>
            </a:extLst>
          </p:cNvPr>
          <p:cNvPicPr>
            <a:picLocks noChangeAspect="1"/>
          </p:cNvPicPr>
          <p:nvPr/>
        </p:nvPicPr>
        <p:blipFill>
          <a:blip r:embed="rId2"/>
          <a:stretch>
            <a:fillRect/>
          </a:stretch>
        </p:blipFill>
        <p:spPr>
          <a:xfrm>
            <a:off x="6979784" y="1050471"/>
            <a:ext cx="1743075" cy="1409700"/>
          </a:xfrm>
          <a:prstGeom prst="rect">
            <a:avLst/>
          </a:prstGeom>
        </p:spPr>
      </p:pic>
      <p:pic>
        <p:nvPicPr>
          <p:cNvPr id="7" name="Picture 7">
            <a:extLst>
              <a:ext uri="{FF2B5EF4-FFF2-40B4-BE49-F238E27FC236}">
                <a16:creationId xmlns:a16="http://schemas.microsoft.com/office/drawing/2014/main" id="{DDBF2A76-498C-C6C6-7841-C374967212C9}"/>
              </a:ext>
            </a:extLst>
          </p:cNvPr>
          <p:cNvPicPr>
            <a:picLocks noChangeAspect="1"/>
          </p:cNvPicPr>
          <p:nvPr/>
        </p:nvPicPr>
        <p:blipFill>
          <a:blip r:embed="rId3"/>
          <a:stretch>
            <a:fillRect/>
          </a:stretch>
        </p:blipFill>
        <p:spPr>
          <a:xfrm>
            <a:off x="6519182" y="4427764"/>
            <a:ext cx="2038350" cy="1390650"/>
          </a:xfrm>
          <a:prstGeom prst="rect">
            <a:avLst/>
          </a:prstGeom>
        </p:spPr>
      </p:pic>
      <p:pic>
        <p:nvPicPr>
          <p:cNvPr id="8" name="Picture 8">
            <a:extLst>
              <a:ext uri="{FF2B5EF4-FFF2-40B4-BE49-F238E27FC236}">
                <a16:creationId xmlns:a16="http://schemas.microsoft.com/office/drawing/2014/main" id="{1874EDD7-1B93-2D75-FAF6-3123E29C45F7}"/>
              </a:ext>
            </a:extLst>
          </p:cNvPr>
          <p:cNvPicPr>
            <a:picLocks noChangeAspect="1"/>
          </p:cNvPicPr>
          <p:nvPr/>
        </p:nvPicPr>
        <p:blipFill>
          <a:blip r:embed="rId4"/>
          <a:stretch>
            <a:fillRect/>
          </a:stretch>
        </p:blipFill>
        <p:spPr>
          <a:xfrm>
            <a:off x="8030936" y="3154835"/>
            <a:ext cx="2743200" cy="1065402"/>
          </a:xfrm>
          <a:prstGeom prst="rect">
            <a:avLst/>
          </a:prstGeom>
        </p:spPr>
      </p:pic>
    </p:spTree>
    <p:extLst>
      <p:ext uri="{BB962C8B-B14F-4D97-AF65-F5344CB8AC3E}">
        <p14:creationId xmlns:p14="http://schemas.microsoft.com/office/powerpoint/2010/main" val="31678145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9F5FC-3C0C-6A34-C006-9D62FA24456E}"/>
              </a:ext>
            </a:extLst>
          </p:cNvPr>
          <p:cNvSpPr>
            <a:spLocks noGrp="1"/>
          </p:cNvSpPr>
          <p:nvPr>
            <p:ph type="title"/>
          </p:nvPr>
        </p:nvSpPr>
        <p:spPr/>
        <p:txBody>
          <a:bodyPr/>
          <a:lstStyle/>
          <a:p>
            <a:r>
              <a:rPr lang="en-US">
                <a:latin typeface="Noto IKEA Latin"/>
              </a:rPr>
              <a:t>Windows-based SLIs</a:t>
            </a:r>
            <a:endParaRPr lang="en-US"/>
          </a:p>
        </p:txBody>
      </p:sp>
      <p:sp>
        <p:nvSpPr>
          <p:cNvPr id="3" name="Text Placeholder 2">
            <a:extLst>
              <a:ext uri="{FF2B5EF4-FFF2-40B4-BE49-F238E27FC236}">
                <a16:creationId xmlns:a16="http://schemas.microsoft.com/office/drawing/2014/main" id="{F3859CCB-8746-0C29-7E0C-BE4FEE22D21A}"/>
              </a:ext>
            </a:extLst>
          </p:cNvPr>
          <p:cNvSpPr>
            <a:spLocks noGrp="1"/>
          </p:cNvSpPr>
          <p:nvPr>
            <p:ph type="body" sz="quarter" idx="18"/>
          </p:nvPr>
        </p:nvSpPr>
        <p:spPr/>
        <p:txBody>
          <a:bodyPr/>
          <a:lstStyle/>
          <a:p>
            <a:r>
              <a:rPr lang="en-US" sz="2000">
                <a:latin typeface="Noto IKEA Latin"/>
              </a:rPr>
              <a:t>Group performance by time windows and count good vs bad windows.</a:t>
            </a:r>
            <a:endParaRPr lang="en-US"/>
          </a:p>
          <a:p>
            <a:endParaRPr lang="en-US" sz="2000"/>
          </a:p>
          <a:p>
            <a:r>
              <a:rPr lang="en-US">
                <a:latin typeface="Noto IKEA Latin"/>
              </a:rPr>
              <a:t>95% http 20x responses per 1 minute window</a:t>
            </a:r>
          </a:p>
          <a:p>
            <a:r>
              <a:rPr lang="en-US">
                <a:latin typeface="Noto IKEA Latin"/>
              </a:rPr>
              <a:t>P95 latency metric less than 100ms per 5 minute window</a:t>
            </a:r>
            <a:endParaRPr lang="en-US"/>
          </a:p>
        </p:txBody>
      </p:sp>
      <p:sp>
        <p:nvSpPr>
          <p:cNvPr id="4" name="Footer Placeholder 3">
            <a:extLst>
              <a:ext uri="{FF2B5EF4-FFF2-40B4-BE49-F238E27FC236}">
                <a16:creationId xmlns:a16="http://schemas.microsoft.com/office/drawing/2014/main" id="{36C7A325-A87A-AC3D-8A38-C2606AABC2DC}"/>
              </a:ext>
            </a:extLst>
          </p:cNvPr>
          <p:cNvSpPr>
            <a:spLocks noGrp="1"/>
          </p:cNvSpPr>
          <p:nvPr>
            <p:ph type="ftr" sz="quarter" idx="15"/>
          </p:nvPr>
        </p:nvSpPr>
        <p:spPr/>
        <p:txBody>
          <a:bodyPr/>
          <a:lstStyle/>
          <a:p>
            <a:endParaRPr lang="en-GB" noProof="0"/>
          </a:p>
        </p:txBody>
      </p:sp>
      <p:pic>
        <p:nvPicPr>
          <p:cNvPr id="5" name="Picture 5">
            <a:extLst>
              <a:ext uri="{FF2B5EF4-FFF2-40B4-BE49-F238E27FC236}">
                <a16:creationId xmlns:a16="http://schemas.microsoft.com/office/drawing/2014/main" id="{A427391E-ABB3-7C8B-E62A-85673E46506F}"/>
              </a:ext>
            </a:extLst>
          </p:cNvPr>
          <p:cNvPicPr>
            <a:picLocks noChangeAspect="1"/>
          </p:cNvPicPr>
          <p:nvPr/>
        </p:nvPicPr>
        <p:blipFill>
          <a:blip r:embed="rId2"/>
          <a:stretch>
            <a:fillRect/>
          </a:stretch>
        </p:blipFill>
        <p:spPr>
          <a:xfrm>
            <a:off x="6384472" y="1426636"/>
            <a:ext cx="4899932" cy="1922835"/>
          </a:xfrm>
          <a:prstGeom prst="rect">
            <a:avLst/>
          </a:prstGeom>
        </p:spPr>
      </p:pic>
      <p:pic>
        <p:nvPicPr>
          <p:cNvPr id="6" name="Picture 6">
            <a:extLst>
              <a:ext uri="{FF2B5EF4-FFF2-40B4-BE49-F238E27FC236}">
                <a16:creationId xmlns:a16="http://schemas.microsoft.com/office/drawing/2014/main" id="{545C826E-F712-6F5E-D4A8-ACD38507B321}"/>
              </a:ext>
            </a:extLst>
          </p:cNvPr>
          <p:cNvPicPr>
            <a:picLocks noChangeAspect="1"/>
          </p:cNvPicPr>
          <p:nvPr/>
        </p:nvPicPr>
        <p:blipFill>
          <a:blip r:embed="rId3"/>
          <a:stretch>
            <a:fillRect/>
          </a:stretch>
        </p:blipFill>
        <p:spPr>
          <a:xfrm>
            <a:off x="6139543" y="3985533"/>
            <a:ext cx="5519057" cy="1642383"/>
          </a:xfrm>
          <a:prstGeom prst="rect">
            <a:avLst/>
          </a:prstGeom>
        </p:spPr>
      </p:pic>
    </p:spTree>
    <p:extLst>
      <p:ext uri="{BB962C8B-B14F-4D97-AF65-F5344CB8AC3E}">
        <p14:creationId xmlns:p14="http://schemas.microsoft.com/office/powerpoint/2010/main" val="42054757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Black and white spiralling staircase">
            <a:extLst>
              <a:ext uri="{FF2B5EF4-FFF2-40B4-BE49-F238E27FC236}">
                <a16:creationId xmlns:a16="http://schemas.microsoft.com/office/drawing/2014/main" id="{49B596E3-F26F-DDF7-CB5E-265B3480D9DB}"/>
              </a:ext>
            </a:extLst>
          </p:cNvPr>
          <p:cNvPicPr>
            <a:picLocks noGrp="1" noChangeAspect="1"/>
          </p:cNvPicPr>
          <p:nvPr>
            <p:ph type="pic" sz="quarter" idx="15"/>
          </p:nvPr>
        </p:nvPicPr>
        <p:blipFill rotWithShape="1">
          <a:blip r:embed="rId2"/>
          <a:srcRect l="20532" r="20532"/>
          <a:stretch/>
        </p:blipFill>
        <p:spPr/>
      </p:pic>
      <p:sp>
        <p:nvSpPr>
          <p:cNvPr id="3" name="Title 2">
            <a:extLst>
              <a:ext uri="{FF2B5EF4-FFF2-40B4-BE49-F238E27FC236}">
                <a16:creationId xmlns:a16="http://schemas.microsoft.com/office/drawing/2014/main" id="{464AA17B-C7C8-F2D5-A313-C565BF237AF6}"/>
              </a:ext>
            </a:extLst>
          </p:cNvPr>
          <p:cNvSpPr>
            <a:spLocks noGrp="1"/>
          </p:cNvSpPr>
          <p:nvPr>
            <p:ph type="title"/>
          </p:nvPr>
        </p:nvSpPr>
        <p:spPr/>
        <p:txBody>
          <a:bodyPr/>
          <a:lstStyle/>
          <a:p>
            <a:r>
              <a:rPr lang="en-US">
                <a:latin typeface="Noto IKEA Latin"/>
              </a:rPr>
              <a:t>What makes a good SLI?</a:t>
            </a:r>
            <a:endParaRPr lang="en-US"/>
          </a:p>
        </p:txBody>
      </p:sp>
      <p:sp>
        <p:nvSpPr>
          <p:cNvPr id="4" name="Footer Placeholder 3">
            <a:extLst>
              <a:ext uri="{FF2B5EF4-FFF2-40B4-BE49-F238E27FC236}">
                <a16:creationId xmlns:a16="http://schemas.microsoft.com/office/drawing/2014/main" id="{F1418A6D-7F21-DDDA-086A-FA3F30C738E1}"/>
              </a:ext>
            </a:extLst>
          </p:cNvPr>
          <p:cNvSpPr>
            <a:spLocks noGrp="1"/>
          </p:cNvSpPr>
          <p:nvPr>
            <p:ph type="ftr" sz="quarter" idx="16"/>
          </p:nvPr>
        </p:nvSpPr>
        <p:spPr/>
        <p:txBody>
          <a:bodyPr/>
          <a:lstStyle/>
          <a:p>
            <a:endParaRPr lang="en-GB" noProof="0"/>
          </a:p>
        </p:txBody>
      </p:sp>
      <p:sp>
        <p:nvSpPr>
          <p:cNvPr id="5" name="Text Placeholder 4">
            <a:extLst>
              <a:ext uri="{FF2B5EF4-FFF2-40B4-BE49-F238E27FC236}">
                <a16:creationId xmlns:a16="http://schemas.microsoft.com/office/drawing/2014/main" id="{E4855881-43B9-D25A-A5FA-FB7A1352AEDF}"/>
              </a:ext>
            </a:extLst>
          </p:cNvPr>
          <p:cNvSpPr>
            <a:spLocks noGrp="1"/>
          </p:cNvSpPr>
          <p:nvPr>
            <p:ph type="body" sz="quarter" idx="18"/>
          </p:nvPr>
        </p:nvSpPr>
        <p:spPr/>
        <p:txBody>
          <a:bodyPr/>
          <a:lstStyle/>
          <a:p>
            <a:r>
              <a:rPr lang="en-US" sz="2400">
                <a:latin typeface="Noto IKEA Latin"/>
              </a:rPr>
              <a:t>Metrics:</a:t>
            </a:r>
            <a:r>
              <a:rPr lang="en-US">
                <a:latin typeface="Noto IKEA Latin"/>
              </a:rPr>
              <a:t> </a:t>
            </a:r>
            <a:endParaRPr lang="en-US"/>
          </a:p>
          <a:p>
            <a:pPr marL="285750" indent="-285750">
              <a:buChar char="•"/>
            </a:pPr>
            <a:r>
              <a:rPr lang="en-US">
                <a:latin typeface="Noto IKEA Latin"/>
              </a:rPr>
              <a:t>Delta or Cumulative for Request Based SLI</a:t>
            </a:r>
            <a:endParaRPr lang="en-US"/>
          </a:p>
          <a:p>
            <a:pPr marL="285750" indent="-285750">
              <a:buChar char="•"/>
            </a:pPr>
            <a:r>
              <a:rPr lang="en-US">
                <a:latin typeface="Noto IKEA Latin"/>
              </a:rPr>
              <a:t>Delta, Cumulative or Gauge for Windowed SLI</a:t>
            </a:r>
          </a:p>
          <a:p>
            <a:pPr marL="285750" indent="-285750">
              <a:buChar char="•"/>
            </a:pPr>
            <a:r>
              <a:rPr lang="en-US">
                <a:latin typeface="Noto IKEA Latin"/>
              </a:rPr>
              <a:t>Not high cardinality</a:t>
            </a:r>
          </a:p>
          <a:p>
            <a:r>
              <a:rPr lang="en-US" sz="2400">
                <a:latin typeface="Noto IKEA Latin"/>
              </a:rPr>
              <a:t>Time:</a:t>
            </a:r>
            <a:endParaRPr lang="en-US"/>
          </a:p>
          <a:p>
            <a:pPr marL="285750" indent="-285750">
              <a:buChar char="•"/>
            </a:pPr>
            <a:r>
              <a:rPr lang="en-US">
                <a:latin typeface="Noto IKEA Latin"/>
              </a:rPr>
              <a:t>Hours for alerting</a:t>
            </a:r>
            <a:endParaRPr lang="en-US"/>
          </a:p>
          <a:p>
            <a:pPr marL="285750" indent="-285750">
              <a:buChar char="•"/>
            </a:pPr>
            <a:r>
              <a:rPr lang="en-US">
                <a:latin typeface="Noto IKEA Latin"/>
              </a:rPr>
              <a:t>Weeks for tactical decisions</a:t>
            </a:r>
            <a:endParaRPr lang="en-US"/>
          </a:p>
          <a:p>
            <a:pPr marL="285750" indent="-285750">
              <a:buChar char="•"/>
            </a:pPr>
            <a:r>
              <a:rPr lang="en-US">
                <a:latin typeface="Noto IKEA Latin"/>
              </a:rPr>
              <a:t>Months for strategic decisions</a:t>
            </a:r>
            <a:endParaRPr lang="en-US"/>
          </a:p>
          <a:p>
            <a:r>
              <a:rPr lang="en-US" sz="2000">
                <a:latin typeface="Noto IKEA Latin"/>
              </a:rPr>
              <a:t>Linear measurement of user happiness. Percentage</a:t>
            </a:r>
            <a:br>
              <a:rPr lang="en-US">
                <a:latin typeface="Noto IKEA Latin"/>
              </a:rPr>
            </a:br>
            <a:endParaRPr lang="en-US"/>
          </a:p>
        </p:txBody>
      </p:sp>
    </p:spTree>
    <p:extLst>
      <p:ext uri="{BB962C8B-B14F-4D97-AF65-F5344CB8AC3E}">
        <p14:creationId xmlns:p14="http://schemas.microsoft.com/office/powerpoint/2010/main" val="5408375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13">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5">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913B067F-3154-4968-A886-DF93A787EC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19" name="Oval 18">
              <a:extLst>
                <a:ext uri="{FF2B5EF4-FFF2-40B4-BE49-F238E27FC236}">
                  <a16:creationId xmlns:a16="http://schemas.microsoft.com/office/drawing/2014/main" id="{97583D6C-C05B-47AB-8540-B2700B82A4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501AD91-D973-4968-95E4-4C26CFDF8F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C165989-F5FE-4BB6-9817-E7828CB1D6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B0649CC-B912-4E82-BEA0-DA75ECB19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BA08C17-C9A5-4FA8-ABC4-44FB3B869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0DEAC6C-553C-437E-BC17-D449523375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29" name="Straight Connector 28">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4" name="Rectangle 33">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37" name="Straight Connector 36">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5" name="Title 1">
            <a:extLst>
              <a:ext uri="{FF2B5EF4-FFF2-40B4-BE49-F238E27FC236}">
                <a16:creationId xmlns:a16="http://schemas.microsoft.com/office/drawing/2014/main" id="{A4A63207-2BD1-6E18-A1A5-760D5A1FF9F1}"/>
              </a:ext>
            </a:extLst>
          </p:cNvPr>
          <p:cNvSpPr txBox="1">
            <a:spLocks/>
          </p:cNvSpPr>
          <p:nvPr/>
        </p:nvSpPr>
        <p:spPr>
          <a:xfrm>
            <a:off x="630935" y="4018137"/>
            <a:ext cx="5071221" cy="2129586"/>
          </a:xfrm>
          <a:prstGeom prst="rect">
            <a:avLst/>
          </a:prstGeom>
          <a:no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800" kern="1200">
                <a:solidFill>
                  <a:schemeClr val="bg1"/>
                </a:solidFill>
                <a:latin typeface="+mj-lt"/>
                <a:ea typeface="+mj-ea"/>
                <a:cs typeface="+mj-cs"/>
              </a:rPr>
              <a:t>Error Budgets</a:t>
            </a:r>
          </a:p>
        </p:txBody>
      </p:sp>
      <p:pic>
        <p:nvPicPr>
          <p:cNvPr id="9" name="Picture 2">
            <a:extLst>
              <a:ext uri="{FF2B5EF4-FFF2-40B4-BE49-F238E27FC236}">
                <a16:creationId xmlns:a16="http://schemas.microsoft.com/office/drawing/2014/main" id="{43B2650A-A13D-D346-5BD5-06BC64AE0D07}"/>
              </a:ext>
            </a:extLst>
          </p:cNvPr>
          <p:cNvPicPr>
            <a:picLocks noChangeAspect="1"/>
          </p:cNvPicPr>
          <p:nvPr/>
        </p:nvPicPr>
        <p:blipFill>
          <a:blip r:embed="rId2"/>
          <a:stretch>
            <a:fillRect/>
          </a:stretch>
        </p:blipFill>
        <p:spPr>
          <a:xfrm>
            <a:off x="1142745" y="617779"/>
            <a:ext cx="9820293" cy="3265248"/>
          </a:xfrm>
          <a:prstGeom prst="rect">
            <a:avLst/>
          </a:prstGeom>
        </p:spPr>
      </p:pic>
      <p:grpSp>
        <p:nvGrpSpPr>
          <p:cNvPr id="42" name="Group 41">
            <a:extLst>
              <a:ext uri="{FF2B5EF4-FFF2-40B4-BE49-F238E27FC236}">
                <a16:creationId xmlns:a16="http://schemas.microsoft.com/office/drawing/2014/main" id="{1F4E1649-4D1F-4A91-AF97-A254BFDD52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74192" y="776904"/>
            <a:ext cx="304800" cy="429768"/>
            <a:chOff x="215328" y="-46937"/>
            <a:chExt cx="304800" cy="2773841"/>
          </a:xfrm>
        </p:grpSpPr>
        <p:cxnSp>
          <p:nvCxnSpPr>
            <p:cNvPr id="43" name="Straight Connector 42">
              <a:extLst>
                <a:ext uri="{FF2B5EF4-FFF2-40B4-BE49-F238E27FC236}">
                  <a16:creationId xmlns:a16="http://schemas.microsoft.com/office/drawing/2014/main" id="{FE483602-62F9-474D-9C9B-5EE4CD7671C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D7D1AC0-A6C7-40E3-9841-F34AC831A48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951C4DD-7427-497D-9DE3-9D731D3F456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EE18298-0BF5-4D7A-921A-2F4186E8D96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8" name="Oval 47">
            <a:extLst>
              <a:ext uri="{FF2B5EF4-FFF2-40B4-BE49-F238E27FC236}">
                <a16:creationId xmlns:a16="http://schemas.microsoft.com/office/drawing/2014/main" id="{773AEA78-C03B-40B7-9D11-DC022119D5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60000"/>
                  <a:lumOff val="4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
            <a:extLst>
              <a:ext uri="{FF2B5EF4-FFF2-40B4-BE49-F238E27FC236}">
                <a16:creationId xmlns:a16="http://schemas.microsoft.com/office/drawing/2014/main" id="{DF5DF0AA-551C-020E-415C-D1F86C0D8659}"/>
              </a:ext>
            </a:extLst>
          </p:cNvPr>
          <p:cNvSpPr txBox="1">
            <a:spLocks/>
          </p:cNvSpPr>
          <p:nvPr/>
        </p:nvSpPr>
        <p:spPr>
          <a:xfrm>
            <a:off x="5925304" y="4018143"/>
            <a:ext cx="5549111" cy="2129599"/>
          </a:xfrm>
          <a:prstGeom prst="rect">
            <a:avLst/>
          </a:prstGeom>
          <a:no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a:solidFill>
                  <a:schemeClr val="bg1"/>
                </a:solidFill>
              </a:rPr>
              <a:t>Maximum amount of time a technical system can fail without contractual consequences.</a:t>
            </a:r>
          </a:p>
          <a:p>
            <a:endParaRPr lang="en-US" sz="1500">
              <a:solidFill>
                <a:schemeClr val="bg1"/>
              </a:solidFill>
            </a:endParaRPr>
          </a:p>
          <a:p>
            <a:r>
              <a:rPr lang="en-US" sz="1500">
                <a:solidFill>
                  <a:schemeClr val="bg1"/>
                </a:solidFill>
              </a:rPr>
              <a:t>A measurement of the difference between actual and desired performance.</a:t>
            </a:r>
          </a:p>
          <a:p>
            <a:endParaRPr lang="en-US" sz="1500">
              <a:solidFill>
                <a:schemeClr val="bg1"/>
              </a:solidFill>
            </a:endParaRPr>
          </a:p>
          <a:p>
            <a:r>
              <a:rPr lang="en-US" sz="1500">
                <a:solidFill>
                  <a:schemeClr val="bg1"/>
                </a:solidFill>
              </a:rPr>
              <a:t>When are users unhappy, when do people notice.</a:t>
            </a:r>
          </a:p>
        </p:txBody>
      </p:sp>
    </p:spTree>
    <p:extLst>
      <p:ext uri="{BB962C8B-B14F-4D97-AF65-F5344CB8AC3E}">
        <p14:creationId xmlns:p14="http://schemas.microsoft.com/office/powerpoint/2010/main" val="6482080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F7C9371-8AA3-99E5-5309-357C3F4E8FF0}"/>
              </a:ext>
            </a:extLst>
          </p:cNvPr>
          <p:cNvPicPr>
            <a:picLocks noChangeAspect="1"/>
          </p:cNvPicPr>
          <p:nvPr/>
        </p:nvPicPr>
        <p:blipFill>
          <a:blip r:embed="rId2"/>
          <a:stretch>
            <a:fillRect/>
          </a:stretch>
        </p:blipFill>
        <p:spPr>
          <a:xfrm>
            <a:off x="0" y="864233"/>
            <a:ext cx="6062176" cy="5129533"/>
          </a:xfrm>
          <a:prstGeom prst="rect">
            <a:avLst/>
          </a:prstGeom>
          <a:noFill/>
        </p:spPr>
      </p:pic>
      <p:sp>
        <p:nvSpPr>
          <p:cNvPr id="14" name="Title 1">
            <a:extLst>
              <a:ext uri="{FF2B5EF4-FFF2-40B4-BE49-F238E27FC236}">
                <a16:creationId xmlns:a16="http://schemas.microsoft.com/office/drawing/2014/main" id="{92E65514-655C-1E7F-99AB-BCBB28B25DC9}"/>
              </a:ext>
            </a:extLst>
          </p:cNvPr>
          <p:cNvSpPr>
            <a:spLocks noGrp="1"/>
          </p:cNvSpPr>
          <p:nvPr>
            <p:ph type="title"/>
          </p:nvPr>
        </p:nvSpPr>
        <p:spPr>
          <a:xfrm>
            <a:off x="6677081" y="838800"/>
            <a:ext cx="4824771" cy="1728787"/>
          </a:xfrm>
        </p:spPr>
        <p:txBody>
          <a:bodyPr anchor="t">
            <a:normAutofit/>
          </a:bodyPr>
          <a:lstStyle/>
          <a:p>
            <a:r>
              <a:rPr lang="en-US"/>
              <a:t>Burn Rate</a:t>
            </a:r>
          </a:p>
        </p:txBody>
      </p:sp>
      <p:sp>
        <p:nvSpPr>
          <p:cNvPr id="23" name="Footer Placeholder 3">
            <a:extLst>
              <a:ext uri="{FF2B5EF4-FFF2-40B4-BE49-F238E27FC236}">
                <a16:creationId xmlns:a16="http://schemas.microsoft.com/office/drawing/2014/main" id="{2D4B7648-1345-D216-A238-4CFA6173BF56}"/>
              </a:ext>
            </a:extLst>
          </p:cNvPr>
          <p:cNvSpPr>
            <a:spLocks noGrp="1"/>
          </p:cNvSpPr>
          <p:nvPr>
            <p:ph type="ftr" sz="quarter" idx="16"/>
          </p:nvPr>
        </p:nvSpPr>
        <p:spPr>
          <a:xfrm>
            <a:off x="838200" y="6381327"/>
            <a:ext cx="5257800" cy="293119"/>
          </a:xfrm>
        </p:spPr>
        <p:txBody>
          <a:bodyPr/>
          <a:lstStyle/>
          <a:p>
            <a:endParaRPr lang="en-GB" noProof="0"/>
          </a:p>
        </p:txBody>
      </p:sp>
      <p:sp>
        <p:nvSpPr>
          <p:cNvPr id="16" name="Text Placeholder 2">
            <a:extLst>
              <a:ext uri="{FF2B5EF4-FFF2-40B4-BE49-F238E27FC236}">
                <a16:creationId xmlns:a16="http://schemas.microsoft.com/office/drawing/2014/main" id="{13441E7E-AF4C-791E-195B-CB0362794754}"/>
              </a:ext>
            </a:extLst>
          </p:cNvPr>
          <p:cNvSpPr>
            <a:spLocks noGrp="1"/>
          </p:cNvSpPr>
          <p:nvPr>
            <p:ph type="body" sz="quarter" idx="18"/>
          </p:nvPr>
        </p:nvSpPr>
        <p:spPr>
          <a:xfrm>
            <a:off x="6649803" y="2848213"/>
            <a:ext cx="4825752" cy="3168649"/>
          </a:xfrm>
        </p:spPr>
        <p:txBody>
          <a:bodyPr anchor="t">
            <a:normAutofit/>
          </a:bodyPr>
          <a:lstStyle/>
          <a:p>
            <a:r>
              <a:rPr lang="en-US"/>
              <a:t>The rate at which the error budget is consumed.</a:t>
            </a:r>
          </a:p>
          <a:p>
            <a:r>
              <a:rPr lang="en-US">
                <a:latin typeface="Noto IKEA Latin"/>
              </a:rPr>
              <a:t>Make your alerting decisions based on your burn rate.</a:t>
            </a:r>
          </a:p>
          <a:p>
            <a:r>
              <a:rPr lang="en-US">
                <a:latin typeface="Noto IKEA Latin"/>
              </a:rPr>
              <a:t>Clear indication if a problem needs immediate attention, if it can wait until morning or if it needs to be addressed in the next sprint.</a:t>
            </a:r>
            <a:endParaRPr lang="en-US"/>
          </a:p>
        </p:txBody>
      </p:sp>
    </p:spTree>
    <p:extLst>
      <p:ext uri="{BB962C8B-B14F-4D97-AF65-F5344CB8AC3E}">
        <p14:creationId xmlns:p14="http://schemas.microsoft.com/office/powerpoint/2010/main" val="4467400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4CDE78A1-82A1-D1E1-DE3C-9919A6341232}"/>
              </a:ext>
            </a:extLst>
          </p:cNvPr>
          <p:cNvPicPr>
            <a:picLocks noChangeAspect="1"/>
          </p:cNvPicPr>
          <p:nvPr/>
        </p:nvPicPr>
        <p:blipFill>
          <a:blip r:embed="rId2"/>
          <a:stretch>
            <a:fillRect/>
          </a:stretch>
        </p:blipFill>
        <p:spPr>
          <a:xfrm>
            <a:off x="0" y="397912"/>
            <a:ext cx="6062176" cy="6062176"/>
          </a:xfrm>
          <a:prstGeom prst="rect">
            <a:avLst/>
          </a:prstGeom>
          <a:noFill/>
        </p:spPr>
      </p:pic>
      <p:sp>
        <p:nvSpPr>
          <p:cNvPr id="24" name="Title 1">
            <a:extLst>
              <a:ext uri="{FF2B5EF4-FFF2-40B4-BE49-F238E27FC236}">
                <a16:creationId xmlns:a16="http://schemas.microsoft.com/office/drawing/2014/main" id="{12FA7CBA-9B52-D158-826E-1E83E7F01B35}"/>
              </a:ext>
            </a:extLst>
          </p:cNvPr>
          <p:cNvSpPr>
            <a:spLocks noGrp="1"/>
          </p:cNvSpPr>
          <p:nvPr>
            <p:ph type="title"/>
          </p:nvPr>
        </p:nvSpPr>
        <p:spPr>
          <a:xfrm>
            <a:off x="6677081" y="838800"/>
            <a:ext cx="4824771" cy="1728787"/>
          </a:xfrm>
        </p:spPr>
        <p:txBody>
          <a:bodyPr anchor="t">
            <a:normAutofit/>
          </a:bodyPr>
          <a:lstStyle/>
          <a:p>
            <a:r>
              <a:rPr lang="en-US"/>
              <a:t>It all comes down to time.</a:t>
            </a:r>
          </a:p>
        </p:txBody>
      </p:sp>
      <p:sp>
        <p:nvSpPr>
          <p:cNvPr id="30" name="Footer Placeholder 3">
            <a:extLst>
              <a:ext uri="{FF2B5EF4-FFF2-40B4-BE49-F238E27FC236}">
                <a16:creationId xmlns:a16="http://schemas.microsoft.com/office/drawing/2014/main" id="{72072578-1D0E-FAF0-6DD0-592A206E83E6}"/>
              </a:ext>
            </a:extLst>
          </p:cNvPr>
          <p:cNvSpPr>
            <a:spLocks noGrp="1"/>
          </p:cNvSpPr>
          <p:nvPr>
            <p:ph type="ftr" sz="quarter" idx="16"/>
          </p:nvPr>
        </p:nvSpPr>
        <p:spPr>
          <a:xfrm>
            <a:off x="838200" y="6381327"/>
            <a:ext cx="5257800" cy="293119"/>
          </a:xfrm>
        </p:spPr>
        <p:txBody>
          <a:bodyPr/>
          <a:lstStyle/>
          <a:p>
            <a:endParaRPr lang="en-GB" noProof="0"/>
          </a:p>
        </p:txBody>
      </p:sp>
      <p:sp>
        <p:nvSpPr>
          <p:cNvPr id="32" name="Text Placeholder 4">
            <a:extLst>
              <a:ext uri="{FF2B5EF4-FFF2-40B4-BE49-F238E27FC236}">
                <a16:creationId xmlns:a16="http://schemas.microsoft.com/office/drawing/2014/main" id="{AEFA82C9-6B10-0B61-C357-C5449A8ADD0E}"/>
              </a:ext>
            </a:extLst>
          </p:cNvPr>
          <p:cNvSpPr>
            <a:spLocks noGrp="1"/>
          </p:cNvSpPr>
          <p:nvPr>
            <p:ph type="body" sz="quarter" idx="18"/>
          </p:nvPr>
        </p:nvSpPr>
        <p:spPr>
          <a:xfrm>
            <a:off x="6649803" y="2848213"/>
            <a:ext cx="4825752" cy="3168649"/>
          </a:xfrm>
        </p:spPr>
        <p:txBody>
          <a:bodyPr/>
          <a:lstStyle/>
          <a:p>
            <a:r>
              <a:rPr lang="en-US" sz="2000">
                <a:latin typeface="Noto IKEA Latin"/>
              </a:rPr>
              <a:t>When describing the reliability of a service, the key denominator is time. Requests over time, errors over time, latency over time. </a:t>
            </a:r>
            <a:endParaRPr lang="en-US" sz="2000"/>
          </a:p>
          <a:p>
            <a:endParaRPr lang="en-US" sz="2000"/>
          </a:p>
        </p:txBody>
      </p:sp>
      <p:sp>
        <p:nvSpPr>
          <p:cNvPr id="5" name="Rectangle 4">
            <a:extLst>
              <a:ext uri="{FF2B5EF4-FFF2-40B4-BE49-F238E27FC236}">
                <a16:creationId xmlns:a16="http://schemas.microsoft.com/office/drawing/2014/main" id="{437B44C8-183E-3F41-AA41-67E20AA896C3}"/>
              </a:ext>
            </a:extLst>
          </p:cNvPr>
          <p:cNvSpPr/>
          <p:nvPr/>
        </p:nvSpPr>
        <p:spPr>
          <a:xfrm>
            <a:off x="837219" y="2848213"/>
            <a:ext cx="4825752" cy="3168649"/>
          </a:xfrm>
          <a:prstGeom prst="rect">
            <a:avLst/>
          </a:prstGeom>
        </p:spPr>
        <p:txBody>
          <a:bodyPr vert="horz" lIns="91440" tIns="45720" rIns="91440" bIns="45720" rtlCol="0" anchor="t">
            <a:normAutofit/>
          </a:bodyPr>
          <a:lstStyle/>
          <a:p>
            <a:pPr>
              <a:spcBef>
                <a:spcPts val="1000"/>
              </a:spcBef>
            </a:pPr>
            <a:endParaRPr lang="en-GB" sz="1400" b="1"/>
          </a:p>
        </p:txBody>
      </p:sp>
    </p:spTree>
    <p:extLst>
      <p:ext uri="{BB962C8B-B14F-4D97-AF65-F5344CB8AC3E}">
        <p14:creationId xmlns:p14="http://schemas.microsoft.com/office/powerpoint/2010/main" val="10955129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BB0D655-FA77-A9BD-2219-D5469F28A8A7}"/>
              </a:ext>
            </a:extLst>
          </p:cNvPr>
          <p:cNvPicPr>
            <a:picLocks noChangeAspect="1"/>
          </p:cNvPicPr>
          <p:nvPr/>
        </p:nvPicPr>
        <p:blipFill rotWithShape="1">
          <a:blip r:embed="rId2"/>
          <a:srcRect l="8520" r="25184"/>
          <a:stretch/>
        </p:blipFill>
        <p:spPr>
          <a:xfrm>
            <a:off x="20" y="10"/>
            <a:ext cx="6062156" cy="6857990"/>
          </a:xfrm>
          <a:prstGeom prst="rect">
            <a:avLst/>
          </a:prstGeom>
          <a:noFill/>
        </p:spPr>
      </p:pic>
      <p:sp>
        <p:nvSpPr>
          <p:cNvPr id="16" name="Title 2">
            <a:extLst>
              <a:ext uri="{FF2B5EF4-FFF2-40B4-BE49-F238E27FC236}">
                <a16:creationId xmlns:a16="http://schemas.microsoft.com/office/drawing/2014/main" id="{E49A3ECA-B9B6-2BA3-60C9-DE35EFC9FBC3}"/>
              </a:ext>
            </a:extLst>
          </p:cNvPr>
          <p:cNvSpPr>
            <a:spLocks noGrp="1"/>
          </p:cNvSpPr>
          <p:nvPr>
            <p:ph type="title"/>
          </p:nvPr>
        </p:nvSpPr>
        <p:spPr>
          <a:xfrm>
            <a:off x="6677081" y="838800"/>
            <a:ext cx="4824771" cy="1728787"/>
          </a:xfrm>
        </p:spPr>
        <p:txBody>
          <a:bodyPr anchor="t">
            <a:normAutofit/>
          </a:bodyPr>
          <a:lstStyle/>
          <a:p>
            <a:r>
              <a:rPr lang="en-US"/>
              <a:t>Availability and the mythical nine nines</a:t>
            </a:r>
          </a:p>
        </p:txBody>
      </p:sp>
      <p:sp>
        <p:nvSpPr>
          <p:cNvPr id="23" name="Footer Placeholder 3">
            <a:extLst>
              <a:ext uri="{FF2B5EF4-FFF2-40B4-BE49-F238E27FC236}">
                <a16:creationId xmlns:a16="http://schemas.microsoft.com/office/drawing/2014/main" id="{7BDD502F-F3D0-7EA0-1AAC-FBA3F9A2FA55}"/>
              </a:ext>
            </a:extLst>
          </p:cNvPr>
          <p:cNvSpPr>
            <a:spLocks noGrp="1"/>
          </p:cNvSpPr>
          <p:nvPr>
            <p:ph type="ftr" sz="quarter" idx="16"/>
          </p:nvPr>
        </p:nvSpPr>
        <p:spPr>
          <a:xfrm>
            <a:off x="838200" y="6381327"/>
            <a:ext cx="5257800" cy="293119"/>
          </a:xfrm>
        </p:spPr>
        <p:txBody>
          <a:bodyPr/>
          <a:lstStyle/>
          <a:p>
            <a:endParaRPr lang="en-GB" noProof="0"/>
          </a:p>
        </p:txBody>
      </p:sp>
      <p:sp>
        <p:nvSpPr>
          <p:cNvPr id="14" name="Text Placeholder 1">
            <a:extLst>
              <a:ext uri="{FF2B5EF4-FFF2-40B4-BE49-F238E27FC236}">
                <a16:creationId xmlns:a16="http://schemas.microsoft.com/office/drawing/2014/main" id="{984FDCB8-95B8-22D5-E787-AA53C65EAF22}"/>
              </a:ext>
            </a:extLst>
          </p:cNvPr>
          <p:cNvSpPr>
            <a:spLocks noGrp="1"/>
          </p:cNvSpPr>
          <p:nvPr>
            <p:ph type="body" sz="quarter" idx="18"/>
          </p:nvPr>
        </p:nvSpPr>
        <p:spPr>
          <a:xfrm>
            <a:off x="6649803" y="2848213"/>
            <a:ext cx="4825752" cy="3168649"/>
          </a:xfrm>
        </p:spPr>
        <p:txBody>
          <a:bodyPr anchor="t">
            <a:normAutofit/>
          </a:bodyPr>
          <a:lstStyle/>
          <a:p>
            <a:r>
              <a:rPr lang="en-US" sz="2400">
                <a:latin typeface="Noto IKEA Latin"/>
              </a:rPr>
              <a:t>Available minutes / total minutes</a:t>
            </a:r>
          </a:p>
          <a:p>
            <a:r>
              <a:rPr lang="en-US" sz="1800">
                <a:latin typeface="Noto IKEA Latin"/>
              </a:rPr>
              <a:t>Fundamental layers set the limits of your reliability.</a:t>
            </a:r>
            <a:br>
              <a:rPr lang="en-US" sz="1800">
                <a:latin typeface="Noto IKEA Latin"/>
              </a:rPr>
            </a:br>
            <a:r>
              <a:rPr lang="en-US" sz="1800">
                <a:latin typeface="Noto IKEA Latin"/>
              </a:rPr>
              <a:t>You can't have 99.999% reliability on a 99.9% reliable network with a 98% reliable database.</a:t>
            </a:r>
            <a:br>
              <a:rPr lang="en-US" sz="1800">
                <a:latin typeface="Noto IKEA Latin"/>
              </a:rPr>
            </a:br>
            <a:r>
              <a:rPr lang="en-US" sz="1800">
                <a:latin typeface="Noto IKEA Latin"/>
              </a:rPr>
              <a:t>The cost of additional nines is exponential.</a:t>
            </a:r>
          </a:p>
        </p:txBody>
      </p:sp>
    </p:spTree>
    <p:extLst>
      <p:ext uri="{BB962C8B-B14F-4D97-AF65-F5344CB8AC3E}">
        <p14:creationId xmlns:p14="http://schemas.microsoft.com/office/powerpoint/2010/main" val="21940895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andmade colorful pom-pom wreath on white background">
            <a:extLst>
              <a:ext uri="{FF2B5EF4-FFF2-40B4-BE49-F238E27FC236}">
                <a16:creationId xmlns:a16="http://schemas.microsoft.com/office/drawing/2014/main" id="{AFF1CD3F-68DB-81DB-D5FE-EF5EB8CE4253}"/>
              </a:ext>
            </a:extLst>
          </p:cNvPr>
          <p:cNvPicPr>
            <a:picLocks noGrp="1" noChangeAspect="1"/>
          </p:cNvPicPr>
          <p:nvPr>
            <p:ph type="pic" sz="quarter" idx="15"/>
          </p:nvPr>
        </p:nvPicPr>
        <p:blipFill rotWithShape="1">
          <a:blip r:embed="rId2"/>
          <a:srcRect l="21565" r="21565"/>
          <a:stretch/>
        </p:blipFill>
        <p:spPr/>
      </p:pic>
      <p:sp>
        <p:nvSpPr>
          <p:cNvPr id="16" name="Title 2">
            <a:extLst>
              <a:ext uri="{FF2B5EF4-FFF2-40B4-BE49-F238E27FC236}">
                <a16:creationId xmlns:a16="http://schemas.microsoft.com/office/drawing/2014/main" id="{3B76DAF6-41FE-6B3C-A5F7-2D973AED453A}"/>
              </a:ext>
            </a:extLst>
          </p:cNvPr>
          <p:cNvSpPr>
            <a:spLocks noGrp="1"/>
          </p:cNvSpPr>
          <p:nvPr>
            <p:ph type="title"/>
          </p:nvPr>
        </p:nvSpPr>
        <p:spPr>
          <a:xfrm>
            <a:off x="6677081" y="838800"/>
            <a:ext cx="4824771" cy="1728787"/>
          </a:xfrm>
        </p:spPr>
        <p:txBody>
          <a:bodyPr/>
          <a:lstStyle/>
          <a:p>
            <a:r>
              <a:rPr lang="en-US">
                <a:latin typeface="Noto IKEA Latin"/>
              </a:rPr>
              <a:t>Appropriate Reliability</a:t>
            </a:r>
            <a:endParaRPr lang="en-US"/>
          </a:p>
        </p:txBody>
      </p:sp>
      <p:sp>
        <p:nvSpPr>
          <p:cNvPr id="18" name="Footer Placeholder 3">
            <a:extLst>
              <a:ext uri="{FF2B5EF4-FFF2-40B4-BE49-F238E27FC236}">
                <a16:creationId xmlns:a16="http://schemas.microsoft.com/office/drawing/2014/main" id="{E5D8C5E4-A384-71CA-585E-5DA1D25DBFFC}"/>
              </a:ext>
            </a:extLst>
          </p:cNvPr>
          <p:cNvSpPr>
            <a:spLocks noGrp="1"/>
          </p:cNvSpPr>
          <p:nvPr>
            <p:ph type="ftr" sz="quarter" idx="16"/>
          </p:nvPr>
        </p:nvSpPr>
        <p:spPr>
          <a:xfrm>
            <a:off x="838200" y="6381327"/>
            <a:ext cx="5257800" cy="293119"/>
          </a:xfrm>
        </p:spPr>
        <p:txBody>
          <a:bodyPr/>
          <a:lstStyle/>
          <a:p>
            <a:endParaRPr lang="en-GB" noProof="0"/>
          </a:p>
        </p:txBody>
      </p:sp>
      <p:sp>
        <p:nvSpPr>
          <p:cNvPr id="20" name="Text Placeholder 4">
            <a:extLst>
              <a:ext uri="{FF2B5EF4-FFF2-40B4-BE49-F238E27FC236}">
                <a16:creationId xmlns:a16="http://schemas.microsoft.com/office/drawing/2014/main" id="{3C08EFCE-8D84-4D1E-5D67-56997BFDCB56}"/>
              </a:ext>
            </a:extLst>
          </p:cNvPr>
          <p:cNvSpPr>
            <a:spLocks noGrp="1"/>
          </p:cNvSpPr>
          <p:nvPr>
            <p:ph type="body" sz="quarter" idx="18"/>
          </p:nvPr>
        </p:nvSpPr>
        <p:spPr>
          <a:xfrm>
            <a:off x="6649803" y="2848213"/>
            <a:ext cx="4825752" cy="3168649"/>
          </a:xfrm>
        </p:spPr>
        <p:txBody>
          <a:bodyPr/>
          <a:lstStyle/>
          <a:p>
            <a:pPr marL="342900" indent="-342900">
              <a:buChar char="•"/>
            </a:pPr>
            <a:r>
              <a:rPr lang="en-US" sz="2000">
                <a:latin typeface="Noto IKEA Latin"/>
              </a:rPr>
              <a:t>What is reasonable for our service?</a:t>
            </a:r>
            <a:endParaRPr lang="en-US" sz="2000"/>
          </a:p>
          <a:p>
            <a:pPr marL="342900" indent="-342900">
              <a:buChar char="•"/>
            </a:pPr>
            <a:r>
              <a:rPr lang="en-US" sz="2000">
                <a:latin typeface="Noto IKEA Latin"/>
              </a:rPr>
              <a:t>What timeframe? </a:t>
            </a:r>
          </a:p>
          <a:p>
            <a:pPr marL="342900" indent="-342900">
              <a:buChar char="•"/>
            </a:pPr>
            <a:r>
              <a:rPr lang="en-US" sz="2000">
                <a:latin typeface="Noto IKEA Latin"/>
              </a:rPr>
              <a:t>How is our service being used?</a:t>
            </a:r>
          </a:p>
          <a:p>
            <a:pPr marL="342900" indent="-342900">
              <a:buChar char="•"/>
            </a:pPr>
            <a:r>
              <a:rPr lang="en-US" sz="2000">
                <a:latin typeface="Noto IKEA Latin"/>
              </a:rPr>
              <a:t>How many resources are we willing to commit to ensure higher reliability?</a:t>
            </a:r>
          </a:p>
          <a:p>
            <a:pPr marL="342900" indent="-342900">
              <a:buChar char="•"/>
            </a:pPr>
            <a:r>
              <a:rPr lang="en-US" sz="2000">
                <a:latin typeface="Noto IKEA Latin"/>
              </a:rPr>
              <a:t>Can we get eyes on a problem in time?</a:t>
            </a:r>
          </a:p>
          <a:p>
            <a:endParaRPr lang="en-US" sz="2000">
              <a:latin typeface="Noto IKEA Latin"/>
            </a:endParaRPr>
          </a:p>
        </p:txBody>
      </p:sp>
    </p:spTree>
    <p:extLst>
      <p:ext uri="{BB962C8B-B14F-4D97-AF65-F5344CB8AC3E}">
        <p14:creationId xmlns:p14="http://schemas.microsoft.com/office/powerpoint/2010/main" val="35417494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a:extLst>
              <a:ext uri="{FF2B5EF4-FFF2-40B4-BE49-F238E27FC236}">
                <a16:creationId xmlns:a16="http://schemas.microsoft.com/office/drawing/2014/main" id="{A0C528BA-D5A3-25C4-51A9-71A98EDB1FAE}"/>
              </a:ext>
            </a:extLst>
          </p:cNvPr>
          <p:cNvPicPr>
            <a:picLocks noGrp="1" noChangeAspect="1"/>
          </p:cNvPicPr>
          <p:nvPr>
            <p:ph type="pic" sz="quarter" idx="15"/>
          </p:nvPr>
        </p:nvPicPr>
        <p:blipFill rotWithShape="1">
          <a:blip r:embed="rId2"/>
          <a:srcRect l="20930" r="20930"/>
          <a:stretch/>
        </p:blipFill>
        <p:spPr>
          <a:xfrm>
            <a:off x="0" y="0"/>
            <a:ext cx="6062176" cy="6858000"/>
          </a:xfrm>
        </p:spPr>
      </p:pic>
      <p:sp>
        <p:nvSpPr>
          <p:cNvPr id="17" name="Title 2">
            <a:extLst>
              <a:ext uri="{FF2B5EF4-FFF2-40B4-BE49-F238E27FC236}">
                <a16:creationId xmlns:a16="http://schemas.microsoft.com/office/drawing/2014/main" id="{DB38147A-7812-F28B-7C0D-AECC51501267}"/>
              </a:ext>
            </a:extLst>
          </p:cNvPr>
          <p:cNvSpPr>
            <a:spLocks noGrp="1"/>
          </p:cNvSpPr>
          <p:nvPr>
            <p:ph type="title"/>
          </p:nvPr>
        </p:nvSpPr>
        <p:spPr>
          <a:xfrm>
            <a:off x="6677081" y="838800"/>
            <a:ext cx="4824771" cy="1728787"/>
          </a:xfrm>
        </p:spPr>
        <p:txBody>
          <a:bodyPr/>
          <a:lstStyle/>
          <a:p>
            <a:r>
              <a:rPr lang="en-US">
                <a:latin typeface="Noto IKEA Latin"/>
              </a:rPr>
              <a:t>Service Level Agreements</a:t>
            </a:r>
            <a:endParaRPr lang="en-US"/>
          </a:p>
        </p:txBody>
      </p:sp>
      <p:sp>
        <p:nvSpPr>
          <p:cNvPr id="19" name="Footer Placeholder 3">
            <a:extLst>
              <a:ext uri="{FF2B5EF4-FFF2-40B4-BE49-F238E27FC236}">
                <a16:creationId xmlns:a16="http://schemas.microsoft.com/office/drawing/2014/main" id="{844329A1-0029-324F-8574-5A3FA8E271A6}"/>
              </a:ext>
            </a:extLst>
          </p:cNvPr>
          <p:cNvSpPr>
            <a:spLocks noGrp="1"/>
          </p:cNvSpPr>
          <p:nvPr>
            <p:ph type="ftr" sz="quarter" idx="16"/>
          </p:nvPr>
        </p:nvSpPr>
        <p:spPr>
          <a:xfrm>
            <a:off x="838200" y="6381327"/>
            <a:ext cx="5257800" cy="293119"/>
          </a:xfrm>
        </p:spPr>
        <p:txBody>
          <a:bodyPr/>
          <a:lstStyle/>
          <a:p>
            <a:endParaRPr lang="en-GB" noProof="0"/>
          </a:p>
        </p:txBody>
      </p:sp>
      <p:sp>
        <p:nvSpPr>
          <p:cNvPr id="21" name="Text Placeholder 4">
            <a:extLst>
              <a:ext uri="{FF2B5EF4-FFF2-40B4-BE49-F238E27FC236}">
                <a16:creationId xmlns:a16="http://schemas.microsoft.com/office/drawing/2014/main" id="{67BE7F98-E0C8-6848-5D12-3683892B16C0}"/>
              </a:ext>
            </a:extLst>
          </p:cNvPr>
          <p:cNvSpPr>
            <a:spLocks noGrp="1"/>
          </p:cNvSpPr>
          <p:nvPr>
            <p:ph type="body" sz="quarter" idx="18"/>
          </p:nvPr>
        </p:nvSpPr>
        <p:spPr>
          <a:xfrm>
            <a:off x="6649803" y="2848213"/>
            <a:ext cx="4825752" cy="3168649"/>
          </a:xfrm>
        </p:spPr>
        <p:txBody>
          <a:bodyPr/>
          <a:lstStyle/>
          <a:p>
            <a:r>
              <a:rPr lang="en-US" sz="2000">
                <a:latin typeface="Noto IKEA Latin"/>
              </a:rPr>
              <a:t>The </a:t>
            </a:r>
            <a:r>
              <a:rPr lang="en-US" sz="2000">
                <a:solidFill>
                  <a:srgbClr val="FF0000"/>
                </a:solidFill>
                <a:latin typeface="Noto IKEA Latin"/>
              </a:rPr>
              <a:t>"do not cross"</a:t>
            </a:r>
            <a:r>
              <a:rPr lang="en-US" sz="2000">
                <a:latin typeface="Noto IKEA Latin"/>
              </a:rPr>
              <a:t> line.</a:t>
            </a:r>
          </a:p>
          <a:p>
            <a:r>
              <a:rPr lang="en-US" sz="2000">
                <a:latin typeface="Noto IKEA Latin"/>
              </a:rPr>
              <a:t>SLA should always be lower than your SLO.</a:t>
            </a:r>
          </a:p>
          <a:p>
            <a:r>
              <a:rPr lang="en-US" sz="2000">
                <a:latin typeface="Noto IKEA Latin"/>
              </a:rPr>
              <a:t>If you don't have an SLA, consider setting SLOs first as a test of what is possible.</a:t>
            </a:r>
          </a:p>
          <a:p>
            <a:r>
              <a:rPr lang="en-US" sz="2000">
                <a:latin typeface="Noto IKEA Latin"/>
              </a:rPr>
              <a:t>Bust your SLA and the fun police get involved.</a:t>
            </a:r>
          </a:p>
          <a:p>
            <a:endParaRPr lang="en-US" sz="2000">
              <a:latin typeface="Noto IKEA Latin"/>
            </a:endParaRPr>
          </a:p>
        </p:txBody>
      </p:sp>
    </p:spTree>
    <p:extLst>
      <p:ext uri="{BB962C8B-B14F-4D97-AF65-F5344CB8AC3E}">
        <p14:creationId xmlns:p14="http://schemas.microsoft.com/office/powerpoint/2010/main" val="9710414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366" name="Rectangle 7">
            <a:extLst>
              <a:ext uri="{FF2B5EF4-FFF2-40B4-BE49-F238E27FC236}">
                <a16:creationId xmlns:a16="http://schemas.microsoft.com/office/drawing/2014/main" id="{AD72D4D1-076F-49D3-9889-EFC4F6D7C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A2377B-774F-C048-19BA-EC044973A0CE}"/>
              </a:ext>
            </a:extLst>
          </p:cNvPr>
          <p:cNvSpPr>
            <a:spLocks noGrp="1"/>
          </p:cNvSpPr>
          <p:nvPr>
            <p:ph type="title"/>
          </p:nvPr>
        </p:nvSpPr>
        <p:spPr>
          <a:xfrm>
            <a:off x="838200" y="963877"/>
            <a:ext cx="3494362" cy="4930246"/>
          </a:xfrm>
        </p:spPr>
        <p:txBody>
          <a:bodyPr>
            <a:normAutofit/>
          </a:bodyPr>
          <a:lstStyle/>
          <a:p>
            <a:pPr algn="r"/>
            <a:r>
              <a:rPr lang="en-US">
                <a:cs typeface="Calibri Light"/>
              </a:rPr>
              <a:t>O11y in the IT systems context</a:t>
            </a:r>
          </a:p>
        </p:txBody>
      </p:sp>
      <p:cxnSp>
        <p:nvCxnSpPr>
          <p:cNvPr id="367"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6191DED-9C74-2235-D993-19090E720067}"/>
              </a:ext>
            </a:extLst>
          </p:cNvPr>
          <p:cNvSpPr>
            <a:spLocks noGrp="1"/>
          </p:cNvSpPr>
          <p:nvPr>
            <p:ph idx="1"/>
          </p:nvPr>
        </p:nvSpPr>
        <p:spPr>
          <a:xfrm>
            <a:off x="4976031" y="963877"/>
            <a:ext cx="6377769" cy="4930246"/>
          </a:xfrm>
        </p:spPr>
        <p:txBody>
          <a:bodyPr vert="horz" lIns="91440" tIns="45720" rIns="91440" bIns="45720" rtlCol="0" anchor="ctr">
            <a:normAutofit/>
          </a:bodyPr>
          <a:lstStyle/>
          <a:p>
            <a:r>
              <a:rPr lang="en-US" sz="2400">
                <a:cs typeface="Calibri"/>
              </a:rPr>
              <a:t>IT Operational Observability Signals</a:t>
            </a:r>
          </a:p>
          <a:p>
            <a:r>
              <a:rPr lang="en-US" sz="2400">
                <a:cs typeface="Calibri"/>
              </a:rPr>
              <a:t>The overused "Three Pillars of Observability"</a:t>
            </a:r>
          </a:p>
          <a:p>
            <a:r>
              <a:rPr lang="en-US" sz="2400">
                <a:cs typeface="Calibri"/>
              </a:rPr>
              <a:t>Different types of systems use different types of observability.</a:t>
            </a:r>
          </a:p>
          <a:p>
            <a:pPr marL="0" indent="0">
              <a:buNone/>
            </a:pPr>
            <a:endParaRPr lang="en-US" sz="2400">
              <a:cs typeface="Calibri"/>
            </a:endParaRPr>
          </a:p>
        </p:txBody>
      </p:sp>
    </p:spTree>
    <p:extLst>
      <p:ext uri="{BB962C8B-B14F-4D97-AF65-F5344CB8AC3E}">
        <p14:creationId xmlns:p14="http://schemas.microsoft.com/office/powerpoint/2010/main" val="911708620"/>
      </p:ext>
    </p:extLst>
  </p:cSld>
  <p:clrMapOvr>
    <a:overrideClrMapping bg1="dk1" tx1="lt1" bg2="dk2" tx2="lt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392E4B6E-4520-4B92-3266-16506339986E}"/>
              </a:ext>
            </a:extLst>
          </p:cNvPr>
          <p:cNvSpPr txBox="1">
            <a:spLocks/>
          </p:cNvSpPr>
          <p:nvPr/>
        </p:nvSpPr>
        <p:spPr>
          <a:xfrm>
            <a:off x="838200" y="836614"/>
            <a:ext cx="5257800" cy="5184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atin typeface="Noto IKEA Latin"/>
              </a:rPr>
              <a:t>The role of a SLO</a:t>
            </a:r>
            <a:endParaRPr lang="en-US"/>
          </a:p>
        </p:txBody>
      </p:sp>
      <p:graphicFrame>
        <p:nvGraphicFramePr>
          <p:cNvPr id="9" name="Text Placeholder 1">
            <a:extLst>
              <a:ext uri="{FF2B5EF4-FFF2-40B4-BE49-F238E27FC236}">
                <a16:creationId xmlns:a16="http://schemas.microsoft.com/office/drawing/2014/main" id="{C20A9700-B36E-F6F2-4D83-1971406EF9E9}"/>
              </a:ext>
            </a:extLst>
          </p:cNvPr>
          <p:cNvGraphicFramePr/>
          <p:nvPr/>
        </p:nvGraphicFramePr>
        <p:xfrm>
          <a:off x="6528049" y="980729"/>
          <a:ext cx="4464495" cy="50406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152946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aph">
            <a:extLst>
              <a:ext uri="{FF2B5EF4-FFF2-40B4-BE49-F238E27FC236}">
                <a16:creationId xmlns:a16="http://schemas.microsoft.com/office/drawing/2014/main" id="{6E867C8D-EEAC-1C4B-D12D-7510BC3BF89E}"/>
              </a:ext>
            </a:extLst>
          </p:cNvPr>
          <p:cNvPicPr>
            <a:picLocks noGrp="1" noChangeAspect="1"/>
          </p:cNvPicPr>
          <p:nvPr>
            <p:ph type="pic" sz="quarter" idx="15"/>
          </p:nvPr>
        </p:nvPicPr>
        <p:blipFill rotWithShape="1">
          <a:blip r:embed="rId2"/>
          <a:srcRect l="22374" r="22374"/>
          <a:stretch/>
        </p:blipFill>
        <p:spPr/>
      </p:pic>
      <p:sp>
        <p:nvSpPr>
          <p:cNvPr id="11" name="Title 2">
            <a:extLst>
              <a:ext uri="{FF2B5EF4-FFF2-40B4-BE49-F238E27FC236}">
                <a16:creationId xmlns:a16="http://schemas.microsoft.com/office/drawing/2014/main" id="{AB32C7EC-5C5E-C047-D517-2601D5CC2D24}"/>
              </a:ext>
            </a:extLst>
          </p:cNvPr>
          <p:cNvSpPr>
            <a:spLocks noGrp="1"/>
          </p:cNvSpPr>
          <p:nvPr>
            <p:ph type="title"/>
          </p:nvPr>
        </p:nvSpPr>
        <p:spPr>
          <a:xfrm>
            <a:off x="6677081" y="838800"/>
            <a:ext cx="4824771" cy="1728787"/>
          </a:xfrm>
        </p:spPr>
        <p:txBody>
          <a:bodyPr/>
          <a:lstStyle/>
          <a:p>
            <a:r>
              <a:rPr lang="en-US">
                <a:latin typeface="Noto IKEA Latin"/>
              </a:rPr>
              <a:t>SLOs for Engineers</a:t>
            </a:r>
            <a:endParaRPr lang="en-US"/>
          </a:p>
        </p:txBody>
      </p:sp>
      <p:sp>
        <p:nvSpPr>
          <p:cNvPr id="13" name="Footer Placeholder 3">
            <a:extLst>
              <a:ext uri="{FF2B5EF4-FFF2-40B4-BE49-F238E27FC236}">
                <a16:creationId xmlns:a16="http://schemas.microsoft.com/office/drawing/2014/main" id="{A064E744-296B-C1E3-6720-296BA449398B}"/>
              </a:ext>
            </a:extLst>
          </p:cNvPr>
          <p:cNvSpPr>
            <a:spLocks noGrp="1"/>
          </p:cNvSpPr>
          <p:nvPr>
            <p:ph type="ftr" sz="quarter" idx="16"/>
          </p:nvPr>
        </p:nvSpPr>
        <p:spPr>
          <a:xfrm>
            <a:off x="838200" y="6381327"/>
            <a:ext cx="5257800" cy="293119"/>
          </a:xfrm>
        </p:spPr>
        <p:txBody>
          <a:bodyPr/>
          <a:lstStyle/>
          <a:p>
            <a:endParaRPr lang="en-GB" noProof="0"/>
          </a:p>
        </p:txBody>
      </p:sp>
      <p:sp>
        <p:nvSpPr>
          <p:cNvPr id="15" name="Text Placeholder 4">
            <a:extLst>
              <a:ext uri="{FF2B5EF4-FFF2-40B4-BE49-F238E27FC236}">
                <a16:creationId xmlns:a16="http://schemas.microsoft.com/office/drawing/2014/main" id="{F60B5A53-6EF6-7EB6-E14C-943C79327571}"/>
              </a:ext>
            </a:extLst>
          </p:cNvPr>
          <p:cNvSpPr>
            <a:spLocks noGrp="1"/>
          </p:cNvSpPr>
          <p:nvPr>
            <p:ph type="body" sz="quarter" idx="18"/>
          </p:nvPr>
        </p:nvSpPr>
        <p:spPr>
          <a:xfrm>
            <a:off x="6649803" y="2848213"/>
            <a:ext cx="4825752" cy="3168649"/>
          </a:xfrm>
        </p:spPr>
        <p:txBody>
          <a:bodyPr/>
          <a:lstStyle/>
          <a:p>
            <a:r>
              <a:rPr lang="en-US" sz="2000">
                <a:latin typeface="Noto IKEA Latin"/>
              </a:rPr>
              <a:t>Do we need to alert the person on call or can this issue wait?</a:t>
            </a:r>
            <a:endParaRPr lang="en-US"/>
          </a:p>
          <a:p>
            <a:r>
              <a:rPr lang="en-US" sz="2000">
                <a:latin typeface="Noto IKEA Latin"/>
              </a:rPr>
              <a:t>Do we have room in our error budget to deploy a major change?</a:t>
            </a:r>
          </a:p>
          <a:p>
            <a:r>
              <a:rPr lang="en-US" sz="2000">
                <a:latin typeface="Noto IKEA Latin"/>
              </a:rPr>
              <a:t>Did that last deploy change our burn rate?</a:t>
            </a:r>
          </a:p>
          <a:p>
            <a:r>
              <a:rPr lang="en-US" sz="2000">
                <a:latin typeface="Noto IKEA Latin"/>
              </a:rPr>
              <a:t>We blew through our error budget, let's do a blameless post-</a:t>
            </a:r>
            <a:r>
              <a:rPr lang="en-US" sz="2000" err="1">
                <a:latin typeface="Noto IKEA Latin"/>
              </a:rPr>
              <a:t>mortum</a:t>
            </a:r>
            <a:r>
              <a:rPr lang="en-US" sz="2000">
                <a:latin typeface="Noto IKEA Latin"/>
              </a:rPr>
              <a:t>.</a:t>
            </a:r>
            <a:endParaRPr lang="en-US" sz="2000"/>
          </a:p>
        </p:txBody>
      </p:sp>
    </p:spTree>
    <p:extLst>
      <p:ext uri="{BB962C8B-B14F-4D97-AF65-F5344CB8AC3E}">
        <p14:creationId xmlns:p14="http://schemas.microsoft.com/office/powerpoint/2010/main" val="6724797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Graph">
            <a:extLst>
              <a:ext uri="{FF2B5EF4-FFF2-40B4-BE49-F238E27FC236}">
                <a16:creationId xmlns:a16="http://schemas.microsoft.com/office/drawing/2014/main" id="{39C64216-B087-13B2-2C8B-047C870C32F3}"/>
              </a:ext>
            </a:extLst>
          </p:cNvPr>
          <p:cNvPicPr>
            <a:picLocks noGrp="1" noChangeAspect="1"/>
          </p:cNvPicPr>
          <p:nvPr>
            <p:ph type="pic" sz="quarter" idx="15"/>
          </p:nvPr>
        </p:nvPicPr>
        <p:blipFill rotWithShape="1">
          <a:blip r:embed="rId2"/>
          <a:srcRect l="22374" r="22374"/>
          <a:stretch/>
        </p:blipFill>
        <p:spPr/>
      </p:pic>
      <p:sp>
        <p:nvSpPr>
          <p:cNvPr id="3" name="Title 2">
            <a:extLst>
              <a:ext uri="{FF2B5EF4-FFF2-40B4-BE49-F238E27FC236}">
                <a16:creationId xmlns:a16="http://schemas.microsoft.com/office/drawing/2014/main" id="{E7807BB2-496B-FCD6-F671-936FF0FF05C3}"/>
              </a:ext>
            </a:extLst>
          </p:cNvPr>
          <p:cNvSpPr>
            <a:spLocks noGrp="1"/>
          </p:cNvSpPr>
          <p:nvPr>
            <p:ph type="title"/>
          </p:nvPr>
        </p:nvSpPr>
        <p:spPr/>
        <p:txBody>
          <a:bodyPr/>
          <a:lstStyle/>
          <a:p>
            <a:r>
              <a:rPr lang="en-US">
                <a:latin typeface="Noto IKEA Latin"/>
              </a:rPr>
              <a:t>SLOs for Product Owners</a:t>
            </a:r>
            <a:endParaRPr lang="en-US"/>
          </a:p>
        </p:txBody>
      </p:sp>
      <p:sp>
        <p:nvSpPr>
          <p:cNvPr id="4" name="Footer Placeholder 3">
            <a:extLst>
              <a:ext uri="{FF2B5EF4-FFF2-40B4-BE49-F238E27FC236}">
                <a16:creationId xmlns:a16="http://schemas.microsoft.com/office/drawing/2014/main" id="{25E06019-8953-0BB6-5CD7-8D3E97B04A37}"/>
              </a:ext>
            </a:extLst>
          </p:cNvPr>
          <p:cNvSpPr>
            <a:spLocks noGrp="1"/>
          </p:cNvSpPr>
          <p:nvPr>
            <p:ph type="ftr" sz="quarter" idx="16"/>
          </p:nvPr>
        </p:nvSpPr>
        <p:spPr/>
        <p:txBody>
          <a:bodyPr/>
          <a:lstStyle/>
          <a:p>
            <a:endParaRPr lang="en-GB" noProof="0"/>
          </a:p>
        </p:txBody>
      </p:sp>
      <p:sp>
        <p:nvSpPr>
          <p:cNvPr id="5" name="Text Placeholder 4">
            <a:extLst>
              <a:ext uri="{FF2B5EF4-FFF2-40B4-BE49-F238E27FC236}">
                <a16:creationId xmlns:a16="http://schemas.microsoft.com/office/drawing/2014/main" id="{7B418686-D8C8-9BD9-A530-F24D653C36C4}"/>
              </a:ext>
            </a:extLst>
          </p:cNvPr>
          <p:cNvSpPr>
            <a:spLocks noGrp="1"/>
          </p:cNvSpPr>
          <p:nvPr>
            <p:ph type="body" sz="quarter" idx="18"/>
          </p:nvPr>
        </p:nvSpPr>
        <p:spPr/>
        <p:txBody>
          <a:bodyPr/>
          <a:lstStyle/>
          <a:p>
            <a:r>
              <a:rPr lang="en-US" sz="2000">
                <a:latin typeface="Noto IKEA Latin"/>
              </a:rPr>
              <a:t>Are we living up to our SLAs?</a:t>
            </a:r>
          </a:p>
          <a:p>
            <a:r>
              <a:rPr lang="en-US" sz="2000">
                <a:latin typeface="Noto IKEA Latin"/>
              </a:rPr>
              <a:t>Do we have room to add more features?</a:t>
            </a:r>
          </a:p>
          <a:p>
            <a:r>
              <a:rPr lang="en-US" sz="2000">
                <a:latin typeface="Noto IKEA Latin"/>
              </a:rPr>
              <a:t>Are we making changes that make the consumers happy?</a:t>
            </a:r>
          </a:p>
        </p:txBody>
      </p:sp>
    </p:spTree>
    <p:extLst>
      <p:ext uri="{BB962C8B-B14F-4D97-AF65-F5344CB8AC3E}">
        <p14:creationId xmlns:p14="http://schemas.microsoft.com/office/powerpoint/2010/main" val="24051359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bstract backtground of soap bubbles">
            <a:extLst>
              <a:ext uri="{FF2B5EF4-FFF2-40B4-BE49-F238E27FC236}">
                <a16:creationId xmlns:a16="http://schemas.microsoft.com/office/drawing/2014/main" id="{2D183D19-42BD-4F98-4C0F-D80B28B3924E}"/>
              </a:ext>
            </a:extLst>
          </p:cNvPr>
          <p:cNvPicPr>
            <a:picLocks noGrp="1" noChangeAspect="1"/>
          </p:cNvPicPr>
          <p:nvPr>
            <p:ph type="pic" sz="quarter" idx="15"/>
          </p:nvPr>
        </p:nvPicPr>
        <p:blipFill rotWithShape="1">
          <a:blip r:embed="rId2"/>
          <a:srcRect l="20540" r="20540"/>
          <a:stretch/>
        </p:blipFill>
        <p:spPr/>
      </p:pic>
      <p:sp>
        <p:nvSpPr>
          <p:cNvPr id="3" name="Title 2">
            <a:extLst>
              <a:ext uri="{FF2B5EF4-FFF2-40B4-BE49-F238E27FC236}">
                <a16:creationId xmlns:a16="http://schemas.microsoft.com/office/drawing/2014/main" id="{410145CD-AFFA-A01D-E4F8-EB867E1F3DD0}"/>
              </a:ext>
            </a:extLst>
          </p:cNvPr>
          <p:cNvSpPr>
            <a:spLocks noGrp="1"/>
          </p:cNvSpPr>
          <p:nvPr>
            <p:ph type="title"/>
          </p:nvPr>
        </p:nvSpPr>
        <p:spPr/>
        <p:txBody>
          <a:bodyPr/>
          <a:lstStyle/>
          <a:p>
            <a:r>
              <a:rPr lang="en-US">
                <a:latin typeface="Noto IKEA Latin"/>
              </a:rPr>
              <a:t>SLOs for Engineering Managers</a:t>
            </a:r>
            <a:endParaRPr lang="en-US"/>
          </a:p>
        </p:txBody>
      </p:sp>
      <p:sp>
        <p:nvSpPr>
          <p:cNvPr id="4" name="Footer Placeholder 3">
            <a:extLst>
              <a:ext uri="{FF2B5EF4-FFF2-40B4-BE49-F238E27FC236}">
                <a16:creationId xmlns:a16="http://schemas.microsoft.com/office/drawing/2014/main" id="{5FCC4A5E-44E9-3759-10E2-02BCD53AAE23}"/>
              </a:ext>
            </a:extLst>
          </p:cNvPr>
          <p:cNvSpPr>
            <a:spLocks noGrp="1"/>
          </p:cNvSpPr>
          <p:nvPr>
            <p:ph type="ftr" sz="quarter" idx="16"/>
          </p:nvPr>
        </p:nvSpPr>
        <p:spPr/>
        <p:txBody>
          <a:bodyPr/>
          <a:lstStyle/>
          <a:p>
            <a:endParaRPr lang="en-GB" noProof="0"/>
          </a:p>
        </p:txBody>
      </p:sp>
      <p:sp>
        <p:nvSpPr>
          <p:cNvPr id="5" name="Text Placeholder 4">
            <a:extLst>
              <a:ext uri="{FF2B5EF4-FFF2-40B4-BE49-F238E27FC236}">
                <a16:creationId xmlns:a16="http://schemas.microsoft.com/office/drawing/2014/main" id="{FF4A1C09-1727-4347-C258-2FD6BB612883}"/>
              </a:ext>
            </a:extLst>
          </p:cNvPr>
          <p:cNvSpPr>
            <a:spLocks noGrp="1"/>
          </p:cNvSpPr>
          <p:nvPr>
            <p:ph type="body" sz="quarter" idx="18"/>
          </p:nvPr>
        </p:nvSpPr>
        <p:spPr/>
        <p:txBody>
          <a:bodyPr/>
          <a:lstStyle/>
          <a:p>
            <a:r>
              <a:rPr lang="en-US" sz="2000">
                <a:latin typeface="Noto IKEA Latin"/>
              </a:rPr>
              <a:t>Do we have the resources to increase our SLA?</a:t>
            </a:r>
          </a:p>
          <a:p>
            <a:r>
              <a:rPr lang="en-US" sz="2000">
                <a:latin typeface="Noto IKEA Latin"/>
              </a:rPr>
              <a:t>Are we meeting our SLO goals?</a:t>
            </a:r>
          </a:p>
          <a:p>
            <a:r>
              <a:rPr lang="en-US" sz="2000">
                <a:latin typeface="Noto IKEA Latin"/>
              </a:rPr>
              <a:t>Do we focus on developing new features or increasing reliability?</a:t>
            </a:r>
          </a:p>
          <a:p>
            <a:r>
              <a:rPr lang="en-US" sz="2000">
                <a:latin typeface="Noto IKEA Latin"/>
              </a:rPr>
              <a:t>Are we burning up on-call time for non-critical issues?</a:t>
            </a:r>
          </a:p>
          <a:p>
            <a:r>
              <a:rPr lang="en-US" sz="2000">
                <a:latin typeface="Noto IKEA Latin"/>
              </a:rPr>
              <a:t>Do we focus on features or stability in the next sprint?</a:t>
            </a:r>
            <a:endParaRPr lang="en-US" sz="2000"/>
          </a:p>
        </p:txBody>
      </p:sp>
    </p:spTree>
    <p:extLst>
      <p:ext uri="{BB962C8B-B14F-4D97-AF65-F5344CB8AC3E}">
        <p14:creationId xmlns:p14="http://schemas.microsoft.com/office/powerpoint/2010/main" val="30538401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Bees working on a honeycomb">
            <a:extLst>
              <a:ext uri="{FF2B5EF4-FFF2-40B4-BE49-F238E27FC236}">
                <a16:creationId xmlns:a16="http://schemas.microsoft.com/office/drawing/2014/main" id="{E992A138-07D6-2095-0C3F-C7094362CE91}"/>
              </a:ext>
            </a:extLst>
          </p:cNvPr>
          <p:cNvPicPr>
            <a:picLocks noGrp="1" noChangeAspect="1"/>
          </p:cNvPicPr>
          <p:nvPr>
            <p:ph type="pic" sz="quarter" idx="15"/>
          </p:nvPr>
        </p:nvPicPr>
        <p:blipFill rotWithShape="1">
          <a:blip r:embed="rId2"/>
          <a:srcRect l="17820" r="17820"/>
          <a:stretch/>
        </p:blipFill>
        <p:spPr/>
      </p:pic>
      <p:sp>
        <p:nvSpPr>
          <p:cNvPr id="3" name="Title 2">
            <a:extLst>
              <a:ext uri="{FF2B5EF4-FFF2-40B4-BE49-F238E27FC236}">
                <a16:creationId xmlns:a16="http://schemas.microsoft.com/office/drawing/2014/main" id="{C414C9D9-C565-4C17-5204-0731967D7D1B}"/>
              </a:ext>
            </a:extLst>
          </p:cNvPr>
          <p:cNvSpPr>
            <a:spLocks noGrp="1"/>
          </p:cNvSpPr>
          <p:nvPr>
            <p:ph type="title"/>
          </p:nvPr>
        </p:nvSpPr>
        <p:spPr/>
        <p:txBody>
          <a:bodyPr/>
          <a:lstStyle/>
          <a:p>
            <a:r>
              <a:rPr lang="en-US">
                <a:latin typeface="Noto IKEA Latin"/>
              </a:rPr>
              <a:t>SLOs in the wild</a:t>
            </a:r>
            <a:endParaRPr lang="en-US"/>
          </a:p>
        </p:txBody>
      </p:sp>
      <p:sp>
        <p:nvSpPr>
          <p:cNvPr id="4" name="Footer Placeholder 3">
            <a:extLst>
              <a:ext uri="{FF2B5EF4-FFF2-40B4-BE49-F238E27FC236}">
                <a16:creationId xmlns:a16="http://schemas.microsoft.com/office/drawing/2014/main" id="{C000A1DF-B3F3-12AF-0022-775F71A6FA0C}"/>
              </a:ext>
            </a:extLst>
          </p:cNvPr>
          <p:cNvSpPr>
            <a:spLocks noGrp="1"/>
          </p:cNvSpPr>
          <p:nvPr>
            <p:ph type="ftr" sz="quarter" idx="16"/>
          </p:nvPr>
        </p:nvSpPr>
        <p:spPr/>
        <p:txBody>
          <a:bodyPr/>
          <a:lstStyle/>
          <a:p>
            <a:endParaRPr lang="en-GB" noProof="0"/>
          </a:p>
        </p:txBody>
      </p:sp>
      <p:sp>
        <p:nvSpPr>
          <p:cNvPr id="5" name="Text Placeholder 4">
            <a:extLst>
              <a:ext uri="{FF2B5EF4-FFF2-40B4-BE49-F238E27FC236}">
                <a16:creationId xmlns:a16="http://schemas.microsoft.com/office/drawing/2014/main" id="{CC57792A-3B48-6E6F-0885-5A92FFB3768C}"/>
              </a:ext>
            </a:extLst>
          </p:cNvPr>
          <p:cNvSpPr>
            <a:spLocks noGrp="1"/>
          </p:cNvSpPr>
          <p:nvPr>
            <p:ph type="body" sz="quarter" idx="18"/>
          </p:nvPr>
        </p:nvSpPr>
        <p:spPr/>
        <p:txBody>
          <a:bodyPr/>
          <a:lstStyle/>
          <a:p>
            <a:pPr marL="285750" indent="-285750">
              <a:buChar char="•"/>
            </a:pPr>
            <a:r>
              <a:rPr lang="en-US">
                <a:latin typeface="Noto IKEA Latin"/>
              </a:rPr>
              <a:t>Share your SLIs and SLOs to create a reasonable expectation of service level for your consumers.</a:t>
            </a:r>
            <a:endParaRPr lang="en-US"/>
          </a:p>
          <a:p>
            <a:pPr marL="285750" indent="-285750">
              <a:buChar char="•"/>
            </a:pPr>
            <a:r>
              <a:rPr lang="en-US">
                <a:latin typeface="Noto IKEA Latin"/>
              </a:rPr>
              <a:t>Choose a synchronous or asynchronous means of sending data to an API based on latency and peak request SLIs.</a:t>
            </a:r>
          </a:p>
          <a:p>
            <a:pPr marL="285750" indent="-285750">
              <a:buChar char="•"/>
            </a:pPr>
            <a:r>
              <a:rPr lang="en-US">
                <a:latin typeface="Noto IKEA Latin"/>
              </a:rPr>
              <a:t>Communicate service issues to stakeholders.</a:t>
            </a:r>
            <a:endParaRPr lang="en-US"/>
          </a:p>
          <a:p>
            <a:pPr marL="285750" indent="-285750">
              <a:buChar char="•"/>
            </a:pPr>
            <a:r>
              <a:rPr lang="en-US">
                <a:latin typeface="Noto IKEA Latin"/>
              </a:rPr>
              <a:t>Allow teams to understand service issues without having deep technical knowledge of your service or share all your telemetry.</a:t>
            </a:r>
            <a:endParaRPr lang="en-US"/>
          </a:p>
        </p:txBody>
      </p:sp>
    </p:spTree>
    <p:extLst>
      <p:ext uri="{BB962C8B-B14F-4D97-AF65-F5344CB8AC3E}">
        <p14:creationId xmlns:p14="http://schemas.microsoft.com/office/powerpoint/2010/main" val="41228805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321732"/>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5498EB1F-EB39-2AF5-59AF-B39BC67FC05F}"/>
              </a:ext>
            </a:extLst>
          </p:cNvPr>
          <p:cNvPicPr>
            <a:picLocks noChangeAspect="1"/>
          </p:cNvPicPr>
          <p:nvPr/>
        </p:nvPicPr>
        <p:blipFill>
          <a:blip r:embed="rId2"/>
          <a:stretch>
            <a:fillRect/>
          </a:stretch>
        </p:blipFill>
        <p:spPr>
          <a:xfrm>
            <a:off x="566744" y="859778"/>
            <a:ext cx="6579910" cy="3026759"/>
          </a:xfrm>
          <a:prstGeom prst="rect">
            <a:avLst/>
          </a:prstGeom>
        </p:spPr>
      </p:pic>
      <p:sp>
        <p:nvSpPr>
          <p:cNvPr id="11"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0891"/>
            <a:ext cx="7058307" cy="1964266"/>
          </a:xfrm>
          <a:prstGeom prst="rect">
            <a:avLst/>
          </a:prstGeom>
          <a:solidFill>
            <a:srgbClr val="5D6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0885D3A-52DB-5997-F1BC-78A970EF6EF9}"/>
              </a:ext>
            </a:extLst>
          </p:cNvPr>
          <p:cNvSpPr>
            <a:spLocks noGrp="1"/>
          </p:cNvSpPr>
          <p:nvPr>
            <p:ph type="title"/>
          </p:nvPr>
        </p:nvSpPr>
        <p:spPr>
          <a:xfrm>
            <a:off x="524256" y="4765963"/>
            <a:ext cx="6594189" cy="1625210"/>
          </a:xfrm>
        </p:spPr>
        <p:txBody>
          <a:bodyPr>
            <a:normAutofit/>
          </a:bodyPr>
          <a:lstStyle/>
          <a:p>
            <a:r>
              <a:rPr lang="en-US">
                <a:solidFill>
                  <a:srgbClr val="FFFFFF"/>
                </a:solidFill>
                <a:cs typeface="Calibri Light"/>
              </a:rPr>
              <a:t>But my service is feature driven...</a:t>
            </a:r>
            <a:endParaRPr lang="en-US">
              <a:solidFill>
                <a:srgbClr val="FFFFFF"/>
              </a:solidFill>
            </a:endParaRPr>
          </a:p>
        </p:txBody>
      </p:sp>
      <p:sp>
        <p:nvSpPr>
          <p:cNvPr id="13"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CC5B8EF-9E0C-5185-2DA5-EF62AAA6BAAA}"/>
              </a:ext>
            </a:extLst>
          </p:cNvPr>
          <p:cNvSpPr>
            <a:spLocks noGrp="1"/>
          </p:cNvSpPr>
          <p:nvPr>
            <p:ph idx="1"/>
          </p:nvPr>
        </p:nvSpPr>
        <p:spPr>
          <a:xfrm>
            <a:off x="8029319" y="917725"/>
            <a:ext cx="3424739" cy="4852362"/>
          </a:xfrm>
        </p:spPr>
        <p:txBody>
          <a:bodyPr vert="horz" lIns="91440" tIns="45720" rIns="91440" bIns="45720" rtlCol="0" anchor="ctr">
            <a:normAutofit/>
          </a:bodyPr>
          <a:lstStyle/>
          <a:p>
            <a:r>
              <a:rPr lang="en-US" sz="2000">
                <a:solidFill>
                  <a:srgbClr val="FFFFFF"/>
                </a:solidFill>
                <a:cs typeface="Calibri"/>
              </a:rPr>
              <a:t>SLO can be thought of as acceptable level of risk.</a:t>
            </a:r>
          </a:p>
          <a:p>
            <a:r>
              <a:rPr lang="en-US" sz="2000">
                <a:solidFill>
                  <a:srgbClr val="FFFFFF"/>
                </a:solidFill>
                <a:cs typeface="Calibri"/>
              </a:rPr>
              <a:t>SLOs can be an integral part of your DORA metrics.</a:t>
            </a:r>
          </a:p>
          <a:p>
            <a:pPr marL="0" indent="0">
              <a:buNone/>
            </a:pPr>
            <a:endParaRPr lang="en-US" sz="2000">
              <a:solidFill>
                <a:srgbClr val="FFFFFF"/>
              </a:solidFill>
              <a:cs typeface="Calibri"/>
            </a:endParaRPr>
          </a:p>
          <a:p>
            <a:endParaRPr lang="en-US" sz="2000">
              <a:solidFill>
                <a:srgbClr val="FFFFFF"/>
              </a:solidFill>
              <a:cs typeface="Calibri"/>
            </a:endParaRPr>
          </a:p>
        </p:txBody>
      </p:sp>
    </p:spTree>
    <p:extLst>
      <p:ext uri="{BB962C8B-B14F-4D97-AF65-F5344CB8AC3E}">
        <p14:creationId xmlns:p14="http://schemas.microsoft.com/office/powerpoint/2010/main" val="10760917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3E2925-9D2F-4436-8D47-E7C1C57032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F32EF7-E810-4F04-9BAA-62016D3C4BCC}"/>
              </a:ext>
            </a:extLst>
          </p:cNvPr>
          <p:cNvSpPr>
            <a:spLocks noGrp="1"/>
          </p:cNvSpPr>
          <p:nvPr>
            <p:ph type="title"/>
          </p:nvPr>
        </p:nvSpPr>
        <p:spPr>
          <a:xfrm>
            <a:off x="838199" y="2243581"/>
            <a:ext cx="10518776" cy="2308324"/>
          </a:xfrm>
        </p:spPr>
        <p:txBody>
          <a:bodyPr vert="horz" wrap="square" lIns="91440" tIns="45720" rIns="91440" bIns="45720" rtlCol="0" anchor="b">
            <a:normAutofit/>
          </a:bodyPr>
          <a:lstStyle/>
          <a:p>
            <a:r>
              <a:rPr lang="en-US" sz="7200" kern="1200">
                <a:solidFill>
                  <a:schemeClr val="bg1"/>
                </a:solidFill>
                <a:latin typeface="+mj-lt"/>
                <a:ea typeface="+mj-ea"/>
                <a:cs typeface="+mj-cs"/>
              </a:rPr>
              <a:t>Is it good enough?</a:t>
            </a:r>
          </a:p>
        </p:txBody>
      </p:sp>
      <p:grpSp>
        <p:nvGrpSpPr>
          <p:cNvPr id="10" name="Group 9">
            <a:extLst>
              <a:ext uri="{FF2B5EF4-FFF2-40B4-BE49-F238E27FC236}">
                <a16:creationId xmlns:a16="http://schemas.microsoft.com/office/drawing/2014/main" id="{D1A188E4-F255-43D0-92CC-3CF3D770128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9637211" cy="1649863"/>
            <a:chOff x="1" y="1"/>
            <a:chExt cx="9637211" cy="1649863"/>
          </a:xfrm>
          <a:effectLst>
            <a:outerShdw blurRad="381000" dist="152400" dir="5400000" algn="t" rotWithShape="0">
              <a:prstClr val="black">
                <a:alpha val="20000"/>
              </a:prstClr>
            </a:outerShdw>
          </a:effectLst>
        </p:grpSpPr>
        <p:sp>
          <p:nvSpPr>
            <p:cNvPr id="11" name="Freeform: Shape 10">
              <a:extLst>
                <a:ext uri="{FF2B5EF4-FFF2-40B4-BE49-F238E27FC236}">
                  <a16:creationId xmlns:a16="http://schemas.microsoft.com/office/drawing/2014/main" id="{C771FCDE-112A-4324-B49A-CA94CBA7E6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9637211" cy="1649863"/>
            </a:xfrm>
            <a:custGeom>
              <a:avLst/>
              <a:gdLst>
                <a:gd name="connsiteX0" fmla="*/ 2468659 w 9637211"/>
                <a:gd name="connsiteY0" fmla="*/ 1380297 h 1649863"/>
                <a:gd name="connsiteX1" fmla="*/ 2460722 w 9637211"/>
                <a:gd name="connsiteY1" fmla="*/ 1390272 h 1649863"/>
                <a:gd name="connsiteX2" fmla="*/ 2446257 w 9637211"/>
                <a:gd name="connsiteY2" fmla="*/ 1406498 h 1649863"/>
                <a:gd name="connsiteX3" fmla="*/ 2427494 w 9637211"/>
                <a:gd name="connsiteY3" fmla="*/ 1415356 h 1649863"/>
                <a:gd name="connsiteX4" fmla="*/ 2460722 w 9637211"/>
                <a:gd name="connsiteY4" fmla="*/ 1390272 h 1649863"/>
                <a:gd name="connsiteX5" fmla="*/ 5731745 w 9637211"/>
                <a:gd name="connsiteY5" fmla="*/ 1360489 h 1649863"/>
                <a:gd name="connsiteX6" fmla="*/ 5698179 w 9637211"/>
                <a:gd name="connsiteY6" fmla="*/ 1367442 h 1649863"/>
                <a:gd name="connsiteX7" fmla="*/ 5715901 w 9637211"/>
                <a:gd name="connsiteY7" fmla="*/ 1365274 h 1649863"/>
                <a:gd name="connsiteX8" fmla="*/ 5731745 w 9637211"/>
                <a:gd name="connsiteY8" fmla="*/ 1360489 h 1649863"/>
                <a:gd name="connsiteX9" fmla="*/ 5503859 w 9637211"/>
                <a:gd name="connsiteY9" fmla="*/ 1324849 h 1649863"/>
                <a:gd name="connsiteX10" fmla="*/ 5516994 w 9637211"/>
                <a:gd name="connsiteY10" fmla="*/ 1333353 h 1649863"/>
                <a:gd name="connsiteX11" fmla="*/ 5516994 w 9637211"/>
                <a:gd name="connsiteY11" fmla="*/ 1333352 h 1649863"/>
                <a:gd name="connsiteX12" fmla="*/ 4720031 w 9637211"/>
                <a:gd name="connsiteY12" fmla="*/ 1268958 h 1649863"/>
                <a:gd name="connsiteX13" fmla="*/ 4749955 w 9637211"/>
                <a:gd name="connsiteY13" fmla="*/ 1273114 h 1649863"/>
                <a:gd name="connsiteX14" fmla="*/ 4767388 w 9637211"/>
                <a:gd name="connsiteY14" fmla="*/ 1277477 h 1649863"/>
                <a:gd name="connsiteX15" fmla="*/ 4767531 w 9637211"/>
                <a:gd name="connsiteY15" fmla="*/ 1277513 h 1649863"/>
                <a:gd name="connsiteX16" fmla="*/ 4782965 w 9637211"/>
                <a:gd name="connsiteY16" fmla="*/ 1281578 h 1649863"/>
                <a:gd name="connsiteX17" fmla="*/ 4784809 w 9637211"/>
                <a:gd name="connsiteY17" fmla="*/ 1281832 h 1649863"/>
                <a:gd name="connsiteX18" fmla="*/ 4790792 w 9637211"/>
                <a:gd name="connsiteY18" fmla="*/ 1283327 h 1649863"/>
                <a:gd name="connsiteX19" fmla="*/ 4814638 w 9637211"/>
                <a:gd name="connsiteY19" fmla="*/ 1285937 h 1649863"/>
                <a:gd name="connsiteX20" fmla="*/ 4784809 w 9637211"/>
                <a:gd name="connsiteY20" fmla="*/ 1281832 h 1649863"/>
                <a:gd name="connsiteX21" fmla="*/ 4767531 w 9637211"/>
                <a:gd name="connsiteY21" fmla="*/ 1277513 h 1649863"/>
                <a:gd name="connsiteX22" fmla="*/ 4751799 w 9637211"/>
                <a:gd name="connsiteY22" fmla="*/ 1273370 h 1649863"/>
                <a:gd name="connsiteX23" fmla="*/ 4749955 w 9637211"/>
                <a:gd name="connsiteY23" fmla="*/ 1273114 h 1649863"/>
                <a:gd name="connsiteX24" fmla="*/ 4743957 w 9637211"/>
                <a:gd name="connsiteY24" fmla="*/ 1271612 h 1649863"/>
                <a:gd name="connsiteX25" fmla="*/ 4720031 w 9637211"/>
                <a:gd name="connsiteY25" fmla="*/ 1268958 h 1649863"/>
                <a:gd name="connsiteX26" fmla="*/ 3276840 w 9637211"/>
                <a:gd name="connsiteY26" fmla="*/ 1263985 h 1649863"/>
                <a:gd name="connsiteX27" fmla="*/ 3328341 w 9637211"/>
                <a:gd name="connsiteY27" fmla="*/ 1281473 h 1649863"/>
                <a:gd name="connsiteX28" fmla="*/ 3301810 w 9637211"/>
                <a:gd name="connsiteY28" fmla="*/ 1277386 h 1649863"/>
                <a:gd name="connsiteX29" fmla="*/ 3276840 w 9637211"/>
                <a:gd name="connsiteY29" fmla="*/ 1263985 h 1649863"/>
                <a:gd name="connsiteX30" fmla="*/ 3519760 w 9637211"/>
                <a:gd name="connsiteY30" fmla="*/ 1250994 h 1649863"/>
                <a:gd name="connsiteX31" fmla="*/ 3503255 w 9637211"/>
                <a:gd name="connsiteY31" fmla="*/ 1251147 h 1649863"/>
                <a:gd name="connsiteX32" fmla="*/ 3519760 w 9637211"/>
                <a:gd name="connsiteY32" fmla="*/ 1250994 h 1649863"/>
                <a:gd name="connsiteX33" fmla="*/ 3537011 w 9637211"/>
                <a:gd name="connsiteY33" fmla="*/ 1257249 h 1649863"/>
                <a:gd name="connsiteX34" fmla="*/ 3519760 w 9637211"/>
                <a:gd name="connsiteY34" fmla="*/ 1250994 h 1649863"/>
                <a:gd name="connsiteX35" fmla="*/ 5038723 w 9637211"/>
                <a:gd name="connsiteY35" fmla="*/ 1229019 h 1649863"/>
                <a:gd name="connsiteX36" fmla="*/ 5009340 w 9637211"/>
                <a:gd name="connsiteY36" fmla="*/ 1231627 h 1649863"/>
                <a:gd name="connsiteX37" fmla="*/ 5069905 w 9637211"/>
                <a:gd name="connsiteY37" fmla="*/ 1231533 h 1649863"/>
                <a:gd name="connsiteX38" fmla="*/ 5038723 w 9637211"/>
                <a:gd name="connsiteY38" fmla="*/ 1229019 h 1649863"/>
                <a:gd name="connsiteX39" fmla="*/ 6274350 w 9637211"/>
                <a:gd name="connsiteY39" fmla="*/ 1198579 h 1649863"/>
                <a:gd name="connsiteX40" fmla="*/ 6274350 w 9637211"/>
                <a:gd name="connsiteY40" fmla="*/ 1198580 h 1649863"/>
                <a:gd name="connsiteX41" fmla="*/ 6299734 w 9637211"/>
                <a:gd name="connsiteY41" fmla="*/ 1215874 h 1649863"/>
                <a:gd name="connsiteX42" fmla="*/ 6274350 w 9637211"/>
                <a:gd name="connsiteY42" fmla="*/ 1198579 h 1649863"/>
                <a:gd name="connsiteX43" fmla="*/ 284014 w 9637211"/>
                <a:gd name="connsiteY43" fmla="*/ 1083637 h 1649863"/>
                <a:gd name="connsiteX44" fmla="*/ 274455 w 9637211"/>
                <a:gd name="connsiteY44" fmla="*/ 1086842 h 1649863"/>
                <a:gd name="connsiteX45" fmla="*/ 233501 w 9637211"/>
                <a:gd name="connsiteY45" fmla="*/ 1096794 h 1649863"/>
                <a:gd name="connsiteX46" fmla="*/ 274456 w 9637211"/>
                <a:gd name="connsiteY46" fmla="*/ 1086842 h 1649863"/>
                <a:gd name="connsiteX47" fmla="*/ 691166 w 9637211"/>
                <a:gd name="connsiteY47" fmla="*/ 1081917 h 1649863"/>
                <a:gd name="connsiteX48" fmla="*/ 677191 w 9637211"/>
                <a:gd name="connsiteY48" fmla="*/ 1087044 h 1649863"/>
                <a:gd name="connsiteX49" fmla="*/ 632391 w 9637211"/>
                <a:gd name="connsiteY49" fmla="*/ 1110922 h 1649863"/>
                <a:gd name="connsiteX50" fmla="*/ 677192 w 9637211"/>
                <a:gd name="connsiteY50" fmla="*/ 1087044 h 1649863"/>
                <a:gd name="connsiteX51" fmla="*/ 428044 w 9637211"/>
                <a:gd name="connsiteY51" fmla="*/ 1067823 h 1649863"/>
                <a:gd name="connsiteX52" fmla="*/ 479634 w 9637211"/>
                <a:gd name="connsiteY52" fmla="*/ 1077452 h 1649863"/>
                <a:gd name="connsiteX53" fmla="*/ 428044 w 9637211"/>
                <a:gd name="connsiteY53" fmla="*/ 1067823 h 1649863"/>
                <a:gd name="connsiteX54" fmla="*/ 7445292 w 9637211"/>
                <a:gd name="connsiteY54" fmla="*/ 757632 h 1649863"/>
                <a:gd name="connsiteX55" fmla="*/ 7466390 w 9637211"/>
                <a:gd name="connsiteY55" fmla="*/ 768915 h 1649863"/>
                <a:gd name="connsiteX56" fmla="*/ 7474827 w 9637211"/>
                <a:gd name="connsiteY56" fmla="*/ 771226 h 1649863"/>
                <a:gd name="connsiteX57" fmla="*/ 7466391 w 9637211"/>
                <a:gd name="connsiteY57" fmla="*/ 768915 h 1649863"/>
                <a:gd name="connsiteX58" fmla="*/ 7445292 w 9637211"/>
                <a:gd name="connsiteY58" fmla="*/ 757632 h 1649863"/>
                <a:gd name="connsiteX59" fmla="*/ 0 w 9637211"/>
                <a:gd name="connsiteY59" fmla="*/ 0 h 1649863"/>
                <a:gd name="connsiteX60" fmla="*/ 9637211 w 9637211"/>
                <a:gd name="connsiteY60" fmla="*/ 0 h 1649863"/>
                <a:gd name="connsiteX61" fmla="*/ 9583319 w 9637211"/>
                <a:gd name="connsiteY61" fmla="*/ 32146 h 1649863"/>
                <a:gd name="connsiteX62" fmla="*/ 9493665 w 9637211"/>
                <a:gd name="connsiteY62" fmla="*/ 112426 h 1649863"/>
                <a:gd name="connsiteX63" fmla="*/ 9457156 w 9637211"/>
                <a:gd name="connsiteY63" fmla="*/ 155303 h 1649863"/>
                <a:gd name="connsiteX64" fmla="*/ 9377643 w 9637211"/>
                <a:gd name="connsiteY64" fmla="*/ 187228 h 1649863"/>
                <a:gd name="connsiteX65" fmla="*/ 9292088 w 9637211"/>
                <a:gd name="connsiteY65" fmla="*/ 235295 h 1649863"/>
                <a:gd name="connsiteX66" fmla="*/ 9231985 w 9637211"/>
                <a:gd name="connsiteY66" fmla="*/ 281821 h 1649863"/>
                <a:gd name="connsiteX67" fmla="*/ 9185378 w 9637211"/>
                <a:gd name="connsiteY67" fmla="*/ 313259 h 1649863"/>
                <a:gd name="connsiteX68" fmla="*/ 9118948 w 9637211"/>
                <a:gd name="connsiteY68" fmla="*/ 345810 h 1649863"/>
                <a:gd name="connsiteX69" fmla="*/ 9052763 w 9637211"/>
                <a:gd name="connsiteY69" fmla="*/ 387450 h 1649863"/>
                <a:gd name="connsiteX70" fmla="*/ 9020858 w 9637211"/>
                <a:gd name="connsiteY70" fmla="*/ 412686 h 1649863"/>
                <a:gd name="connsiteX71" fmla="*/ 8958799 w 9637211"/>
                <a:gd name="connsiteY71" fmla="*/ 455068 h 1649863"/>
                <a:gd name="connsiteX72" fmla="*/ 8894669 w 9637211"/>
                <a:gd name="connsiteY72" fmla="*/ 494884 h 1649863"/>
                <a:gd name="connsiteX73" fmla="*/ 8772871 w 9637211"/>
                <a:gd name="connsiteY73" fmla="*/ 542815 h 1649863"/>
                <a:gd name="connsiteX74" fmla="*/ 8663102 w 9637211"/>
                <a:gd name="connsiteY74" fmla="*/ 609939 h 1649863"/>
                <a:gd name="connsiteX75" fmla="*/ 8575858 w 9637211"/>
                <a:gd name="connsiteY75" fmla="*/ 659344 h 1649863"/>
                <a:gd name="connsiteX76" fmla="*/ 8525191 w 9637211"/>
                <a:gd name="connsiteY76" fmla="*/ 691449 h 1649863"/>
                <a:gd name="connsiteX77" fmla="*/ 8432740 w 9637211"/>
                <a:gd name="connsiteY77" fmla="*/ 762134 h 1649863"/>
                <a:gd name="connsiteX78" fmla="*/ 8287775 w 9637211"/>
                <a:gd name="connsiteY78" fmla="*/ 838802 h 1649863"/>
                <a:gd name="connsiteX79" fmla="*/ 8199975 w 9637211"/>
                <a:gd name="connsiteY79" fmla="*/ 880700 h 1649863"/>
                <a:gd name="connsiteX80" fmla="*/ 8009879 w 9637211"/>
                <a:gd name="connsiteY80" fmla="*/ 946676 h 1649863"/>
                <a:gd name="connsiteX81" fmla="*/ 7948650 w 9637211"/>
                <a:gd name="connsiteY81" fmla="*/ 969872 h 1649863"/>
                <a:gd name="connsiteX82" fmla="*/ 7878149 w 9637211"/>
                <a:gd name="connsiteY82" fmla="*/ 986611 h 1649863"/>
                <a:gd name="connsiteX83" fmla="*/ 7765368 w 9637211"/>
                <a:gd name="connsiteY83" fmla="*/ 1023592 h 1649863"/>
                <a:gd name="connsiteX84" fmla="*/ 7544827 w 9637211"/>
                <a:gd name="connsiteY84" fmla="*/ 1088525 h 1649863"/>
                <a:gd name="connsiteX85" fmla="*/ 7496243 w 9637211"/>
                <a:gd name="connsiteY85" fmla="*/ 1099185 h 1649863"/>
                <a:gd name="connsiteX86" fmla="*/ 7373131 w 9637211"/>
                <a:gd name="connsiteY86" fmla="*/ 1140118 h 1649863"/>
                <a:gd name="connsiteX87" fmla="*/ 7299425 w 9637211"/>
                <a:gd name="connsiteY87" fmla="*/ 1167211 h 1649863"/>
                <a:gd name="connsiteX88" fmla="*/ 7238066 w 9637211"/>
                <a:gd name="connsiteY88" fmla="*/ 1183666 h 1649863"/>
                <a:gd name="connsiteX89" fmla="*/ 7183552 w 9637211"/>
                <a:gd name="connsiteY89" fmla="*/ 1192571 h 1649863"/>
                <a:gd name="connsiteX90" fmla="*/ 7040813 w 9637211"/>
                <a:gd name="connsiteY90" fmla="*/ 1230525 h 1649863"/>
                <a:gd name="connsiteX91" fmla="*/ 6983864 w 9637211"/>
                <a:gd name="connsiteY91" fmla="*/ 1245513 h 1649863"/>
                <a:gd name="connsiteX92" fmla="*/ 6836601 w 9637211"/>
                <a:gd name="connsiteY92" fmla="*/ 1294672 h 1649863"/>
                <a:gd name="connsiteX93" fmla="*/ 6711393 w 9637211"/>
                <a:gd name="connsiteY93" fmla="*/ 1328485 h 1649863"/>
                <a:gd name="connsiteX94" fmla="*/ 6659164 w 9637211"/>
                <a:gd name="connsiteY94" fmla="*/ 1344343 h 1649863"/>
                <a:gd name="connsiteX95" fmla="*/ 6539327 w 9637211"/>
                <a:gd name="connsiteY95" fmla="*/ 1372405 h 1649863"/>
                <a:gd name="connsiteX96" fmla="*/ 6471659 w 9637211"/>
                <a:gd name="connsiteY96" fmla="*/ 1391362 h 1649863"/>
                <a:gd name="connsiteX97" fmla="*/ 6305536 w 9637211"/>
                <a:gd name="connsiteY97" fmla="*/ 1417103 h 1649863"/>
                <a:gd name="connsiteX98" fmla="*/ 6133939 w 9637211"/>
                <a:gd name="connsiteY98" fmla="*/ 1442481 h 1649863"/>
                <a:gd name="connsiteX99" fmla="*/ 6039547 w 9637211"/>
                <a:gd name="connsiteY99" fmla="*/ 1452681 h 1649863"/>
                <a:gd name="connsiteX100" fmla="*/ 5957366 w 9637211"/>
                <a:gd name="connsiteY100" fmla="*/ 1465590 h 1649863"/>
                <a:gd name="connsiteX101" fmla="*/ 5885715 w 9637211"/>
                <a:gd name="connsiteY101" fmla="*/ 1474694 h 1649863"/>
                <a:gd name="connsiteX102" fmla="*/ 5771774 w 9637211"/>
                <a:gd name="connsiteY102" fmla="*/ 1491643 h 1649863"/>
                <a:gd name="connsiteX103" fmla="*/ 5724294 w 9637211"/>
                <a:gd name="connsiteY103" fmla="*/ 1496914 h 1649863"/>
                <a:gd name="connsiteX104" fmla="*/ 5611931 w 9637211"/>
                <a:gd name="connsiteY104" fmla="*/ 1502173 h 1649863"/>
                <a:gd name="connsiteX105" fmla="*/ 5572785 w 9637211"/>
                <a:gd name="connsiteY105" fmla="*/ 1502492 h 1649863"/>
                <a:gd name="connsiteX106" fmla="*/ 5496622 w 9637211"/>
                <a:gd name="connsiteY106" fmla="*/ 1486703 h 1649863"/>
                <a:gd name="connsiteX107" fmla="*/ 5487614 w 9637211"/>
                <a:gd name="connsiteY107" fmla="*/ 1485725 h 1649863"/>
                <a:gd name="connsiteX108" fmla="*/ 5437869 w 9637211"/>
                <a:gd name="connsiteY108" fmla="*/ 1480432 h 1649863"/>
                <a:gd name="connsiteX109" fmla="*/ 5410729 w 9637211"/>
                <a:gd name="connsiteY109" fmla="*/ 1479229 h 1649863"/>
                <a:gd name="connsiteX110" fmla="*/ 5307325 w 9637211"/>
                <a:gd name="connsiteY110" fmla="*/ 1468207 h 1649863"/>
                <a:gd name="connsiteX111" fmla="*/ 5247871 w 9637211"/>
                <a:gd name="connsiteY111" fmla="*/ 1463540 h 1649863"/>
                <a:gd name="connsiteX112" fmla="*/ 5200105 w 9637211"/>
                <a:gd name="connsiteY112" fmla="*/ 1466942 h 1649863"/>
                <a:gd name="connsiteX113" fmla="*/ 5116199 w 9637211"/>
                <a:gd name="connsiteY113" fmla="*/ 1472398 h 1649863"/>
                <a:gd name="connsiteX114" fmla="*/ 5089547 w 9637211"/>
                <a:gd name="connsiteY114" fmla="*/ 1477294 h 1649863"/>
                <a:gd name="connsiteX115" fmla="*/ 4967752 w 9637211"/>
                <a:gd name="connsiteY115" fmla="*/ 1472806 h 1649863"/>
                <a:gd name="connsiteX116" fmla="*/ 4898514 w 9637211"/>
                <a:gd name="connsiteY116" fmla="*/ 1475359 h 1649863"/>
                <a:gd name="connsiteX117" fmla="*/ 4819948 w 9637211"/>
                <a:gd name="connsiteY117" fmla="*/ 1466277 h 1649863"/>
                <a:gd name="connsiteX118" fmla="*/ 4797235 w 9637211"/>
                <a:gd name="connsiteY118" fmla="*/ 1467999 h 1649863"/>
                <a:gd name="connsiteX119" fmla="*/ 4771823 w 9637211"/>
                <a:gd name="connsiteY119" fmla="*/ 1470324 h 1649863"/>
                <a:gd name="connsiteX120" fmla="*/ 4693726 w 9637211"/>
                <a:gd name="connsiteY120" fmla="*/ 1475031 h 1649863"/>
                <a:gd name="connsiteX121" fmla="*/ 4646522 w 9637211"/>
                <a:gd name="connsiteY121" fmla="*/ 1482013 h 1649863"/>
                <a:gd name="connsiteX122" fmla="*/ 4556001 w 9637211"/>
                <a:gd name="connsiteY122" fmla="*/ 1483554 h 1649863"/>
                <a:gd name="connsiteX123" fmla="*/ 4522761 w 9637211"/>
                <a:gd name="connsiteY123" fmla="*/ 1489236 h 1649863"/>
                <a:gd name="connsiteX124" fmla="*/ 4438228 w 9637211"/>
                <a:gd name="connsiteY124" fmla="*/ 1493782 h 1649863"/>
                <a:gd name="connsiteX125" fmla="*/ 4362305 w 9637211"/>
                <a:gd name="connsiteY125" fmla="*/ 1495088 h 1649863"/>
                <a:gd name="connsiteX126" fmla="*/ 4289278 w 9637211"/>
                <a:gd name="connsiteY126" fmla="*/ 1499864 h 1649863"/>
                <a:gd name="connsiteX127" fmla="*/ 4237236 w 9637211"/>
                <a:gd name="connsiteY127" fmla="*/ 1507551 h 1649863"/>
                <a:gd name="connsiteX128" fmla="*/ 4180626 w 9637211"/>
                <a:gd name="connsiteY128" fmla="*/ 1513420 h 1649863"/>
                <a:gd name="connsiteX129" fmla="*/ 4025047 w 9637211"/>
                <a:gd name="connsiteY129" fmla="*/ 1539594 h 1649863"/>
                <a:gd name="connsiteX130" fmla="*/ 3995866 w 9637211"/>
                <a:gd name="connsiteY130" fmla="*/ 1536451 h 1649863"/>
                <a:gd name="connsiteX131" fmla="*/ 3831212 w 9637211"/>
                <a:gd name="connsiteY131" fmla="*/ 1540151 h 1649863"/>
                <a:gd name="connsiteX132" fmla="*/ 3795461 w 9637211"/>
                <a:gd name="connsiteY132" fmla="*/ 1542189 h 1649863"/>
                <a:gd name="connsiteX133" fmla="*/ 3698543 w 9637211"/>
                <a:gd name="connsiteY133" fmla="*/ 1528342 h 1649863"/>
                <a:gd name="connsiteX134" fmla="*/ 3551836 w 9637211"/>
                <a:gd name="connsiteY134" fmla="*/ 1564762 h 1649863"/>
                <a:gd name="connsiteX135" fmla="*/ 3415003 w 9637211"/>
                <a:gd name="connsiteY135" fmla="*/ 1608081 h 1649863"/>
                <a:gd name="connsiteX136" fmla="*/ 3397737 w 9637211"/>
                <a:gd name="connsiteY136" fmla="*/ 1613622 h 1649863"/>
                <a:gd name="connsiteX137" fmla="*/ 3348360 w 9637211"/>
                <a:gd name="connsiteY137" fmla="*/ 1624007 h 1649863"/>
                <a:gd name="connsiteX138" fmla="*/ 3286876 w 9637211"/>
                <a:gd name="connsiteY138" fmla="*/ 1629796 h 1649863"/>
                <a:gd name="connsiteX139" fmla="*/ 3247932 w 9637211"/>
                <a:gd name="connsiteY139" fmla="*/ 1635832 h 1649863"/>
                <a:gd name="connsiteX140" fmla="*/ 3244999 w 9637211"/>
                <a:gd name="connsiteY140" fmla="*/ 1636180 h 1649863"/>
                <a:gd name="connsiteX141" fmla="*/ 3184484 w 9637211"/>
                <a:gd name="connsiteY141" fmla="*/ 1639097 h 1649863"/>
                <a:gd name="connsiteX142" fmla="*/ 3177540 w 9637211"/>
                <a:gd name="connsiteY142" fmla="*/ 1638715 h 1649863"/>
                <a:gd name="connsiteX143" fmla="*/ 3146060 w 9637211"/>
                <a:gd name="connsiteY143" fmla="*/ 1634857 h 1649863"/>
                <a:gd name="connsiteX144" fmla="*/ 3057965 w 9637211"/>
                <a:gd name="connsiteY144" fmla="*/ 1626236 h 1649863"/>
                <a:gd name="connsiteX145" fmla="*/ 2974961 w 9637211"/>
                <a:gd name="connsiteY145" fmla="*/ 1617995 h 1649863"/>
                <a:gd name="connsiteX146" fmla="*/ 2949608 w 9637211"/>
                <a:gd name="connsiteY146" fmla="*/ 1633655 h 1649863"/>
                <a:gd name="connsiteX147" fmla="*/ 2909973 w 9637211"/>
                <a:gd name="connsiteY147" fmla="*/ 1648121 h 1649863"/>
                <a:gd name="connsiteX148" fmla="*/ 2864542 w 9637211"/>
                <a:gd name="connsiteY148" fmla="*/ 1635245 h 1649863"/>
                <a:gd name="connsiteX149" fmla="*/ 2758460 w 9637211"/>
                <a:gd name="connsiteY149" fmla="*/ 1609130 h 1649863"/>
                <a:gd name="connsiteX150" fmla="*/ 2692301 w 9637211"/>
                <a:gd name="connsiteY150" fmla="*/ 1610905 h 1649863"/>
                <a:gd name="connsiteX151" fmla="*/ 2548009 w 9637211"/>
                <a:gd name="connsiteY151" fmla="*/ 1604522 h 1649863"/>
                <a:gd name="connsiteX152" fmla="*/ 2453210 w 9637211"/>
                <a:gd name="connsiteY152" fmla="*/ 1590103 h 1649863"/>
                <a:gd name="connsiteX153" fmla="*/ 2384726 w 9637211"/>
                <a:gd name="connsiteY153" fmla="*/ 1571904 h 1649863"/>
                <a:gd name="connsiteX154" fmla="*/ 2286765 w 9637211"/>
                <a:gd name="connsiteY154" fmla="*/ 1548534 h 1649863"/>
                <a:gd name="connsiteX155" fmla="*/ 2189064 w 9637211"/>
                <a:gd name="connsiteY155" fmla="*/ 1538649 h 1649863"/>
                <a:gd name="connsiteX156" fmla="*/ 2118010 w 9637211"/>
                <a:gd name="connsiteY156" fmla="*/ 1523712 h 1649863"/>
                <a:gd name="connsiteX157" fmla="*/ 2031682 w 9637211"/>
                <a:gd name="connsiteY157" fmla="*/ 1515318 h 1649863"/>
                <a:gd name="connsiteX158" fmla="*/ 1959737 w 9637211"/>
                <a:gd name="connsiteY158" fmla="*/ 1518317 h 1649863"/>
                <a:gd name="connsiteX159" fmla="*/ 1847100 w 9637211"/>
                <a:gd name="connsiteY159" fmla="*/ 1525944 h 1649863"/>
                <a:gd name="connsiteX160" fmla="*/ 1707262 w 9637211"/>
                <a:gd name="connsiteY160" fmla="*/ 1494706 h 1649863"/>
                <a:gd name="connsiteX161" fmla="*/ 1651067 w 9637211"/>
                <a:gd name="connsiteY161" fmla="*/ 1488939 h 1649863"/>
                <a:gd name="connsiteX162" fmla="*/ 1598392 w 9637211"/>
                <a:gd name="connsiteY162" fmla="*/ 1487556 h 1649863"/>
                <a:gd name="connsiteX163" fmla="*/ 1485796 w 9637211"/>
                <a:gd name="connsiteY163" fmla="*/ 1467717 h 1649863"/>
                <a:gd name="connsiteX164" fmla="*/ 1440105 w 9637211"/>
                <a:gd name="connsiteY164" fmla="*/ 1461600 h 1649863"/>
                <a:gd name="connsiteX165" fmla="*/ 1376742 w 9637211"/>
                <a:gd name="connsiteY165" fmla="*/ 1464813 h 1649863"/>
                <a:gd name="connsiteX166" fmla="*/ 1260914 w 9637211"/>
                <a:gd name="connsiteY166" fmla="*/ 1458783 h 1649863"/>
                <a:gd name="connsiteX167" fmla="*/ 1144209 w 9637211"/>
                <a:gd name="connsiteY167" fmla="*/ 1430510 h 1649863"/>
                <a:gd name="connsiteX168" fmla="*/ 1095577 w 9637211"/>
                <a:gd name="connsiteY168" fmla="*/ 1436151 h 1649863"/>
                <a:gd name="connsiteX169" fmla="*/ 1078045 w 9637211"/>
                <a:gd name="connsiteY169" fmla="*/ 1436212 h 1649863"/>
                <a:gd name="connsiteX170" fmla="*/ 919891 w 9637211"/>
                <a:gd name="connsiteY170" fmla="*/ 1425160 h 1649863"/>
                <a:gd name="connsiteX171" fmla="*/ 904047 w 9637211"/>
                <a:gd name="connsiteY171" fmla="*/ 1423883 h 1649863"/>
                <a:gd name="connsiteX172" fmla="*/ 829382 w 9637211"/>
                <a:gd name="connsiteY172" fmla="*/ 1410847 h 1649863"/>
                <a:gd name="connsiteX173" fmla="*/ 642661 w 9637211"/>
                <a:gd name="connsiteY173" fmla="*/ 1409490 h 1649863"/>
                <a:gd name="connsiteX174" fmla="*/ 631134 w 9637211"/>
                <a:gd name="connsiteY174" fmla="*/ 1408791 h 1649863"/>
                <a:gd name="connsiteX175" fmla="*/ 569136 w 9637211"/>
                <a:gd name="connsiteY175" fmla="*/ 1420097 h 1649863"/>
                <a:gd name="connsiteX176" fmla="*/ 538796 w 9637211"/>
                <a:gd name="connsiteY176" fmla="*/ 1433330 h 1649863"/>
                <a:gd name="connsiteX177" fmla="*/ 491177 w 9637211"/>
                <a:gd name="connsiteY177" fmla="*/ 1447867 h 1649863"/>
                <a:gd name="connsiteX178" fmla="*/ 442411 w 9637211"/>
                <a:gd name="connsiteY178" fmla="*/ 1454770 h 1649863"/>
                <a:gd name="connsiteX179" fmla="*/ 359296 w 9637211"/>
                <a:gd name="connsiteY179" fmla="*/ 1440257 h 1649863"/>
                <a:gd name="connsiteX180" fmla="*/ 329271 w 9637211"/>
                <a:gd name="connsiteY180" fmla="*/ 1439821 h 1649863"/>
                <a:gd name="connsiteX181" fmla="*/ 262167 w 9637211"/>
                <a:gd name="connsiteY181" fmla="*/ 1434111 h 1649863"/>
                <a:gd name="connsiteX182" fmla="*/ 203882 w 9637211"/>
                <a:gd name="connsiteY182" fmla="*/ 1437548 h 1649863"/>
                <a:gd name="connsiteX183" fmla="*/ 157723 w 9637211"/>
                <a:gd name="connsiteY183" fmla="*/ 1454055 h 1649863"/>
                <a:gd name="connsiteX184" fmla="*/ 89823 w 9637211"/>
                <a:gd name="connsiteY184" fmla="*/ 1460153 h 1649863"/>
                <a:gd name="connsiteX185" fmla="*/ 45393 w 9637211"/>
                <a:gd name="connsiteY185" fmla="*/ 1451938 h 1649863"/>
                <a:gd name="connsiteX186" fmla="*/ 36385 w 9637211"/>
                <a:gd name="connsiteY186" fmla="*/ 1450960 h 1649863"/>
                <a:gd name="connsiteX187" fmla="*/ 0 w 9637211"/>
                <a:gd name="connsiteY187" fmla="*/ 1452514 h 1649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9637211" h="1649863">
                  <a:moveTo>
                    <a:pt x="2468659" y="1380297"/>
                  </a:moveTo>
                  <a:lnTo>
                    <a:pt x="2460722" y="1390272"/>
                  </a:lnTo>
                  <a:cubicBezTo>
                    <a:pt x="2456661" y="1396980"/>
                    <a:pt x="2451818" y="1402354"/>
                    <a:pt x="2446257" y="1406498"/>
                  </a:cubicBezTo>
                  <a:lnTo>
                    <a:pt x="2427494" y="1415356"/>
                  </a:lnTo>
                  <a:cubicBezTo>
                    <a:pt x="2441349" y="1411764"/>
                    <a:pt x="2452601" y="1403689"/>
                    <a:pt x="2460722" y="1390272"/>
                  </a:cubicBezTo>
                  <a:close/>
                  <a:moveTo>
                    <a:pt x="5731745" y="1360489"/>
                  </a:moveTo>
                  <a:lnTo>
                    <a:pt x="5698179" y="1367442"/>
                  </a:lnTo>
                  <a:lnTo>
                    <a:pt x="5715901" y="1365274"/>
                  </a:lnTo>
                  <a:cubicBezTo>
                    <a:pt x="5721750" y="1364345"/>
                    <a:pt x="5727285" y="1362979"/>
                    <a:pt x="5731745" y="1360489"/>
                  </a:cubicBezTo>
                  <a:close/>
                  <a:moveTo>
                    <a:pt x="5503859" y="1324849"/>
                  </a:moveTo>
                  <a:lnTo>
                    <a:pt x="5516994" y="1333353"/>
                  </a:lnTo>
                  <a:lnTo>
                    <a:pt x="5516994" y="1333352"/>
                  </a:lnTo>
                  <a:close/>
                  <a:moveTo>
                    <a:pt x="4720031" y="1268958"/>
                  </a:moveTo>
                  <a:lnTo>
                    <a:pt x="4749955" y="1273114"/>
                  </a:lnTo>
                  <a:lnTo>
                    <a:pt x="4767388" y="1277477"/>
                  </a:lnTo>
                  <a:lnTo>
                    <a:pt x="4767531" y="1277513"/>
                  </a:lnTo>
                  <a:lnTo>
                    <a:pt x="4782965" y="1281578"/>
                  </a:lnTo>
                  <a:lnTo>
                    <a:pt x="4784809" y="1281832"/>
                  </a:lnTo>
                  <a:lnTo>
                    <a:pt x="4790792" y="1283327"/>
                  </a:lnTo>
                  <a:cubicBezTo>
                    <a:pt x="4798641" y="1284916"/>
                    <a:pt x="4806563" y="1285965"/>
                    <a:pt x="4814638" y="1285937"/>
                  </a:cubicBezTo>
                  <a:lnTo>
                    <a:pt x="4784809" y="1281832"/>
                  </a:lnTo>
                  <a:lnTo>
                    <a:pt x="4767531" y="1277513"/>
                  </a:lnTo>
                  <a:lnTo>
                    <a:pt x="4751799" y="1273370"/>
                  </a:lnTo>
                  <a:lnTo>
                    <a:pt x="4749955" y="1273114"/>
                  </a:lnTo>
                  <a:lnTo>
                    <a:pt x="4743957" y="1271612"/>
                  </a:lnTo>
                  <a:cubicBezTo>
                    <a:pt x="4736090" y="1270013"/>
                    <a:pt x="4728141" y="1268949"/>
                    <a:pt x="4720031" y="1268958"/>
                  </a:cubicBezTo>
                  <a:close/>
                  <a:moveTo>
                    <a:pt x="3276840" y="1263985"/>
                  </a:moveTo>
                  <a:cubicBezTo>
                    <a:pt x="3292849" y="1276789"/>
                    <a:pt x="3310250" y="1281089"/>
                    <a:pt x="3328341" y="1281473"/>
                  </a:cubicBezTo>
                  <a:lnTo>
                    <a:pt x="3301810" y="1277386"/>
                  </a:lnTo>
                  <a:cubicBezTo>
                    <a:pt x="3293198" y="1274663"/>
                    <a:pt x="3284847" y="1270386"/>
                    <a:pt x="3276840" y="1263985"/>
                  </a:cubicBezTo>
                  <a:close/>
                  <a:moveTo>
                    <a:pt x="3519760" y="1250994"/>
                  </a:moveTo>
                  <a:cubicBezTo>
                    <a:pt x="3514125" y="1250064"/>
                    <a:pt x="3508615" y="1250202"/>
                    <a:pt x="3503255" y="1251147"/>
                  </a:cubicBezTo>
                  <a:lnTo>
                    <a:pt x="3519760" y="1250994"/>
                  </a:lnTo>
                  <a:cubicBezTo>
                    <a:pt x="3525393" y="1251924"/>
                    <a:pt x="3531152" y="1253922"/>
                    <a:pt x="3537011" y="1257249"/>
                  </a:cubicBezTo>
                  <a:cubicBezTo>
                    <a:pt x="3531153" y="1253922"/>
                    <a:pt x="3525394" y="1251924"/>
                    <a:pt x="3519760" y="1250994"/>
                  </a:cubicBezTo>
                  <a:close/>
                  <a:moveTo>
                    <a:pt x="5038723" y="1229019"/>
                  </a:moveTo>
                  <a:cubicBezTo>
                    <a:pt x="5028630" y="1228971"/>
                    <a:pt x="5018835" y="1229777"/>
                    <a:pt x="5009340" y="1231627"/>
                  </a:cubicBezTo>
                  <a:lnTo>
                    <a:pt x="5069905" y="1231533"/>
                  </a:lnTo>
                  <a:cubicBezTo>
                    <a:pt x="5059212" y="1229968"/>
                    <a:pt x="5048818" y="1229067"/>
                    <a:pt x="5038723" y="1229019"/>
                  </a:cubicBezTo>
                  <a:close/>
                  <a:moveTo>
                    <a:pt x="6274350" y="1198579"/>
                  </a:moveTo>
                  <a:lnTo>
                    <a:pt x="6274350" y="1198580"/>
                  </a:lnTo>
                  <a:lnTo>
                    <a:pt x="6299734" y="1215874"/>
                  </a:lnTo>
                  <a:cubicBezTo>
                    <a:pt x="6292882" y="1211182"/>
                    <a:pt x="6285837" y="1206500"/>
                    <a:pt x="6274350" y="1198579"/>
                  </a:cubicBezTo>
                  <a:close/>
                  <a:moveTo>
                    <a:pt x="284014" y="1083637"/>
                  </a:moveTo>
                  <a:lnTo>
                    <a:pt x="274455" y="1086842"/>
                  </a:lnTo>
                  <a:lnTo>
                    <a:pt x="233501" y="1096794"/>
                  </a:lnTo>
                  <a:lnTo>
                    <a:pt x="274456" y="1086842"/>
                  </a:lnTo>
                  <a:close/>
                  <a:moveTo>
                    <a:pt x="691166" y="1081917"/>
                  </a:moveTo>
                  <a:cubicBezTo>
                    <a:pt x="686005" y="1082970"/>
                    <a:pt x="680596" y="1084918"/>
                    <a:pt x="677191" y="1087044"/>
                  </a:cubicBezTo>
                  <a:cubicBezTo>
                    <a:pt x="660788" y="1097408"/>
                    <a:pt x="646181" y="1105351"/>
                    <a:pt x="632391" y="1110922"/>
                  </a:cubicBezTo>
                  <a:cubicBezTo>
                    <a:pt x="646181" y="1105351"/>
                    <a:pt x="660789" y="1097408"/>
                    <a:pt x="677192" y="1087044"/>
                  </a:cubicBezTo>
                  <a:close/>
                  <a:moveTo>
                    <a:pt x="428044" y="1067823"/>
                  </a:moveTo>
                  <a:cubicBezTo>
                    <a:pt x="446919" y="1068326"/>
                    <a:pt x="465868" y="1068118"/>
                    <a:pt x="479634" y="1077452"/>
                  </a:cubicBezTo>
                  <a:cubicBezTo>
                    <a:pt x="465869" y="1068118"/>
                    <a:pt x="446919" y="1068326"/>
                    <a:pt x="428044" y="1067823"/>
                  </a:cubicBezTo>
                  <a:close/>
                  <a:moveTo>
                    <a:pt x="7445292" y="757632"/>
                  </a:moveTo>
                  <a:cubicBezTo>
                    <a:pt x="7451720" y="761638"/>
                    <a:pt x="7458880" y="765687"/>
                    <a:pt x="7466390" y="768915"/>
                  </a:cubicBezTo>
                  <a:lnTo>
                    <a:pt x="7474827" y="771226"/>
                  </a:lnTo>
                  <a:lnTo>
                    <a:pt x="7466391" y="768915"/>
                  </a:lnTo>
                  <a:cubicBezTo>
                    <a:pt x="7458880" y="765687"/>
                    <a:pt x="7451720" y="761638"/>
                    <a:pt x="7445292" y="757632"/>
                  </a:cubicBezTo>
                  <a:close/>
                  <a:moveTo>
                    <a:pt x="0" y="0"/>
                  </a:moveTo>
                  <a:lnTo>
                    <a:pt x="9637211" y="0"/>
                  </a:lnTo>
                  <a:lnTo>
                    <a:pt x="9583319" y="32146"/>
                  </a:lnTo>
                  <a:cubicBezTo>
                    <a:pt x="9545773" y="53573"/>
                    <a:pt x="9512012" y="76700"/>
                    <a:pt x="9493665" y="112426"/>
                  </a:cubicBezTo>
                  <a:cubicBezTo>
                    <a:pt x="9485465" y="128200"/>
                    <a:pt x="9473638" y="145563"/>
                    <a:pt x="9457156" y="155303"/>
                  </a:cubicBezTo>
                  <a:cubicBezTo>
                    <a:pt x="9433664" y="169148"/>
                    <a:pt x="9403364" y="175160"/>
                    <a:pt x="9377643" y="187228"/>
                  </a:cubicBezTo>
                  <a:cubicBezTo>
                    <a:pt x="9347347" y="201400"/>
                    <a:pt x="9312111" y="214085"/>
                    <a:pt x="9292088" y="235295"/>
                  </a:cubicBezTo>
                  <a:cubicBezTo>
                    <a:pt x="9274297" y="254202"/>
                    <a:pt x="9256121" y="269202"/>
                    <a:pt x="9231985" y="281821"/>
                  </a:cubicBezTo>
                  <a:cubicBezTo>
                    <a:pt x="9215069" y="290641"/>
                    <a:pt x="9202945" y="305820"/>
                    <a:pt x="9185378" y="313259"/>
                  </a:cubicBezTo>
                  <a:cubicBezTo>
                    <a:pt x="9162280" y="323162"/>
                    <a:pt x="9138896" y="331194"/>
                    <a:pt x="9118948" y="345810"/>
                  </a:cubicBezTo>
                  <a:cubicBezTo>
                    <a:pt x="9098245" y="360931"/>
                    <a:pt x="9074484" y="373219"/>
                    <a:pt x="9052763" y="387450"/>
                  </a:cubicBezTo>
                  <a:cubicBezTo>
                    <a:pt x="9041247" y="395066"/>
                    <a:pt x="9031971" y="404773"/>
                    <a:pt x="9020858" y="412686"/>
                  </a:cubicBezTo>
                  <a:cubicBezTo>
                    <a:pt x="9000514" y="427162"/>
                    <a:pt x="8979766" y="441345"/>
                    <a:pt x="8958799" y="455068"/>
                  </a:cubicBezTo>
                  <a:cubicBezTo>
                    <a:pt x="8937836" y="468792"/>
                    <a:pt x="8917940" y="484502"/>
                    <a:pt x="8894669" y="494884"/>
                  </a:cubicBezTo>
                  <a:cubicBezTo>
                    <a:pt x="8854995" y="512490"/>
                    <a:pt x="8811321" y="524012"/>
                    <a:pt x="8772871" y="542815"/>
                  </a:cubicBezTo>
                  <a:cubicBezTo>
                    <a:pt x="8733852" y="561958"/>
                    <a:pt x="8697379" y="585375"/>
                    <a:pt x="8663102" y="609939"/>
                  </a:cubicBezTo>
                  <a:cubicBezTo>
                    <a:pt x="8635978" y="629295"/>
                    <a:pt x="8610598" y="648411"/>
                    <a:pt x="8575858" y="659344"/>
                  </a:cubicBezTo>
                  <a:cubicBezTo>
                    <a:pt x="8556476" y="665459"/>
                    <a:pt x="8536416" y="677725"/>
                    <a:pt x="8525191" y="691449"/>
                  </a:cubicBezTo>
                  <a:cubicBezTo>
                    <a:pt x="8500912" y="721337"/>
                    <a:pt x="8469036" y="743120"/>
                    <a:pt x="8432740" y="762134"/>
                  </a:cubicBezTo>
                  <a:cubicBezTo>
                    <a:pt x="8384287" y="787695"/>
                    <a:pt x="8336442" y="813700"/>
                    <a:pt x="8287775" y="838802"/>
                  </a:cubicBezTo>
                  <a:cubicBezTo>
                    <a:pt x="8259073" y="853684"/>
                    <a:pt x="8230604" y="869336"/>
                    <a:pt x="8199975" y="880700"/>
                  </a:cubicBezTo>
                  <a:cubicBezTo>
                    <a:pt x="8137395" y="904120"/>
                    <a:pt x="8073115" y="924637"/>
                    <a:pt x="8009879" y="946676"/>
                  </a:cubicBezTo>
                  <a:cubicBezTo>
                    <a:pt x="7989181" y="953793"/>
                    <a:pt x="7969777" y="963518"/>
                    <a:pt x="7948650" y="969872"/>
                  </a:cubicBezTo>
                  <a:cubicBezTo>
                    <a:pt x="7925797" y="976781"/>
                    <a:pt x="7901001" y="979703"/>
                    <a:pt x="7878149" y="986611"/>
                  </a:cubicBezTo>
                  <a:cubicBezTo>
                    <a:pt x="7840120" y="998017"/>
                    <a:pt x="7803387" y="1012030"/>
                    <a:pt x="7765368" y="1023592"/>
                  </a:cubicBezTo>
                  <a:cubicBezTo>
                    <a:pt x="7692011" y="1045805"/>
                    <a:pt x="7618421" y="1067243"/>
                    <a:pt x="7544827" y="1088525"/>
                  </a:cubicBezTo>
                  <a:cubicBezTo>
                    <a:pt x="7529069" y="1093051"/>
                    <a:pt x="7511791" y="1094355"/>
                    <a:pt x="7496243" y="1099185"/>
                  </a:cubicBezTo>
                  <a:cubicBezTo>
                    <a:pt x="7454978" y="1112160"/>
                    <a:pt x="7413953" y="1126064"/>
                    <a:pt x="7373131" y="1140118"/>
                  </a:cubicBezTo>
                  <a:cubicBezTo>
                    <a:pt x="7348411" y="1148686"/>
                    <a:pt x="7324355" y="1158947"/>
                    <a:pt x="7299425" y="1167211"/>
                  </a:cubicBezTo>
                  <a:cubicBezTo>
                    <a:pt x="7279481" y="1173822"/>
                    <a:pt x="7258894" y="1179208"/>
                    <a:pt x="7238066" y="1183666"/>
                  </a:cubicBezTo>
                  <a:cubicBezTo>
                    <a:pt x="7220132" y="1187513"/>
                    <a:pt x="7201262" y="1188107"/>
                    <a:pt x="7183552" y="1192571"/>
                  </a:cubicBezTo>
                  <a:cubicBezTo>
                    <a:pt x="7135617" y="1204612"/>
                    <a:pt x="7088328" y="1217878"/>
                    <a:pt x="7040813" y="1230525"/>
                  </a:cubicBezTo>
                  <a:cubicBezTo>
                    <a:pt x="7021767" y="1235524"/>
                    <a:pt x="7002277" y="1239447"/>
                    <a:pt x="6983864" y="1245513"/>
                  </a:cubicBezTo>
                  <a:cubicBezTo>
                    <a:pt x="6934564" y="1261544"/>
                    <a:pt x="6886133" y="1279414"/>
                    <a:pt x="6836601" y="1294672"/>
                  </a:cubicBezTo>
                  <a:cubicBezTo>
                    <a:pt x="6795516" y="1307324"/>
                    <a:pt x="6753122" y="1317057"/>
                    <a:pt x="6711393" y="1328485"/>
                  </a:cubicBezTo>
                  <a:cubicBezTo>
                    <a:pt x="6693705" y="1333419"/>
                    <a:pt x="6676878" y="1340036"/>
                    <a:pt x="6659164" y="1344343"/>
                  </a:cubicBezTo>
                  <a:cubicBezTo>
                    <a:pt x="6619497" y="1354102"/>
                    <a:pt x="6579188" y="1362635"/>
                    <a:pt x="6539327" y="1372405"/>
                  </a:cubicBezTo>
                  <a:cubicBezTo>
                    <a:pt x="6516609" y="1378051"/>
                    <a:pt x="6494842" y="1387262"/>
                    <a:pt x="6471659" y="1391362"/>
                  </a:cubicBezTo>
                  <a:cubicBezTo>
                    <a:pt x="6416600" y="1401077"/>
                    <a:pt x="6361053" y="1408777"/>
                    <a:pt x="6305536" y="1417103"/>
                  </a:cubicBezTo>
                  <a:cubicBezTo>
                    <a:pt x="6248279" y="1425669"/>
                    <a:pt x="6191229" y="1434541"/>
                    <a:pt x="6133939" y="1442481"/>
                  </a:cubicBezTo>
                  <a:cubicBezTo>
                    <a:pt x="6102579" y="1446662"/>
                    <a:pt x="6070917" y="1448658"/>
                    <a:pt x="6039547" y="1452681"/>
                  </a:cubicBezTo>
                  <a:cubicBezTo>
                    <a:pt x="6012050" y="1456206"/>
                    <a:pt x="5984839" y="1461597"/>
                    <a:pt x="5957366" y="1465590"/>
                  </a:cubicBezTo>
                  <a:cubicBezTo>
                    <a:pt x="5933562" y="1468934"/>
                    <a:pt x="5909518" y="1471349"/>
                    <a:pt x="5885715" y="1474694"/>
                  </a:cubicBezTo>
                  <a:cubicBezTo>
                    <a:pt x="5847596" y="1480140"/>
                    <a:pt x="5809691" y="1486048"/>
                    <a:pt x="5771774" y="1491643"/>
                  </a:cubicBezTo>
                  <a:cubicBezTo>
                    <a:pt x="5755903" y="1493820"/>
                    <a:pt x="5739373" y="1498540"/>
                    <a:pt x="5724294" y="1496914"/>
                  </a:cubicBezTo>
                  <a:cubicBezTo>
                    <a:pt x="5686295" y="1492781"/>
                    <a:pt x="5649250" y="1496294"/>
                    <a:pt x="5611931" y="1502173"/>
                  </a:cubicBezTo>
                  <a:cubicBezTo>
                    <a:pt x="5599171" y="1504201"/>
                    <a:pt x="5585354" y="1504553"/>
                    <a:pt x="5572785" y="1502492"/>
                  </a:cubicBezTo>
                  <a:cubicBezTo>
                    <a:pt x="5547064" y="1498394"/>
                    <a:pt x="5522015" y="1492069"/>
                    <a:pt x="5496622" y="1486703"/>
                  </a:cubicBezTo>
                  <a:cubicBezTo>
                    <a:pt x="5493862" y="1486051"/>
                    <a:pt x="5490551" y="1486053"/>
                    <a:pt x="5487614" y="1485725"/>
                  </a:cubicBezTo>
                  <a:cubicBezTo>
                    <a:pt x="5470960" y="1483859"/>
                    <a:pt x="5454506" y="1481984"/>
                    <a:pt x="5437869" y="1480432"/>
                  </a:cubicBezTo>
                  <a:cubicBezTo>
                    <a:pt x="5428868" y="1479610"/>
                    <a:pt x="5419725" y="1479895"/>
                    <a:pt x="5410729" y="1479229"/>
                  </a:cubicBezTo>
                  <a:cubicBezTo>
                    <a:pt x="5375917" y="1476513"/>
                    <a:pt x="5338174" y="1485709"/>
                    <a:pt x="5307325" y="1468207"/>
                  </a:cubicBezTo>
                  <a:cubicBezTo>
                    <a:pt x="5287297" y="1456930"/>
                    <a:pt x="5268577" y="1460658"/>
                    <a:pt x="5247871" y="1463540"/>
                  </a:cubicBezTo>
                  <a:cubicBezTo>
                    <a:pt x="5232193" y="1465707"/>
                    <a:pt x="5216035" y="1466016"/>
                    <a:pt x="5200105" y="1466942"/>
                  </a:cubicBezTo>
                  <a:cubicBezTo>
                    <a:pt x="5172135" y="1468759"/>
                    <a:pt x="5144152" y="1470266"/>
                    <a:pt x="5116199" y="1472398"/>
                  </a:cubicBezTo>
                  <a:cubicBezTo>
                    <a:pt x="5107270" y="1473142"/>
                    <a:pt x="5098326" y="1477498"/>
                    <a:pt x="5089547" y="1477294"/>
                  </a:cubicBezTo>
                  <a:cubicBezTo>
                    <a:pt x="5048970" y="1476267"/>
                    <a:pt x="5008312" y="1473519"/>
                    <a:pt x="4967752" y="1472806"/>
                  </a:cubicBezTo>
                  <a:cubicBezTo>
                    <a:pt x="4944740" y="1472347"/>
                    <a:pt x="4921363" y="1476454"/>
                    <a:pt x="4898514" y="1475359"/>
                  </a:cubicBezTo>
                  <a:cubicBezTo>
                    <a:pt x="4872154" y="1474119"/>
                    <a:pt x="4846185" y="1468937"/>
                    <a:pt x="4819948" y="1466277"/>
                  </a:cubicBezTo>
                  <a:cubicBezTo>
                    <a:pt x="4812704" y="1465529"/>
                    <a:pt x="4804802" y="1467322"/>
                    <a:pt x="4797235" y="1467999"/>
                  </a:cubicBezTo>
                  <a:cubicBezTo>
                    <a:pt x="4788699" y="1468726"/>
                    <a:pt x="4780369" y="1469755"/>
                    <a:pt x="4771823" y="1470324"/>
                  </a:cubicBezTo>
                  <a:cubicBezTo>
                    <a:pt x="4745790" y="1471894"/>
                    <a:pt x="4719721" y="1472679"/>
                    <a:pt x="4693726" y="1475031"/>
                  </a:cubicBezTo>
                  <a:cubicBezTo>
                    <a:pt x="4677818" y="1476425"/>
                    <a:pt x="4661410" y="1483651"/>
                    <a:pt x="4646522" y="1482013"/>
                  </a:cubicBezTo>
                  <a:cubicBezTo>
                    <a:pt x="4616175" y="1478927"/>
                    <a:pt x="4586536" y="1490556"/>
                    <a:pt x="4556001" y="1483554"/>
                  </a:cubicBezTo>
                  <a:cubicBezTo>
                    <a:pt x="4546547" y="1481499"/>
                    <a:pt x="4534022" y="1488380"/>
                    <a:pt x="4522761" y="1489236"/>
                  </a:cubicBezTo>
                  <a:cubicBezTo>
                    <a:pt x="4494612" y="1491377"/>
                    <a:pt x="4466422" y="1492580"/>
                    <a:pt x="4438228" y="1493782"/>
                  </a:cubicBezTo>
                  <a:cubicBezTo>
                    <a:pt x="4412951" y="1494844"/>
                    <a:pt x="4386813" y="1498301"/>
                    <a:pt x="4362305" y="1495088"/>
                  </a:cubicBezTo>
                  <a:cubicBezTo>
                    <a:pt x="4336613" y="1491619"/>
                    <a:pt x="4313708" y="1493351"/>
                    <a:pt x="4289278" y="1499864"/>
                  </a:cubicBezTo>
                  <a:cubicBezTo>
                    <a:pt x="4272539" y="1504281"/>
                    <a:pt x="4254677" y="1505613"/>
                    <a:pt x="4237236" y="1507551"/>
                  </a:cubicBezTo>
                  <a:cubicBezTo>
                    <a:pt x="4218443" y="1509712"/>
                    <a:pt x="4197483" y="1507428"/>
                    <a:pt x="4180626" y="1513420"/>
                  </a:cubicBezTo>
                  <a:cubicBezTo>
                    <a:pt x="4130437" y="1531219"/>
                    <a:pt x="4078308" y="1537027"/>
                    <a:pt x="4025047" y="1539594"/>
                  </a:cubicBezTo>
                  <a:cubicBezTo>
                    <a:pt x="4015328" y="1540063"/>
                    <a:pt x="4005307" y="1538350"/>
                    <a:pt x="3995866" y="1536451"/>
                  </a:cubicBezTo>
                  <a:cubicBezTo>
                    <a:pt x="3940757" y="1524983"/>
                    <a:pt x="3886195" y="1528868"/>
                    <a:pt x="3831212" y="1540151"/>
                  </a:cubicBezTo>
                  <a:cubicBezTo>
                    <a:pt x="3819833" y="1542583"/>
                    <a:pt x="3807019" y="1543514"/>
                    <a:pt x="3795461" y="1542189"/>
                  </a:cubicBezTo>
                  <a:cubicBezTo>
                    <a:pt x="3762927" y="1538264"/>
                    <a:pt x="3731194" y="1530691"/>
                    <a:pt x="3698543" y="1528342"/>
                  </a:cubicBezTo>
                  <a:cubicBezTo>
                    <a:pt x="3644585" y="1524508"/>
                    <a:pt x="3599168" y="1548354"/>
                    <a:pt x="3551836" y="1564762"/>
                  </a:cubicBezTo>
                  <a:cubicBezTo>
                    <a:pt x="3506795" y="1580273"/>
                    <a:pt x="3469370" y="1612209"/>
                    <a:pt x="3415003" y="1608081"/>
                  </a:cubicBezTo>
                  <a:cubicBezTo>
                    <a:pt x="3409532" y="1607717"/>
                    <a:pt x="3403709" y="1612236"/>
                    <a:pt x="3397737" y="1613622"/>
                  </a:cubicBezTo>
                  <a:cubicBezTo>
                    <a:pt x="3381358" y="1617394"/>
                    <a:pt x="3365010" y="1621790"/>
                    <a:pt x="3348360" y="1624007"/>
                  </a:cubicBezTo>
                  <a:cubicBezTo>
                    <a:pt x="3328041" y="1626870"/>
                    <a:pt x="3307211" y="1627247"/>
                    <a:pt x="3286876" y="1629796"/>
                  </a:cubicBezTo>
                  <a:cubicBezTo>
                    <a:pt x="3273801" y="1631368"/>
                    <a:pt x="3260860" y="1633717"/>
                    <a:pt x="3247932" y="1635832"/>
                  </a:cubicBezTo>
                  <a:lnTo>
                    <a:pt x="3244999" y="1636180"/>
                  </a:lnTo>
                  <a:lnTo>
                    <a:pt x="3184484" y="1639097"/>
                  </a:lnTo>
                  <a:lnTo>
                    <a:pt x="3177540" y="1638715"/>
                  </a:lnTo>
                  <a:cubicBezTo>
                    <a:pt x="3167030" y="1637417"/>
                    <a:pt x="3156526" y="1635766"/>
                    <a:pt x="3146060" y="1634857"/>
                  </a:cubicBezTo>
                  <a:cubicBezTo>
                    <a:pt x="3116518" y="1632358"/>
                    <a:pt x="3084302" y="1635010"/>
                    <a:pt x="3057965" y="1626236"/>
                  </a:cubicBezTo>
                  <a:cubicBezTo>
                    <a:pt x="3029852" y="1616919"/>
                    <a:pt x="3003375" y="1613330"/>
                    <a:pt x="2974961" y="1617995"/>
                  </a:cubicBezTo>
                  <a:cubicBezTo>
                    <a:pt x="2965488" y="1619550"/>
                    <a:pt x="2953558" y="1626717"/>
                    <a:pt x="2949608" y="1633655"/>
                  </a:cubicBezTo>
                  <a:cubicBezTo>
                    <a:pt x="2940805" y="1649145"/>
                    <a:pt x="2927912" y="1652436"/>
                    <a:pt x="2909973" y="1648121"/>
                  </a:cubicBezTo>
                  <a:cubicBezTo>
                    <a:pt x="2894404" y="1644476"/>
                    <a:pt x="2875446" y="1643195"/>
                    <a:pt x="2864542" y="1635245"/>
                  </a:cubicBezTo>
                  <a:cubicBezTo>
                    <a:pt x="2833644" y="1612724"/>
                    <a:pt x="2795701" y="1613769"/>
                    <a:pt x="2758460" y="1609130"/>
                  </a:cubicBezTo>
                  <a:cubicBezTo>
                    <a:pt x="2735725" y="1606301"/>
                    <a:pt x="2714721" y="1607157"/>
                    <a:pt x="2692301" y="1610905"/>
                  </a:cubicBezTo>
                  <a:cubicBezTo>
                    <a:pt x="2643606" y="1619217"/>
                    <a:pt x="2595572" y="1613057"/>
                    <a:pt x="2548009" y="1604522"/>
                  </a:cubicBezTo>
                  <a:cubicBezTo>
                    <a:pt x="2516561" y="1598820"/>
                    <a:pt x="2484471" y="1595972"/>
                    <a:pt x="2453210" y="1590103"/>
                  </a:cubicBezTo>
                  <a:cubicBezTo>
                    <a:pt x="2429807" y="1585581"/>
                    <a:pt x="2406352" y="1579963"/>
                    <a:pt x="2384726" y="1571904"/>
                  </a:cubicBezTo>
                  <a:cubicBezTo>
                    <a:pt x="2353369" y="1560075"/>
                    <a:pt x="2325581" y="1541326"/>
                    <a:pt x="2286765" y="1548534"/>
                  </a:cubicBezTo>
                  <a:cubicBezTo>
                    <a:pt x="2252584" y="1554889"/>
                    <a:pt x="2221009" y="1546526"/>
                    <a:pt x="2189064" y="1538649"/>
                  </a:cubicBezTo>
                  <a:cubicBezTo>
                    <a:pt x="2165600" y="1532875"/>
                    <a:pt x="2142133" y="1526942"/>
                    <a:pt x="2118010" y="1523712"/>
                  </a:cubicBezTo>
                  <a:cubicBezTo>
                    <a:pt x="2089379" y="1519913"/>
                    <a:pt x="2057412" y="1523652"/>
                    <a:pt x="2031682" y="1515318"/>
                  </a:cubicBezTo>
                  <a:cubicBezTo>
                    <a:pt x="2004761" y="1506572"/>
                    <a:pt x="1983123" y="1514364"/>
                    <a:pt x="1959737" y="1518317"/>
                  </a:cubicBezTo>
                  <a:cubicBezTo>
                    <a:pt x="1922433" y="1524509"/>
                    <a:pt x="1885501" y="1534450"/>
                    <a:pt x="1847100" y="1525944"/>
                  </a:cubicBezTo>
                  <a:cubicBezTo>
                    <a:pt x="1800428" y="1515638"/>
                    <a:pt x="1754098" y="1504375"/>
                    <a:pt x="1707262" y="1494706"/>
                  </a:cubicBezTo>
                  <a:cubicBezTo>
                    <a:pt x="1689158" y="1491026"/>
                    <a:pt x="1669827" y="1490075"/>
                    <a:pt x="1651067" y="1488939"/>
                  </a:cubicBezTo>
                  <a:cubicBezTo>
                    <a:pt x="1633296" y="1488069"/>
                    <a:pt x="1612320" y="1493475"/>
                    <a:pt x="1598392" y="1487556"/>
                  </a:cubicBezTo>
                  <a:cubicBezTo>
                    <a:pt x="1562588" y="1472333"/>
                    <a:pt x="1526230" y="1465768"/>
                    <a:pt x="1485796" y="1467717"/>
                  </a:cubicBezTo>
                  <a:cubicBezTo>
                    <a:pt x="1470633" y="1468448"/>
                    <a:pt x="1455519" y="1462113"/>
                    <a:pt x="1440105" y="1461600"/>
                  </a:cubicBezTo>
                  <a:cubicBezTo>
                    <a:pt x="1419033" y="1461047"/>
                    <a:pt x="1394726" y="1457982"/>
                    <a:pt x="1376742" y="1464813"/>
                  </a:cubicBezTo>
                  <a:cubicBezTo>
                    <a:pt x="1334463" y="1480976"/>
                    <a:pt x="1299105" y="1470908"/>
                    <a:pt x="1260914" y="1458783"/>
                  </a:cubicBezTo>
                  <a:cubicBezTo>
                    <a:pt x="1223316" y="1446785"/>
                    <a:pt x="1183912" y="1437700"/>
                    <a:pt x="1144209" y="1430510"/>
                  </a:cubicBezTo>
                  <a:cubicBezTo>
                    <a:pt x="1129277" y="1427934"/>
                    <a:pt x="1111855" y="1434268"/>
                    <a:pt x="1095577" y="1436151"/>
                  </a:cubicBezTo>
                  <a:cubicBezTo>
                    <a:pt x="1089760" y="1436745"/>
                    <a:pt x="1083367" y="1437525"/>
                    <a:pt x="1078045" y="1436212"/>
                  </a:cubicBezTo>
                  <a:cubicBezTo>
                    <a:pt x="1026587" y="1423625"/>
                    <a:pt x="974523" y="1414679"/>
                    <a:pt x="919891" y="1425160"/>
                  </a:cubicBezTo>
                  <a:cubicBezTo>
                    <a:pt x="914876" y="1426187"/>
                    <a:pt x="909153" y="1424736"/>
                    <a:pt x="904047" y="1423883"/>
                  </a:cubicBezTo>
                  <a:cubicBezTo>
                    <a:pt x="879088" y="1419436"/>
                    <a:pt x="854553" y="1411675"/>
                    <a:pt x="829382" y="1410847"/>
                  </a:cubicBezTo>
                  <a:cubicBezTo>
                    <a:pt x="767326" y="1408817"/>
                    <a:pt x="705028" y="1409779"/>
                    <a:pt x="642661" y="1409490"/>
                  </a:cubicBezTo>
                  <a:cubicBezTo>
                    <a:pt x="638766" y="1409522"/>
                    <a:pt x="634684" y="1409719"/>
                    <a:pt x="631134" y="1408791"/>
                  </a:cubicBezTo>
                  <a:cubicBezTo>
                    <a:pt x="607871" y="1403163"/>
                    <a:pt x="587956" y="1406321"/>
                    <a:pt x="569136" y="1420097"/>
                  </a:cubicBezTo>
                  <a:cubicBezTo>
                    <a:pt x="560854" y="1426146"/>
                    <a:pt x="549335" y="1429684"/>
                    <a:pt x="538796" y="1433330"/>
                  </a:cubicBezTo>
                  <a:cubicBezTo>
                    <a:pt x="523276" y="1438787"/>
                    <a:pt x="507362" y="1444105"/>
                    <a:pt x="491177" y="1447867"/>
                  </a:cubicBezTo>
                  <a:cubicBezTo>
                    <a:pt x="475178" y="1451464"/>
                    <a:pt x="458068" y="1456211"/>
                    <a:pt x="442411" y="1454770"/>
                  </a:cubicBezTo>
                  <a:cubicBezTo>
                    <a:pt x="414232" y="1452205"/>
                    <a:pt x="387176" y="1444721"/>
                    <a:pt x="359296" y="1440257"/>
                  </a:cubicBezTo>
                  <a:cubicBezTo>
                    <a:pt x="349673" y="1438680"/>
                    <a:pt x="339191" y="1439501"/>
                    <a:pt x="329271" y="1439821"/>
                  </a:cubicBezTo>
                  <a:cubicBezTo>
                    <a:pt x="306503" y="1440449"/>
                    <a:pt x="283397" y="1446114"/>
                    <a:pt x="262167" y="1434111"/>
                  </a:cubicBezTo>
                  <a:cubicBezTo>
                    <a:pt x="242530" y="1422816"/>
                    <a:pt x="223456" y="1427345"/>
                    <a:pt x="203882" y="1437548"/>
                  </a:cubicBezTo>
                  <a:cubicBezTo>
                    <a:pt x="189813" y="1444818"/>
                    <a:pt x="173736" y="1450772"/>
                    <a:pt x="157723" y="1454055"/>
                  </a:cubicBezTo>
                  <a:cubicBezTo>
                    <a:pt x="135728" y="1458567"/>
                    <a:pt x="113832" y="1461037"/>
                    <a:pt x="89823" y="1460153"/>
                  </a:cubicBezTo>
                  <a:cubicBezTo>
                    <a:pt x="72843" y="1459559"/>
                    <a:pt x="59011" y="1459598"/>
                    <a:pt x="45393" y="1451938"/>
                  </a:cubicBezTo>
                  <a:cubicBezTo>
                    <a:pt x="43196" y="1450788"/>
                    <a:pt x="39293" y="1450662"/>
                    <a:pt x="36385" y="1450960"/>
                  </a:cubicBezTo>
                  <a:lnTo>
                    <a:pt x="0" y="1452514"/>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AE56EED7-40A9-4EAF-B230-108CC384E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9637211" cy="1649863"/>
            </a:xfrm>
            <a:custGeom>
              <a:avLst/>
              <a:gdLst>
                <a:gd name="connsiteX0" fmla="*/ 2468659 w 9637211"/>
                <a:gd name="connsiteY0" fmla="*/ 1380297 h 1649863"/>
                <a:gd name="connsiteX1" fmla="*/ 2460722 w 9637211"/>
                <a:gd name="connsiteY1" fmla="*/ 1390272 h 1649863"/>
                <a:gd name="connsiteX2" fmla="*/ 2446257 w 9637211"/>
                <a:gd name="connsiteY2" fmla="*/ 1406498 h 1649863"/>
                <a:gd name="connsiteX3" fmla="*/ 2427494 w 9637211"/>
                <a:gd name="connsiteY3" fmla="*/ 1415356 h 1649863"/>
                <a:gd name="connsiteX4" fmla="*/ 2460722 w 9637211"/>
                <a:gd name="connsiteY4" fmla="*/ 1390272 h 1649863"/>
                <a:gd name="connsiteX5" fmla="*/ 5731745 w 9637211"/>
                <a:gd name="connsiteY5" fmla="*/ 1360489 h 1649863"/>
                <a:gd name="connsiteX6" fmla="*/ 5698179 w 9637211"/>
                <a:gd name="connsiteY6" fmla="*/ 1367442 h 1649863"/>
                <a:gd name="connsiteX7" fmla="*/ 5715901 w 9637211"/>
                <a:gd name="connsiteY7" fmla="*/ 1365274 h 1649863"/>
                <a:gd name="connsiteX8" fmla="*/ 5731745 w 9637211"/>
                <a:gd name="connsiteY8" fmla="*/ 1360489 h 1649863"/>
                <a:gd name="connsiteX9" fmla="*/ 5503859 w 9637211"/>
                <a:gd name="connsiteY9" fmla="*/ 1324849 h 1649863"/>
                <a:gd name="connsiteX10" fmla="*/ 5516994 w 9637211"/>
                <a:gd name="connsiteY10" fmla="*/ 1333353 h 1649863"/>
                <a:gd name="connsiteX11" fmla="*/ 5516994 w 9637211"/>
                <a:gd name="connsiteY11" fmla="*/ 1333352 h 1649863"/>
                <a:gd name="connsiteX12" fmla="*/ 4720031 w 9637211"/>
                <a:gd name="connsiteY12" fmla="*/ 1268958 h 1649863"/>
                <a:gd name="connsiteX13" fmla="*/ 4749955 w 9637211"/>
                <a:gd name="connsiteY13" fmla="*/ 1273114 h 1649863"/>
                <a:gd name="connsiteX14" fmla="*/ 4767388 w 9637211"/>
                <a:gd name="connsiteY14" fmla="*/ 1277477 h 1649863"/>
                <a:gd name="connsiteX15" fmla="*/ 4767531 w 9637211"/>
                <a:gd name="connsiteY15" fmla="*/ 1277513 h 1649863"/>
                <a:gd name="connsiteX16" fmla="*/ 4782965 w 9637211"/>
                <a:gd name="connsiteY16" fmla="*/ 1281578 h 1649863"/>
                <a:gd name="connsiteX17" fmla="*/ 4784809 w 9637211"/>
                <a:gd name="connsiteY17" fmla="*/ 1281832 h 1649863"/>
                <a:gd name="connsiteX18" fmla="*/ 4790792 w 9637211"/>
                <a:gd name="connsiteY18" fmla="*/ 1283327 h 1649863"/>
                <a:gd name="connsiteX19" fmla="*/ 4814638 w 9637211"/>
                <a:gd name="connsiteY19" fmla="*/ 1285937 h 1649863"/>
                <a:gd name="connsiteX20" fmla="*/ 4784809 w 9637211"/>
                <a:gd name="connsiteY20" fmla="*/ 1281832 h 1649863"/>
                <a:gd name="connsiteX21" fmla="*/ 4767531 w 9637211"/>
                <a:gd name="connsiteY21" fmla="*/ 1277513 h 1649863"/>
                <a:gd name="connsiteX22" fmla="*/ 4751799 w 9637211"/>
                <a:gd name="connsiteY22" fmla="*/ 1273370 h 1649863"/>
                <a:gd name="connsiteX23" fmla="*/ 4749955 w 9637211"/>
                <a:gd name="connsiteY23" fmla="*/ 1273114 h 1649863"/>
                <a:gd name="connsiteX24" fmla="*/ 4743957 w 9637211"/>
                <a:gd name="connsiteY24" fmla="*/ 1271612 h 1649863"/>
                <a:gd name="connsiteX25" fmla="*/ 4720031 w 9637211"/>
                <a:gd name="connsiteY25" fmla="*/ 1268958 h 1649863"/>
                <a:gd name="connsiteX26" fmla="*/ 3276840 w 9637211"/>
                <a:gd name="connsiteY26" fmla="*/ 1263985 h 1649863"/>
                <a:gd name="connsiteX27" fmla="*/ 3328341 w 9637211"/>
                <a:gd name="connsiteY27" fmla="*/ 1281473 h 1649863"/>
                <a:gd name="connsiteX28" fmla="*/ 3301810 w 9637211"/>
                <a:gd name="connsiteY28" fmla="*/ 1277386 h 1649863"/>
                <a:gd name="connsiteX29" fmla="*/ 3276840 w 9637211"/>
                <a:gd name="connsiteY29" fmla="*/ 1263985 h 1649863"/>
                <a:gd name="connsiteX30" fmla="*/ 3519760 w 9637211"/>
                <a:gd name="connsiteY30" fmla="*/ 1250994 h 1649863"/>
                <a:gd name="connsiteX31" fmla="*/ 3503255 w 9637211"/>
                <a:gd name="connsiteY31" fmla="*/ 1251147 h 1649863"/>
                <a:gd name="connsiteX32" fmla="*/ 3519760 w 9637211"/>
                <a:gd name="connsiteY32" fmla="*/ 1250994 h 1649863"/>
                <a:gd name="connsiteX33" fmla="*/ 3537011 w 9637211"/>
                <a:gd name="connsiteY33" fmla="*/ 1257249 h 1649863"/>
                <a:gd name="connsiteX34" fmla="*/ 3519760 w 9637211"/>
                <a:gd name="connsiteY34" fmla="*/ 1250994 h 1649863"/>
                <a:gd name="connsiteX35" fmla="*/ 5038723 w 9637211"/>
                <a:gd name="connsiteY35" fmla="*/ 1229019 h 1649863"/>
                <a:gd name="connsiteX36" fmla="*/ 5009340 w 9637211"/>
                <a:gd name="connsiteY36" fmla="*/ 1231627 h 1649863"/>
                <a:gd name="connsiteX37" fmla="*/ 5069905 w 9637211"/>
                <a:gd name="connsiteY37" fmla="*/ 1231533 h 1649863"/>
                <a:gd name="connsiteX38" fmla="*/ 5038723 w 9637211"/>
                <a:gd name="connsiteY38" fmla="*/ 1229019 h 1649863"/>
                <a:gd name="connsiteX39" fmla="*/ 6274350 w 9637211"/>
                <a:gd name="connsiteY39" fmla="*/ 1198579 h 1649863"/>
                <a:gd name="connsiteX40" fmla="*/ 6274350 w 9637211"/>
                <a:gd name="connsiteY40" fmla="*/ 1198580 h 1649863"/>
                <a:gd name="connsiteX41" fmla="*/ 6299734 w 9637211"/>
                <a:gd name="connsiteY41" fmla="*/ 1215874 h 1649863"/>
                <a:gd name="connsiteX42" fmla="*/ 6274350 w 9637211"/>
                <a:gd name="connsiteY42" fmla="*/ 1198579 h 1649863"/>
                <a:gd name="connsiteX43" fmla="*/ 284014 w 9637211"/>
                <a:gd name="connsiteY43" fmla="*/ 1083637 h 1649863"/>
                <a:gd name="connsiteX44" fmla="*/ 274455 w 9637211"/>
                <a:gd name="connsiteY44" fmla="*/ 1086842 h 1649863"/>
                <a:gd name="connsiteX45" fmla="*/ 233501 w 9637211"/>
                <a:gd name="connsiteY45" fmla="*/ 1096794 h 1649863"/>
                <a:gd name="connsiteX46" fmla="*/ 274456 w 9637211"/>
                <a:gd name="connsiteY46" fmla="*/ 1086842 h 1649863"/>
                <a:gd name="connsiteX47" fmla="*/ 691166 w 9637211"/>
                <a:gd name="connsiteY47" fmla="*/ 1081917 h 1649863"/>
                <a:gd name="connsiteX48" fmla="*/ 677191 w 9637211"/>
                <a:gd name="connsiteY48" fmla="*/ 1087044 h 1649863"/>
                <a:gd name="connsiteX49" fmla="*/ 632391 w 9637211"/>
                <a:gd name="connsiteY49" fmla="*/ 1110922 h 1649863"/>
                <a:gd name="connsiteX50" fmla="*/ 677192 w 9637211"/>
                <a:gd name="connsiteY50" fmla="*/ 1087044 h 1649863"/>
                <a:gd name="connsiteX51" fmla="*/ 428044 w 9637211"/>
                <a:gd name="connsiteY51" fmla="*/ 1067823 h 1649863"/>
                <a:gd name="connsiteX52" fmla="*/ 479634 w 9637211"/>
                <a:gd name="connsiteY52" fmla="*/ 1077452 h 1649863"/>
                <a:gd name="connsiteX53" fmla="*/ 428044 w 9637211"/>
                <a:gd name="connsiteY53" fmla="*/ 1067823 h 1649863"/>
                <a:gd name="connsiteX54" fmla="*/ 7445292 w 9637211"/>
                <a:gd name="connsiteY54" fmla="*/ 757632 h 1649863"/>
                <a:gd name="connsiteX55" fmla="*/ 7466390 w 9637211"/>
                <a:gd name="connsiteY55" fmla="*/ 768915 h 1649863"/>
                <a:gd name="connsiteX56" fmla="*/ 7474827 w 9637211"/>
                <a:gd name="connsiteY56" fmla="*/ 771226 h 1649863"/>
                <a:gd name="connsiteX57" fmla="*/ 7466391 w 9637211"/>
                <a:gd name="connsiteY57" fmla="*/ 768915 h 1649863"/>
                <a:gd name="connsiteX58" fmla="*/ 7445292 w 9637211"/>
                <a:gd name="connsiteY58" fmla="*/ 757632 h 1649863"/>
                <a:gd name="connsiteX59" fmla="*/ 0 w 9637211"/>
                <a:gd name="connsiteY59" fmla="*/ 0 h 1649863"/>
                <a:gd name="connsiteX60" fmla="*/ 9637211 w 9637211"/>
                <a:gd name="connsiteY60" fmla="*/ 0 h 1649863"/>
                <a:gd name="connsiteX61" fmla="*/ 9583319 w 9637211"/>
                <a:gd name="connsiteY61" fmla="*/ 32146 h 1649863"/>
                <a:gd name="connsiteX62" fmla="*/ 9493665 w 9637211"/>
                <a:gd name="connsiteY62" fmla="*/ 112426 h 1649863"/>
                <a:gd name="connsiteX63" fmla="*/ 9457156 w 9637211"/>
                <a:gd name="connsiteY63" fmla="*/ 155303 h 1649863"/>
                <a:gd name="connsiteX64" fmla="*/ 9377643 w 9637211"/>
                <a:gd name="connsiteY64" fmla="*/ 187228 h 1649863"/>
                <a:gd name="connsiteX65" fmla="*/ 9292088 w 9637211"/>
                <a:gd name="connsiteY65" fmla="*/ 235295 h 1649863"/>
                <a:gd name="connsiteX66" fmla="*/ 9231985 w 9637211"/>
                <a:gd name="connsiteY66" fmla="*/ 281821 h 1649863"/>
                <a:gd name="connsiteX67" fmla="*/ 9185378 w 9637211"/>
                <a:gd name="connsiteY67" fmla="*/ 313259 h 1649863"/>
                <a:gd name="connsiteX68" fmla="*/ 9118948 w 9637211"/>
                <a:gd name="connsiteY68" fmla="*/ 345810 h 1649863"/>
                <a:gd name="connsiteX69" fmla="*/ 9052763 w 9637211"/>
                <a:gd name="connsiteY69" fmla="*/ 387450 h 1649863"/>
                <a:gd name="connsiteX70" fmla="*/ 9020858 w 9637211"/>
                <a:gd name="connsiteY70" fmla="*/ 412686 h 1649863"/>
                <a:gd name="connsiteX71" fmla="*/ 8958799 w 9637211"/>
                <a:gd name="connsiteY71" fmla="*/ 455068 h 1649863"/>
                <a:gd name="connsiteX72" fmla="*/ 8894669 w 9637211"/>
                <a:gd name="connsiteY72" fmla="*/ 494884 h 1649863"/>
                <a:gd name="connsiteX73" fmla="*/ 8772871 w 9637211"/>
                <a:gd name="connsiteY73" fmla="*/ 542815 h 1649863"/>
                <a:gd name="connsiteX74" fmla="*/ 8663102 w 9637211"/>
                <a:gd name="connsiteY74" fmla="*/ 609939 h 1649863"/>
                <a:gd name="connsiteX75" fmla="*/ 8575858 w 9637211"/>
                <a:gd name="connsiteY75" fmla="*/ 659344 h 1649863"/>
                <a:gd name="connsiteX76" fmla="*/ 8525191 w 9637211"/>
                <a:gd name="connsiteY76" fmla="*/ 691449 h 1649863"/>
                <a:gd name="connsiteX77" fmla="*/ 8432740 w 9637211"/>
                <a:gd name="connsiteY77" fmla="*/ 762134 h 1649863"/>
                <a:gd name="connsiteX78" fmla="*/ 8287775 w 9637211"/>
                <a:gd name="connsiteY78" fmla="*/ 838802 h 1649863"/>
                <a:gd name="connsiteX79" fmla="*/ 8199975 w 9637211"/>
                <a:gd name="connsiteY79" fmla="*/ 880700 h 1649863"/>
                <a:gd name="connsiteX80" fmla="*/ 8009879 w 9637211"/>
                <a:gd name="connsiteY80" fmla="*/ 946676 h 1649863"/>
                <a:gd name="connsiteX81" fmla="*/ 7948650 w 9637211"/>
                <a:gd name="connsiteY81" fmla="*/ 969872 h 1649863"/>
                <a:gd name="connsiteX82" fmla="*/ 7878149 w 9637211"/>
                <a:gd name="connsiteY82" fmla="*/ 986611 h 1649863"/>
                <a:gd name="connsiteX83" fmla="*/ 7765368 w 9637211"/>
                <a:gd name="connsiteY83" fmla="*/ 1023592 h 1649863"/>
                <a:gd name="connsiteX84" fmla="*/ 7544827 w 9637211"/>
                <a:gd name="connsiteY84" fmla="*/ 1088525 h 1649863"/>
                <a:gd name="connsiteX85" fmla="*/ 7496243 w 9637211"/>
                <a:gd name="connsiteY85" fmla="*/ 1099185 h 1649863"/>
                <a:gd name="connsiteX86" fmla="*/ 7373131 w 9637211"/>
                <a:gd name="connsiteY86" fmla="*/ 1140118 h 1649863"/>
                <a:gd name="connsiteX87" fmla="*/ 7299425 w 9637211"/>
                <a:gd name="connsiteY87" fmla="*/ 1167211 h 1649863"/>
                <a:gd name="connsiteX88" fmla="*/ 7238066 w 9637211"/>
                <a:gd name="connsiteY88" fmla="*/ 1183666 h 1649863"/>
                <a:gd name="connsiteX89" fmla="*/ 7183552 w 9637211"/>
                <a:gd name="connsiteY89" fmla="*/ 1192571 h 1649863"/>
                <a:gd name="connsiteX90" fmla="*/ 7040813 w 9637211"/>
                <a:gd name="connsiteY90" fmla="*/ 1230525 h 1649863"/>
                <a:gd name="connsiteX91" fmla="*/ 6983864 w 9637211"/>
                <a:gd name="connsiteY91" fmla="*/ 1245513 h 1649863"/>
                <a:gd name="connsiteX92" fmla="*/ 6836601 w 9637211"/>
                <a:gd name="connsiteY92" fmla="*/ 1294672 h 1649863"/>
                <a:gd name="connsiteX93" fmla="*/ 6711393 w 9637211"/>
                <a:gd name="connsiteY93" fmla="*/ 1328485 h 1649863"/>
                <a:gd name="connsiteX94" fmla="*/ 6659164 w 9637211"/>
                <a:gd name="connsiteY94" fmla="*/ 1344343 h 1649863"/>
                <a:gd name="connsiteX95" fmla="*/ 6539327 w 9637211"/>
                <a:gd name="connsiteY95" fmla="*/ 1372405 h 1649863"/>
                <a:gd name="connsiteX96" fmla="*/ 6471659 w 9637211"/>
                <a:gd name="connsiteY96" fmla="*/ 1391362 h 1649863"/>
                <a:gd name="connsiteX97" fmla="*/ 6305536 w 9637211"/>
                <a:gd name="connsiteY97" fmla="*/ 1417103 h 1649863"/>
                <a:gd name="connsiteX98" fmla="*/ 6133939 w 9637211"/>
                <a:gd name="connsiteY98" fmla="*/ 1442481 h 1649863"/>
                <a:gd name="connsiteX99" fmla="*/ 6039547 w 9637211"/>
                <a:gd name="connsiteY99" fmla="*/ 1452681 h 1649863"/>
                <a:gd name="connsiteX100" fmla="*/ 5957366 w 9637211"/>
                <a:gd name="connsiteY100" fmla="*/ 1465590 h 1649863"/>
                <a:gd name="connsiteX101" fmla="*/ 5885715 w 9637211"/>
                <a:gd name="connsiteY101" fmla="*/ 1474694 h 1649863"/>
                <a:gd name="connsiteX102" fmla="*/ 5771774 w 9637211"/>
                <a:gd name="connsiteY102" fmla="*/ 1491643 h 1649863"/>
                <a:gd name="connsiteX103" fmla="*/ 5724294 w 9637211"/>
                <a:gd name="connsiteY103" fmla="*/ 1496914 h 1649863"/>
                <a:gd name="connsiteX104" fmla="*/ 5611931 w 9637211"/>
                <a:gd name="connsiteY104" fmla="*/ 1502173 h 1649863"/>
                <a:gd name="connsiteX105" fmla="*/ 5572785 w 9637211"/>
                <a:gd name="connsiteY105" fmla="*/ 1502492 h 1649863"/>
                <a:gd name="connsiteX106" fmla="*/ 5496622 w 9637211"/>
                <a:gd name="connsiteY106" fmla="*/ 1486703 h 1649863"/>
                <a:gd name="connsiteX107" fmla="*/ 5487614 w 9637211"/>
                <a:gd name="connsiteY107" fmla="*/ 1485725 h 1649863"/>
                <a:gd name="connsiteX108" fmla="*/ 5437869 w 9637211"/>
                <a:gd name="connsiteY108" fmla="*/ 1480432 h 1649863"/>
                <a:gd name="connsiteX109" fmla="*/ 5410729 w 9637211"/>
                <a:gd name="connsiteY109" fmla="*/ 1479229 h 1649863"/>
                <a:gd name="connsiteX110" fmla="*/ 5307325 w 9637211"/>
                <a:gd name="connsiteY110" fmla="*/ 1468207 h 1649863"/>
                <a:gd name="connsiteX111" fmla="*/ 5247871 w 9637211"/>
                <a:gd name="connsiteY111" fmla="*/ 1463540 h 1649863"/>
                <a:gd name="connsiteX112" fmla="*/ 5200105 w 9637211"/>
                <a:gd name="connsiteY112" fmla="*/ 1466942 h 1649863"/>
                <a:gd name="connsiteX113" fmla="*/ 5116199 w 9637211"/>
                <a:gd name="connsiteY113" fmla="*/ 1472398 h 1649863"/>
                <a:gd name="connsiteX114" fmla="*/ 5089547 w 9637211"/>
                <a:gd name="connsiteY114" fmla="*/ 1477294 h 1649863"/>
                <a:gd name="connsiteX115" fmla="*/ 4967752 w 9637211"/>
                <a:gd name="connsiteY115" fmla="*/ 1472806 h 1649863"/>
                <a:gd name="connsiteX116" fmla="*/ 4898514 w 9637211"/>
                <a:gd name="connsiteY116" fmla="*/ 1475359 h 1649863"/>
                <a:gd name="connsiteX117" fmla="*/ 4819948 w 9637211"/>
                <a:gd name="connsiteY117" fmla="*/ 1466277 h 1649863"/>
                <a:gd name="connsiteX118" fmla="*/ 4797235 w 9637211"/>
                <a:gd name="connsiteY118" fmla="*/ 1467999 h 1649863"/>
                <a:gd name="connsiteX119" fmla="*/ 4771823 w 9637211"/>
                <a:gd name="connsiteY119" fmla="*/ 1470324 h 1649863"/>
                <a:gd name="connsiteX120" fmla="*/ 4693726 w 9637211"/>
                <a:gd name="connsiteY120" fmla="*/ 1475031 h 1649863"/>
                <a:gd name="connsiteX121" fmla="*/ 4646522 w 9637211"/>
                <a:gd name="connsiteY121" fmla="*/ 1482013 h 1649863"/>
                <a:gd name="connsiteX122" fmla="*/ 4556001 w 9637211"/>
                <a:gd name="connsiteY122" fmla="*/ 1483554 h 1649863"/>
                <a:gd name="connsiteX123" fmla="*/ 4522761 w 9637211"/>
                <a:gd name="connsiteY123" fmla="*/ 1489236 h 1649863"/>
                <a:gd name="connsiteX124" fmla="*/ 4438228 w 9637211"/>
                <a:gd name="connsiteY124" fmla="*/ 1493782 h 1649863"/>
                <a:gd name="connsiteX125" fmla="*/ 4362305 w 9637211"/>
                <a:gd name="connsiteY125" fmla="*/ 1495088 h 1649863"/>
                <a:gd name="connsiteX126" fmla="*/ 4289278 w 9637211"/>
                <a:gd name="connsiteY126" fmla="*/ 1499864 h 1649863"/>
                <a:gd name="connsiteX127" fmla="*/ 4237236 w 9637211"/>
                <a:gd name="connsiteY127" fmla="*/ 1507551 h 1649863"/>
                <a:gd name="connsiteX128" fmla="*/ 4180626 w 9637211"/>
                <a:gd name="connsiteY128" fmla="*/ 1513420 h 1649863"/>
                <a:gd name="connsiteX129" fmla="*/ 4025047 w 9637211"/>
                <a:gd name="connsiteY129" fmla="*/ 1539594 h 1649863"/>
                <a:gd name="connsiteX130" fmla="*/ 3995866 w 9637211"/>
                <a:gd name="connsiteY130" fmla="*/ 1536451 h 1649863"/>
                <a:gd name="connsiteX131" fmla="*/ 3831212 w 9637211"/>
                <a:gd name="connsiteY131" fmla="*/ 1540151 h 1649863"/>
                <a:gd name="connsiteX132" fmla="*/ 3795461 w 9637211"/>
                <a:gd name="connsiteY132" fmla="*/ 1542189 h 1649863"/>
                <a:gd name="connsiteX133" fmla="*/ 3698543 w 9637211"/>
                <a:gd name="connsiteY133" fmla="*/ 1528342 h 1649863"/>
                <a:gd name="connsiteX134" fmla="*/ 3551836 w 9637211"/>
                <a:gd name="connsiteY134" fmla="*/ 1564762 h 1649863"/>
                <a:gd name="connsiteX135" fmla="*/ 3415003 w 9637211"/>
                <a:gd name="connsiteY135" fmla="*/ 1608081 h 1649863"/>
                <a:gd name="connsiteX136" fmla="*/ 3397737 w 9637211"/>
                <a:gd name="connsiteY136" fmla="*/ 1613622 h 1649863"/>
                <a:gd name="connsiteX137" fmla="*/ 3348360 w 9637211"/>
                <a:gd name="connsiteY137" fmla="*/ 1624007 h 1649863"/>
                <a:gd name="connsiteX138" fmla="*/ 3286876 w 9637211"/>
                <a:gd name="connsiteY138" fmla="*/ 1629796 h 1649863"/>
                <a:gd name="connsiteX139" fmla="*/ 3247932 w 9637211"/>
                <a:gd name="connsiteY139" fmla="*/ 1635832 h 1649863"/>
                <a:gd name="connsiteX140" fmla="*/ 3244999 w 9637211"/>
                <a:gd name="connsiteY140" fmla="*/ 1636180 h 1649863"/>
                <a:gd name="connsiteX141" fmla="*/ 3184484 w 9637211"/>
                <a:gd name="connsiteY141" fmla="*/ 1639097 h 1649863"/>
                <a:gd name="connsiteX142" fmla="*/ 3177540 w 9637211"/>
                <a:gd name="connsiteY142" fmla="*/ 1638715 h 1649863"/>
                <a:gd name="connsiteX143" fmla="*/ 3146060 w 9637211"/>
                <a:gd name="connsiteY143" fmla="*/ 1634857 h 1649863"/>
                <a:gd name="connsiteX144" fmla="*/ 3057965 w 9637211"/>
                <a:gd name="connsiteY144" fmla="*/ 1626236 h 1649863"/>
                <a:gd name="connsiteX145" fmla="*/ 2974961 w 9637211"/>
                <a:gd name="connsiteY145" fmla="*/ 1617995 h 1649863"/>
                <a:gd name="connsiteX146" fmla="*/ 2949608 w 9637211"/>
                <a:gd name="connsiteY146" fmla="*/ 1633655 h 1649863"/>
                <a:gd name="connsiteX147" fmla="*/ 2909973 w 9637211"/>
                <a:gd name="connsiteY147" fmla="*/ 1648121 h 1649863"/>
                <a:gd name="connsiteX148" fmla="*/ 2864542 w 9637211"/>
                <a:gd name="connsiteY148" fmla="*/ 1635245 h 1649863"/>
                <a:gd name="connsiteX149" fmla="*/ 2758460 w 9637211"/>
                <a:gd name="connsiteY149" fmla="*/ 1609130 h 1649863"/>
                <a:gd name="connsiteX150" fmla="*/ 2692301 w 9637211"/>
                <a:gd name="connsiteY150" fmla="*/ 1610905 h 1649863"/>
                <a:gd name="connsiteX151" fmla="*/ 2548009 w 9637211"/>
                <a:gd name="connsiteY151" fmla="*/ 1604522 h 1649863"/>
                <a:gd name="connsiteX152" fmla="*/ 2453210 w 9637211"/>
                <a:gd name="connsiteY152" fmla="*/ 1590103 h 1649863"/>
                <a:gd name="connsiteX153" fmla="*/ 2384726 w 9637211"/>
                <a:gd name="connsiteY153" fmla="*/ 1571904 h 1649863"/>
                <a:gd name="connsiteX154" fmla="*/ 2286765 w 9637211"/>
                <a:gd name="connsiteY154" fmla="*/ 1548534 h 1649863"/>
                <a:gd name="connsiteX155" fmla="*/ 2189064 w 9637211"/>
                <a:gd name="connsiteY155" fmla="*/ 1538649 h 1649863"/>
                <a:gd name="connsiteX156" fmla="*/ 2118010 w 9637211"/>
                <a:gd name="connsiteY156" fmla="*/ 1523712 h 1649863"/>
                <a:gd name="connsiteX157" fmla="*/ 2031682 w 9637211"/>
                <a:gd name="connsiteY157" fmla="*/ 1515318 h 1649863"/>
                <a:gd name="connsiteX158" fmla="*/ 1959737 w 9637211"/>
                <a:gd name="connsiteY158" fmla="*/ 1518317 h 1649863"/>
                <a:gd name="connsiteX159" fmla="*/ 1847100 w 9637211"/>
                <a:gd name="connsiteY159" fmla="*/ 1525944 h 1649863"/>
                <a:gd name="connsiteX160" fmla="*/ 1707262 w 9637211"/>
                <a:gd name="connsiteY160" fmla="*/ 1494706 h 1649863"/>
                <a:gd name="connsiteX161" fmla="*/ 1651067 w 9637211"/>
                <a:gd name="connsiteY161" fmla="*/ 1488939 h 1649863"/>
                <a:gd name="connsiteX162" fmla="*/ 1598392 w 9637211"/>
                <a:gd name="connsiteY162" fmla="*/ 1487556 h 1649863"/>
                <a:gd name="connsiteX163" fmla="*/ 1485796 w 9637211"/>
                <a:gd name="connsiteY163" fmla="*/ 1467717 h 1649863"/>
                <a:gd name="connsiteX164" fmla="*/ 1440105 w 9637211"/>
                <a:gd name="connsiteY164" fmla="*/ 1461600 h 1649863"/>
                <a:gd name="connsiteX165" fmla="*/ 1376742 w 9637211"/>
                <a:gd name="connsiteY165" fmla="*/ 1464813 h 1649863"/>
                <a:gd name="connsiteX166" fmla="*/ 1260914 w 9637211"/>
                <a:gd name="connsiteY166" fmla="*/ 1458783 h 1649863"/>
                <a:gd name="connsiteX167" fmla="*/ 1144209 w 9637211"/>
                <a:gd name="connsiteY167" fmla="*/ 1430510 h 1649863"/>
                <a:gd name="connsiteX168" fmla="*/ 1095577 w 9637211"/>
                <a:gd name="connsiteY168" fmla="*/ 1436151 h 1649863"/>
                <a:gd name="connsiteX169" fmla="*/ 1078045 w 9637211"/>
                <a:gd name="connsiteY169" fmla="*/ 1436212 h 1649863"/>
                <a:gd name="connsiteX170" fmla="*/ 919891 w 9637211"/>
                <a:gd name="connsiteY170" fmla="*/ 1425160 h 1649863"/>
                <a:gd name="connsiteX171" fmla="*/ 904047 w 9637211"/>
                <a:gd name="connsiteY171" fmla="*/ 1423883 h 1649863"/>
                <a:gd name="connsiteX172" fmla="*/ 829382 w 9637211"/>
                <a:gd name="connsiteY172" fmla="*/ 1410847 h 1649863"/>
                <a:gd name="connsiteX173" fmla="*/ 642661 w 9637211"/>
                <a:gd name="connsiteY173" fmla="*/ 1409490 h 1649863"/>
                <a:gd name="connsiteX174" fmla="*/ 631134 w 9637211"/>
                <a:gd name="connsiteY174" fmla="*/ 1408791 h 1649863"/>
                <a:gd name="connsiteX175" fmla="*/ 569136 w 9637211"/>
                <a:gd name="connsiteY175" fmla="*/ 1420097 h 1649863"/>
                <a:gd name="connsiteX176" fmla="*/ 538796 w 9637211"/>
                <a:gd name="connsiteY176" fmla="*/ 1433330 h 1649863"/>
                <a:gd name="connsiteX177" fmla="*/ 491177 w 9637211"/>
                <a:gd name="connsiteY177" fmla="*/ 1447867 h 1649863"/>
                <a:gd name="connsiteX178" fmla="*/ 442411 w 9637211"/>
                <a:gd name="connsiteY178" fmla="*/ 1454770 h 1649863"/>
                <a:gd name="connsiteX179" fmla="*/ 359296 w 9637211"/>
                <a:gd name="connsiteY179" fmla="*/ 1440257 h 1649863"/>
                <a:gd name="connsiteX180" fmla="*/ 329271 w 9637211"/>
                <a:gd name="connsiteY180" fmla="*/ 1439821 h 1649863"/>
                <a:gd name="connsiteX181" fmla="*/ 262167 w 9637211"/>
                <a:gd name="connsiteY181" fmla="*/ 1434111 h 1649863"/>
                <a:gd name="connsiteX182" fmla="*/ 203882 w 9637211"/>
                <a:gd name="connsiteY182" fmla="*/ 1437548 h 1649863"/>
                <a:gd name="connsiteX183" fmla="*/ 157723 w 9637211"/>
                <a:gd name="connsiteY183" fmla="*/ 1454055 h 1649863"/>
                <a:gd name="connsiteX184" fmla="*/ 89823 w 9637211"/>
                <a:gd name="connsiteY184" fmla="*/ 1460153 h 1649863"/>
                <a:gd name="connsiteX185" fmla="*/ 45393 w 9637211"/>
                <a:gd name="connsiteY185" fmla="*/ 1451938 h 1649863"/>
                <a:gd name="connsiteX186" fmla="*/ 36385 w 9637211"/>
                <a:gd name="connsiteY186" fmla="*/ 1450960 h 1649863"/>
                <a:gd name="connsiteX187" fmla="*/ 0 w 9637211"/>
                <a:gd name="connsiteY187" fmla="*/ 1452514 h 1649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9637211" h="1649863">
                  <a:moveTo>
                    <a:pt x="2468659" y="1380297"/>
                  </a:moveTo>
                  <a:lnTo>
                    <a:pt x="2460722" y="1390272"/>
                  </a:lnTo>
                  <a:cubicBezTo>
                    <a:pt x="2456661" y="1396980"/>
                    <a:pt x="2451818" y="1402354"/>
                    <a:pt x="2446257" y="1406498"/>
                  </a:cubicBezTo>
                  <a:lnTo>
                    <a:pt x="2427494" y="1415356"/>
                  </a:lnTo>
                  <a:cubicBezTo>
                    <a:pt x="2441349" y="1411764"/>
                    <a:pt x="2452601" y="1403689"/>
                    <a:pt x="2460722" y="1390272"/>
                  </a:cubicBezTo>
                  <a:close/>
                  <a:moveTo>
                    <a:pt x="5731745" y="1360489"/>
                  </a:moveTo>
                  <a:lnTo>
                    <a:pt x="5698179" y="1367442"/>
                  </a:lnTo>
                  <a:lnTo>
                    <a:pt x="5715901" y="1365274"/>
                  </a:lnTo>
                  <a:cubicBezTo>
                    <a:pt x="5721750" y="1364345"/>
                    <a:pt x="5727285" y="1362979"/>
                    <a:pt x="5731745" y="1360489"/>
                  </a:cubicBezTo>
                  <a:close/>
                  <a:moveTo>
                    <a:pt x="5503859" y="1324849"/>
                  </a:moveTo>
                  <a:lnTo>
                    <a:pt x="5516994" y="1333353"/>
                  </a:lnTo>
                  <a:lnTo>
                    <a:pt x="5516994" y="1333352"/>
                  </a:lnTo>
                  <a:close/>
                  <a:moveTo>
                    <a:pt x="4720031" y="1268958"/>
                  </a:moveTo>
                  <a:lnTo>
                    <a:pt x="4749955" y="1273114"/>
                  </a:lnTo>
                  <a:lnTo>
                    <a:pt x="4767388" y="1277477"/>
                  </a:lnTo>
                  <a:lnTo>
                    <a:pt x="4767531" y="1277513"/>
                  </a:lnTo>
                  <a:lnTo>
                    <a:pt x="4782965" y="1281578"/>
                  </a:lnTo>
                  <a:lnTo>
                    <a:pt x="4784809" y="1281832"/>
                  </a:lnTo>
                  <a:lnTo>
                    <a:pt x="4790792" y="1283327"/>
                  </a:lnTo>
                  <a:cubicBezTo>
                    <a:pt x="4798641" y="1284916"/>
                    <a:pt x="4806563" y="1285965"/>
                    <a:pt x="4814638" y="1285937"/>
                  </a:cubicBezTo>
                  <a:lnTo>
                    <a:pt x="4784809" y="1281832"/>
                  </a:lnTo>
                  <a:lnTo>
                    <a:pt x="4767531" y="1277513"/>
                  </a:lnTo>
                  <a:lnTo>
                    <a:pt x="4751799" y="1273370"/>
                  </a:lnTo>
                  <a:lnTo>
                    <a:pt x="4749955" y="1273114"/>
                  </a:lnTo>
                  <a:lnTo>
                    <a:pt x="4743957" y="1271612"/>
                  </a:lnTo>
                  <a:cubicBezTo>
                    <a:pt x="4736090" y="1270013"/>
                    <a:pt x="4728141" y="1268949"/>
                    <a:pt x="4720031" y="1268958"/>
                  </a:cubicBezTo>
                  <a:close/>
                  <a:moveTo>
                    <a:pt x="3276840" y="1263985"/>
                  </a:moveTo>
                  <a:cubicBezTo>
                    <a:pt x="3292849" y="1276789"/>
                    <a:pt x="3310250" y="1281089"/>
                    <a:pt x="3328341" y="1281473"/>
                  </a:cubicBezTo>
                  <a:lnTo>
                    <a:pt x="3301810" y="1277386"/>
                  </a:lnTo>
                  <a:cubicBezTo>
                    <a:pt x="3293198" y="1274663"/>
                    <a:pt x="3284847" y="1270386"/>
                    <a:pt x="3276840" y="1263985"/>
                  </a:cubicBezTo>
                  <a:close/>
                  <a:moveTo>
                    <a:pt x="3519760" y="1250994"/>
                  </a:moveTo>
                  <a:cubicBezTo>
                    <a:pt x="3514125" y="1250064"/>
                    <a:pt x="3508615" y="1250202"/>
                    <a:pt x="3503255" y="1251147"/>
                  </a:cubicBezTo>
                  <a:lnTo>
                    <a:pt x="3519760" y="1250994"/>
                  </a:lnTo>
                  <a:cubicBezTo>
                    <a:pt x="3525393" y="1251924"/>
                    <a:pt x="3531152" y="1253922"/>
                    <a:pt x="3537011" y="1257249"/>
                  </a:cubicBezTo>
                  <a:cubicBezTo>
                    <a:pt x="3531153" y="1253922"/>
                    <a:pt x="3525394" y="1251924"/>
                    <a:pt x="3519760" y="1250994"/>
                  </a:cubicBezTo>
                  <a:close/>
                  <a:moveTo>
                    <a:pt x="5038723" y="1229019"/>
                  </a:moveTo>
                  <a:cubicBezTo>
                    <a:pt x="5028630" y="1228971"/>
                    <a:pt x="5018835" y="1229777"/>
                    <a:pt x="5009340" y="1231627"/>
                  </a:cubicBezTo>
                  <a:lnTo>
                    <a:pt x="5069905" y="1231533"/>
                  </a:lnTo>
                  <a:cubicBezTo>
                    <a:pt x="5059212" y="1229968"/>
                    <a:pt x="5048818" y="1229067"/>
                    <a:pt x="5038723" y="1229019"/>
                  </a:cubicBezTo>
                  <a:close/>
                  <a:moveTo>
                    <a:pt x="6274350" y="1198579"/>
                  </a:moveTo>
                  <a:lnTo>
                    <a:pt x="6274350" y="1198580"/>
                  </a:lnTo>
                  <a:lnTo>
                    <a:pt x="6299734" y="1215874"/>
                  </a:lnTo>
                  <a:cubicBezTo>
                    <a:pt x="6292882" y="1211182"/>
                    <a:pt x="6285837" y="1206500"/>
                    <a:pt x="6274350" y="1198579"/>
                  </a:cubicBezTo>
                  <a:close/>
                  <a:moveTo>
                    <a:pt x="284014" y="1083637"/>
                  </a:moveTo>
                  <a:lnTo>
                    <a:pt x="274455" y="1086842"/>
                  </a:lnTo>
                  <a:lnTo>
                    <a:pt x="233501" y="1096794"/>
                  </a:lnTo>
                  <a:lnTo>
                    <a:pt x="274456" y="1086842"/>
                  </a:lnTo>
                  <a:close/>
                  <a:moveTo>
                    <a:pt x="691166" y="1081917"/>
                  </a:moveTo>
                  <a:cubicBezTo>
                    <a:pt x="686005" y="1082970"/>
                    <a:pt x="680596" y="1084918"/>
                    <a:pt x="677191" y="1087044"/>
                  </a:cubicBezTo>
                  <a:cubicBezTo>
                    <a:pt x="660788" y="1097408"/>
                    <a:pt x="646181" y="1105351"/>
                    <a:pt x="632391" y="1110922"/>
                  </a:cubicBezTo>
                  <a:cubicBezTo>
                    <a:pt x="646181" y="1105351"/>
                    <a:pt x="660789" y="1097408"/>
                    <a:pt x="677192" y="1087044"/>
                  </a:cubicBezTo>
                  <a:close/>
                  <a:moveTo>
                    <a:pt x="428044" y="1067823"/>
                  </a:moveTo>
                  <a:cubicBezTo>
                    <a:pt x="446919" y="1068326"/>
                    <a:pt x="465868" y="1068118"/>
                    <a:pt x="479634" y="1077452"/>
                  </a:cubicBezTo>
                  <a:cubicBezTo>
                    <a:pt x="465869" y="1068118"/>
                    <a:pt x="446919" y="1068326"/>
                    <a:pt x="428044" y="1067823"/>
                  </a:cubicBezTo>
                  <a:close/>
                  <a:moveTo>
                    <a:pt x="7445292" y="757632"/>
                  </a:moveTo>
                  <a:cubicBezTo>
                    <a:pt x="7451720" y="761638"/>
                    <a:pt x="7458880" y="765687"/>
                    <a:pt x="7466390" y="768915"/>
                  </a:cubicBezTo>
                  <a:lnTo>
                    <a:pt x="7474827" y="771226"/>
                  </a:lnTo>
                  <a:lnTo>
                    <a:pt x="7466391" y="768915"/>
                  </a:lnTo>
                  <a:cubicBezTo>
                    <a:pt x="7458880" y="765687"/>
                    <a:pt x="7451720" y="761638"/>
                    <a:pt x="7445292" y="757632"/>
                  </a:cubicBezTo>
                  <a:close/>
                  <a:moveTo>
                    <a:pt x="0" y="0"/>
                  </a:moveTo>
                  <a:lnTo>
                    <a:pt x="9637211" y="0"/>
                  </a:lnTo>
                  <a:lnTo>
                    <a:pt x="9583319" y="32146"/>
                  </a:lnTo>
                  <a:cubicBezTo>
                    <a:pt x="9545773" y="53573"/>
                    <a:pt x="9512012" y="76700"/>
                    <a:pt x="9493665" y="112426"/>
                  </a:cubicBezTo>
                  <a:cubicBezTo>
                    <a:pt x="9485465" y="128200"/>
                    <a:pt x="9473638" y="145563"/>
                    <a:pt x="9457156" y="155303"/>
                  </a:cubicBezTo>
                  <a:cubicBezTo>
                    <a:pt x="9433664" y="169148"/>
                    <a:pt x="9403364" y="175160"/>
                    <a:pt x="9377643" y="187228"/>
                  </a:cubicBezTo>
                  <a:cubicBezTo>
                    <a:pt x="9347347" y="201400"/>
                    <a:pt x="9312111" y="214085"/>
                    <a:pt x="9292088" y="235295"/>
                  </a:cubicBezTo>
                  <a:cubicBezTo>
                    <a:pt x="9274297" y="254202"/>
                    <a:pt x="9256121" y="269202"/>
                    <a:pt x="9231985" y="281821"/>
                  </a:cubicBezTo>
                  <a:cubicBezTo>
                    <a:pt x="9215069" y="290641"/>
                    <a:pt x="9202945" y="305820"/>
                    <a:pt x="9185378" y="313259"/>
                  </a:cubicBezTo>
                  <a:cubicBezTo>
                    <a:pt x="9162280" y="323162"/>
                    <a:pt x="9138896" y="331194"/>
                    <a:pt x="9118948" y="345810"/>
                  </a:cubicBezTo>
                  <a:cubicBezTo>
                    <a:pt x="9098245" y="360931"/>
                    <a:pt x="9074484" y="373219"/>
                    <a:pt x="9052763" y="387450"/>
                  </a:cubicBezTo>
                  <a:cubicBezTo>
                    <a:pt x="9041247" y="395066"/>
                    <a:pt x="9031971" y="404773"/>
                    <a:pt x="9020858" y="412686"/>
                  </a:cubicBezTo>
                  <a:cubicBezTo>
                    <a:pt x="9000514" y="427162"/>
                    <a:pt x="8979766" y="441345"/>
                    <a:pt x="8958799" y="455068"/>
                  </a:cubicBezTo>
                  <a:cubicBezTo>
                    <a:pt x="8937836" y="468792"/>
                    <a:pt x="8917940" y="484502"/>
                    <a:pt x="8894669" y="494884"/>
                  </a:cubicBezTo>
                  <a:cubicBezTo>
                    <a:pt x="8854995" y="512490"/>
                    <a:pt x="8811321" y="524012"/>
                    <a:pt x="8772871" y="542815"/>
                  </a:cubicBezTo>
                  <a:cubicBezTo>
                    <a:pt x="8733852" y="561958"/>
                    <a:pt x="8697379" y="585375"/>
                    <a:pt x="8663102" y="609939"/>
                  </a:cubicBezTo>
                  <a:cubicBezTo>
                    <a:pt x="8635978" y="629295"/>
                    <a:pt x="8610598" y="648411"/>
                    <a:pt x="8575858" y="659344"/>
                  </a:cubicBezTo>
                  <a:cubicBezTo>
                    <a:pt x="8556476" y="665459"/>
                    <a:pt x="8536416" y="677725"/>
                    <a:pt x="8525191" y="691449"/>
                  </a:cubicBezTo>
                  <a:cubicBezTo>
                    <a:pt x="8500912" y="721337"/>
                    <a:pt x="8469036" y="743120"/>
                    <a:pt x="8432740" y="762134"/>
                  </a:cubicBezTo>
                  <a:cubicBezTo>
                    <a:pt x="8384287" y="787695"/>
                    <a:pt x="8336442" y="813700"/>
                    <a:pt x="8287775" y="838802"/>
                  </a:cubicBezTo>
                  <a:cubicBezTo>
                    <a:pt x="8259073" y="853684"/>
                    <a:pt x="8230604" y="869336"/>
                    <a:pt x="8199975" y="880700"/>
                  </a:cubicBezTo>
                  <a:cubicBezTo>
                    <a:pt x="8137395" y="904120"/>
                    <a:pt x="8073115" y="924637"/>
                    <a:pt x="8009879" y="946676"/>
                  </a:cubicBezTo>
                  <a:cubicBezTo>
                    <a:pt x="7989181" y="953793"/>
                    <a:pt x="7969777" y="963518"/>
                    <a:pt x="7948650" y="969872"/>
                  </a:cubicBezTo>
                  <a:cubicBezTo>
                    <a:pt x="7925797" y="976781"/>
                    <a:pt x="7901001" y="979703"/>
                    <a:pt x="7878149" y="986611"/>
                  </a:cubicBezTo>
                  <a:cubicBezTo>
                    <a:pt x="7840120" y="998017"/>
                    <a:pt x="7803387" y="1012030"/>
                    <a:pt x="7765368" y="1023592"/>
                  </a:cubicBezTo>
                  <a:cubicBezTo>
                    <a:pt x="7692011" y="1045805"/>
                    <a:pt x="7618421" y="1067243"/>
                    <a:pt x="7544827" y="1088525"/>
                  </a:cubicBezTo>
                  <a:cubicBezTo>
                    <a:pt x="7529069" y="1093051"/>
                    <a:pt x="7511791" y="1094355"/>
                    <a:pt x="7496243" y="1099185"/>
                  </a:cubicBezTo>
                  <a:cubicBezTo>
                    <a:pt x="7454978" y="1112160"/>
                    <a:pt x="7413953" y="1126064"/>
                    <a:pt x="7373131" y="1140118"/>
                  </a:cubicBezTo>
                  <a:cubicBezTo>
                    <a:pt x="7348411" y="1148686"/>
                    <a:pt x="7324355" y="1158947"/>
                    <a:pt x="7299425" y="1167211"/>
                  </a:cubicBezTo>
                  <a:cubicBezTo>
                    <a:pt x="7279481" y="1173822"/>
                    <a:pt x="7258894" y="1179208"/>
                    <a:pt x="7238066" y="1183666"/>
                  </a:cubicBezTo>
                  <a:cubicBezTo>
                    <a:pt x="7220132" y="1187513"/>
                    <a:pt x="7201262" y="1188107"/>
                    <a:pt x="7183552" y="1192571"/>
                  </a:cubicBezTo>
                  <a:cubicBezTo>
                    <a:pt x="7135617" y="1204612"/>
                    <a:pt x="7088328" y="1217878"/>
                    <a:pt x="7040813" y="1230525"/>
                  </a:cubicBezTo>
                  <a:cubicBezTo>
                    <a:pt x="7021767" y="1235524"/>
                    <a:pt x="7002277" y="1239447"/>
                    <a:pt x="6983864" y="1245513"/>
                  </a:cubicBezTo>
                  <a:cubicBezTo>
                    <a:pt x="6934564" y="1261544"/>
                    <a:pt x="6886133" y="1279414"/>
                    <a:pt x="6836601" y="1294672"/>
                  </a:cubicBezTo>
                  <a:cubicBezTo>
                    <a:pt x="6795516" y="1307324"/>
                    <a:pt x="6753122" y="1317057"/>
                    <a:pt x="6711393" y="1328485"/>
                  </a:cubicBezTo>
                  <a:cubicBezTo>
                    <a:pt x="6693705" y="1333419"/>
                    <a:pt x="6676878" y="1340036"/>
                    <a:pt x="6659164" y="1344343"/>
                  </a:cubicBezTo>
                  <a:cubicBezTo>
                    <a:pt x="6619497" y="1354102"/>
                    <a:pt x="6579188" y="1362635"/>
                    <a:pt x="6539327" y="1372405"/>
                  </a:cubicBezTo>
                  <a:cubicBezTo>
                    <a:pt x="6516609" y="1378051"/>
                    <a:pt x="6494842" y="1387262"/>
                    <a:pt x="6471659" y="1391362"/>
                  </a:cubicBezTo>
                  <a:cubicBezTo>
                    <a:pt x="6416600" y="1401077"/>
                    <a:pt x="6361053" y="1408777"/>
                    <a:pt x="6305536" y="1417103"/>
                  </a:cubicBezTo>
                  <a:cubicBezTo>
                    <a:pt x="6248279" y="1425669"/>
                    <a:pt x="6191229" y="1434541"/>
                    <a:pt x="6133939" y="1442481"/>
                  </a:cubicBezTo>
                  <a:cubicBezTo>
                    <a:pt x="6102579" y="1446662"/>
                    <a:pt x="6070917" y="1448658"/>
                    <a:pt x="6039547" y="1452681"/>
                  </a:cubicBezTo>
                  <a:cubicBezTo>
                    <a:pt x="6012050" y="1456206"/>
                    <a:pt x="5984839" y="1461597"/>
                    <a:pt x="5957366" y="1465590"/>
                  </a:cubicBezTo>
                  <a:cubicBezTo>
                    <a:pt x="5933562" y="1468934"/>
                    <a:pt x="5909518" y="1471349"/>
                    <a:pt x="5885715" y="1474694"/>
                  </a:cubicBezTo>
                  <a:cubicBezTo>
                    <a:pt x="5847596" y="1480140"/>
                    <a:pt x="5809691" y="1486048"/>
                    <a:pt x="5771774" y="1491643"/>
                  </a:cubicBezTo>
                  <a:cubicBezTo>
                    <a:pt x="5755903" y="1493820"/>
                    <a:pt x="5739373" y="1498540"/>
                    <a:pt x="5724294" y="1496914"/>
                  </a:cubicBezTo>
                  <a:cubicBezTo>
                    <a:pt x="5686295" y="1492781"/>
                    <a:pt x="5649250" y="1496294"/>
                    <a:pt x="5611931" y="1502173"/>
                  </a:cubicBezTo>
                  <a:cubicBezTo>
                    <a:pt x="5599171" y="1504201"/>
                    <a:pt x="5585354" y="1504553"/>
                    <a:pt x="5572785" y="1502492"/>
                  </a:cubicBezTo>
                  <a:cubicBezTo>
                    <a:pt x="5547064" y="1498394"/>
                    <a:pt x="5522015" y="1492069"/>
                    <a:pt x="5496622" y="1486703"/>
                  </a:cubicBezTo>
                  <a:cubicBezTo>
                    <a:pt x="5493862" y="1486051"/>
                    <a:pt x="5490551" y="1486053"/>
                    <a:pt x="5487614" y="1485725"/>
                  </a:cubicBezTo>
                  <a:cubicBezTo>
                    <a:pt x="5470960" y="1483859"/>
                    <a:pt x="5454506" y="1481984"/>
                    <a:pt x="5437869" y="1480432"/>
                  </a:cubicBezTo>
                  <a:cubicBezTo>
                    <a:pt x="5428868" y="1479610"/>
                    <a:pt x="5419725" y="1479895"/>
                    <a:pt x="5410729" y="1479229"/>
                  </a:cubicBezTo>
                  <a:cubicBezTo>
                    <a:pt x="5375917" y="1476513"/>
                    <a:pt x="5338174" y="1485709"/>
                    <a:pt x="5307325" y="1468207"/>
                  </a:cubicBezTo>
                  <a:cubicBezTo>
                    <a:pt x="5287297" y="1456930"/>
                    <a:pt x="5268577" y="1460658"/>
                    <a:pt x="5247871" y="1463540"/>
                  </a:cubicBezTo>
                  <a:cubicBezTo>
                    <a:pt x="5232193" y="1465707"/>
                    <a:pt x="5216035" y="1466016"/>
                    <a:pt x="5200105" y="1466942"/>
                  </a:cubicBezTo>
                  <a:cubicBezTo>
                    <a:pt x="5172135" y="1468759"/>
                    <a:pt x="5144152" y="1470266"/>
                    <a:pt x="5116199" y="1472398"/>
                  </a:cubicBezTo>
                  <a:cubicBezTo>
                    <a:pt x="5107270" y="1473142"/>
                    <a:pt x="5098326" y="1477498"/>
                    <a:pt x="5089547" y="1477294"/>
                  </a:cubicBezTo>
                  <a:cubicBezTo>
                    <a:pt x="5048970" y="1476267"/>
                    <a:pt x="5008312" y="1473519"/>
                    <a:pt x="4967752" y="1472806"/>
                  </a:cubicBezTo>
                  <a:cubicBezTo>
                    <a:pt x="4944740" y="1472347"/>
                    <a:pt x="4921363" y="1476454"/>
                    <a:pt x="4898514" y="1475359"/>
                  </a:cubicBezTo>
                  <a:cubicBezTo>
                    <a:pt x="4872154" y="1474119"/>
                    <a:pt x="4846185" y="1468937"/>
                    <a:pt x="4819948" y="1466277"/>
                  </a:cubicBezTo>
                  <a:cubicBezTo>
                    <a:pt x="4812704" y="1465529"/>
                    <a:pt x="4804802" y="1467322"/>
                    <a:pt x="4797235" y="1467999"/>
                  </a:cubicBezTo>
                  <a:cubicBezTo>
                    <a:pt x="4788699" y="1468726"/>
                    <a:pt x="4780369" y="1469755"/>
                    <a:pt x="4771823" y="1470324"/>
                  </a:cubicBezTo>
                  <a:cubicBezTo>
                    <a:pt x="4745790" y="1471894"/>
                    <a:pt x="4719721" y="1472679"/>
                    <a:pt x="4693726" y="1475031"/>
                  </a:cubicBezTo>
                  <a:cubicBezTo>
                    <a:pt x="4677818" y="1476425"/>
                    <a:pt x="4661410" y="1483651"/>
                    <a:pt x="4646522" y="1482013"/>
                  </a:cubicBezTo>
                  <a:cubicBezTo>
                    <a:pt x="4616175" y="1478927"/>
                    <a:pt x="4586536" y="1490556"/>
                    <a:pt x="4556001" y="1483554"/>
                  </a:cubicBezTo>
                  <a:cubicBezTo>
                    <a:pt x="4546547" y="1481499"/>
                    <a:pt x="4534022" y="1488380"/>
                    <a:pt x="4522761" y="1489236"/>
                  </a:cubicBezTo>
                  <a:cubicBezTo>
                    <a:pt x="4494612" y="1491377"/>
                    <a:pt x="4466422" y="1492580"/>
                    <a:pt x="4438228" y="1493782"/>
                  </a:cubicBezTo>
                  <a:cubicBezTo>
                    <a:pt x="4412951" y="1494844"/>
                    <a:pt x="4386813" y="1498301"/>
                    <a:pt x="4362305" y="1495088"/>
                  </a:cubicBezTo>
                  <a:cubicBezTo>
                    <a:pt x="4336613" y="1491619"/>
                    <a:pt x="4313708" y="1493351"/>
                    <a:pt x="4289278" y="1499864"/>
                  </a:cubicBezTo>
                  <a:cubicBezTo>
                    <a:pt x="4272539" y="1504281"/>
                    <a:pt x="4254677" y="1505613"/>
                    <a:pt x="4237236" y="1507551"/>
                  </a:cubicBezTo>
                  <a:cubicBezTo>
                    <a:pt x="4218443" y="1509712"/>
                    <a:pt x="4197483" y="1507428"/>
                    <a:pt x="4180626" y="1513420"/>
                  </a:cubicBezTo>
                  <a:cubicBezTo>
                    <a:pt x="4130437" y="1531219"/>
                    <a:pt x="4078308" y="1537027"/>
                    <a:pt x="4025047" y="1539594"/>
                  </a:cubicBezTo>
                  <a:cubicBezTo>
                    <a:pt x="4015328" y="1540063"/>
                    <a:pt x="4005307" y="1538350"/>
                    <a:pt x="3995866" y="1536451"/>
                  </a:cubicBezTo>
                  <a:cubicBezTo>
                    <a:pt x="3940757" y="1524983"/>
                    <a:pt x="3886195" y="1528868"/>
                    <a:pt x="3831212" y="1540151"/>
                  </a:cubicBezTo>
                  <a:cubicBezTo>
                    <a:pt x="3819833" y="1542583"/>
                    <a:pt x="3807019" y="1543514"/>
                    <a:pt x="3795461" y="1542189"/>
                  </a:cubicBezTo>
                  <a:cubicBezTo>
                    <a:pt x="3762927" y="1538264"/>
                    <a:pt x="3731194" y="1530691"/>
                    <a:pt x="3698543" y="1528342"/>
                  </a:cubicBezTo>
                  <a:cubicBezTo>
                    <a:pt x="3644585" y="1524508"/>
                    <a:pt x="3599168" y="1548354"/>
                    <a:pt x="3551836" y="1564762"/>
                  </a:cubicBezTo>
                  <a:cubicBezTo>
                    <a:pt x="3506795" y="1580273"/>
                    <a:pt x="3469370" y="1612209"/>
                    <a:pt x="3415003" y="1608081"/>
                  </a:cubicBezTo>
                  <a:cubicBezTo>
                    <a:pt x="3409532" y="1607717"/>
                    <a:pt x="3403709" y="1612236"/>
                    <a:pt x="3397737" y="1613622"/>
                  </a:cubicBezTo>
                  <a:cubicBezTo>
                    <a:pt x="3381358" y="1617394"/>
                    <a:pt x="3365010" y="1621790"/>
                    <a:pt x="3348360" y="1624007"/>
                  </a:cubicBezTo>
                  <a:cubicBezTo>
                    <a:pt x="3328041" y="1626870"/>
                    <a:pt x="3307211" y="1627247"/>
                    <a:pt x="3286876" y="1629796"/>
                  </a:cubicBezTo>
                  <a:cubicBezTo>
                    <a:pt x="3273801" y="1631368"/>
                    <a:pt x="3260860" y="1633717"/>
                    <a:pt x="3247932" y="1635832"/>
                  </a:cubicBezTo>
                  <a:lnTo>
                    <a:pt x="3244999" y="1636180"/>
                  </a:lnTo>
                  <a:lnTo>
                    <a:pt x="3184484" y="1639097"/>
                  </a:lnTo>
                  <a:lnTo>
                    <a:pt x="3177540" y="1638715"/>
                  </a:lnTo>
                  <a:cubicBezTo>
                    <a:pt x="3167030" y="1637417"/>
                    <a:pt x="3156526" y="1635766"/>
                    <a:pt x="3146060" y="1634857"/>
                  </a:cubicBezTo>
                  <a:cubicBezTo>
                    <a:pt x="3116518" y="1632358"/>
                    <a:pt x="3084302" y="1635010"/>
                    <a:pt x="3057965" y="1626236"/>
                  </a:cubicBezTo>
                  <a:cubicBezTo>
                    <a:pt x="3029852" y="1616919"/>
                    <a:pt x="3003375" y="1613330"/>
                    <a:pt x="2974961" y="1617995"/>
                  </a:cubicBezTo>
                  <a:cubicBezTo>
                    <a:pt x="2965488" y="1619550"/>
                    <a:pt x="2953558" y="1626717"/>
                    <a:pt x="2949608" y="1633655"/>
                  </a:cubicBezTo>
                  <a:cubicBezTo>
                    <a:pt x="2940805" y="1649145"/>
                    <a:pt x="2927912" y="1652436"/>
                    <a:pt x="2909973" y="1648121"/>
                  </a:cubicBezTo>
                  <a:cubicBezTo>
                    <a:pt x="2894404" y="1644476"/>
                    <a:pt x="2875446" y="1643195"/>
                    <a:pt x="2864542" y="1635245"/>
                  </a:cubicBezTo>
                  <a:cubicBezTo>
                    <a:pt x="2833644" y="1612724"/>
                    <a:pt x="2795701" y="1613769"/>
                    <a:pt x="2758460" y="1609130"/>
                  </a:cubicBezTo>
                  <a:cubicBezTo>
                    <a:pt x="2735725" y="1606301"/>
                    <a:pt x="2714721" y="1607157"/>
                    <a:pt x="2692301" y="1610905"/>
                  </a:cubicBezTo>
                  <a:cubicBezTo>
                    <a:pt x="2643606" y="1619217"/>
                    <a:pt x="2595572" y="1613057"/>
                    <a:pt x="2548009" y="1604522"/>
                  </a:cubicBezTo>
                  <a:cubicBezTo>
                    <a:pt x="2516561" y="1598820"/>
                    <a:pt x="2484471" y="1595972"/>
                    <a:pt x="2453210" y="1590103"/>
                  </a:cubicBezTo>
                  <a:cubicBezTo>
                    <a:pt x="2429807" y="1585581"/>
                    <a:pt x="2406352" y="1579963"/>
                    <a:pt x="2384726" y="1571904"/>
                  </a:cubicBezTo>
                  <a:cubicBezTo>
                    <a:pt x="2353369" y="1560075"/>
                    <a:pt x="2325581" y="1541326"/>
                    <a:pt x="2286765" y="1548534"/>
                  </a:cubicBezTo>
                  <a:cubicBezTo>
                    <a:pt x="2252584" y="1554889"/>
                    <a:pt x="2221009" y="1546526"/>
                    <a:pt x="2189064" y="1538649"/>
                  </a:cubicBezTo>
                  <a:cubicBezTo>
                    <a:pt x="2165600" y="1532875"/>
                    <a:pt x="2142133" y="1526942"/>
                    <a:pt x="2118010" y="1523712"/>
                  </a:cubicBezTo>
                  <a:cubicBezTo>
                    <a:pt x="2089379" y="1519913"/>
                    <a:pt x="2057412" y="1523652"/>
                    <a:pt x="2031682" y="1515318"/>
                  </a:cubicBezTo>
                  <a:cubicBezTo>
                    <a:pt x="2004761" y="1506572"/>
                    <a:pt x="1983123" y="1514364"/>
                    <a:pt x="1959737" y="1518317"/>
                  </a:cubicBezTo>
                  <a:cubicBezTo>
                    <a:pt x="1922433" y="1524509"/>
                    <a:pt x="1885501" y="1534450"/>
                    <a:pt x="1847100" y="1525944"/>
                  </a:cubicBezTo>
                  <a:cubicBezTo>
                    <a:pt x="1800428" y="1515638"/>
                    <a:pt x="1754098" y="1504375"/>
                    <a:pt x="1707262" y="1494706"/>
                  </a:cubicBezTo>
                  <a:cubicBezTo>
                    <a:pt x="1689158" y="1491026"/>
                    <a:pt x="1669827" y="1490075"/>
                    <a:pt x="1651067" y="1488939"/>
                  </a:cubicBezTo>
                  <a:cubicBezTo>
                    <a:pt x="1633296" y="1488069"/>
                    <a:pt x="1612320" y="1493475"/>
                    <a:pt x="1598392" y="1487556"/>
                  </a:cubicBezTo>
                  <a:cubicBezTo>
                    <a:pt x="1562588" y="1472333"/>
                    <a:pt x="1526230" y="1465768"/>
                    <a:pt x="1485796" y="1467717"/>
                  </a:cubicBezTo>
                  <a:cubicBezTo>
                    <a:pt x="1470633" y="1468448"/>
                    <a:pt x="1455519" y="1462113"/>
                    <a:pt x="1440105" y="1461600"/>
                  </a:cubicBezTo>
                  <a:cubicBezTo>
                    <a:pt x="1419033" y="1461047"/>
                    <a:pt x="1394726" y="1457982"/>
                    <a:pt x="1376742" y="1464813"/>
                  </a:cubicBezTo>
                  <a:cubicBezTo>
                    <a:pt x="1334463" y="1480976"/>
                    <a:pt x="1299105" y="1470908"/>
                    <a:pt x="1260914" y="1458783"/>
                  </a:cubicBezTo>
                  <a:cubicBezTo>
                    <a:pt x="1223316" y="1446785"/>
                    <a:pt x="1183912" y="1437700"/>
                    <a:pt x="1144209" y="1430510"/>
                  </a:cubicBezTo>
                  <a:cubicBezTo>
                    <a:pt x="1129277" y="1427934"/>
                    <a:pt x="1111855" y="1434268"/>
                    <a:pt x="1095577" y="1436151"/>
                  </a:cubicBezTo>
                  <a:cubicBezTo>
                    <a:pt x="1089760" y="1436745"/>
                    <a:pt x="1083367" y="1437525"/>
                    <a:pt x="1078045" y="1436212"/>
                  </a:cubicBezTo>
                  <a:cubicBezTo>
                    <a:pt x="1026587" y="1423625"/>
                    <a:pt x="974523" y="1414679"/>
                    <a:pt x="919891" y="1425160"/>
                  </a:cubicBezTo>
                  <a:cubicBezTo>
                    <a:pt x="914876" y="1426187"/>
                    <a:pt x="909153" y="1424736"/>
                    <a:pt x="904047" y="1423883"/>
                  </a:cubicBezTo>
                  <a:cubicBezTo>
                    <a:pt x="879088" y="1419436"/>
                    <a:pt x="854553" y="1411675"/>
                    <a:pt x="829382" y="1410847"/>
                  </a:cubicBezTo>
                  <a:cubicBezTo>
                    <a:pt x="767326" y="1408817"/>
                    <a:pt x="705028" y="1409779"/>
                    <a:pt x="642661" y="1409490"/>
                  </a:cubicBezTo>
                  <a:cubicBezTo>
                    <a:pt x="638766" y="1409522"/>
                    <a:pt x="634684" y="1409719"/>
                    <a:pt x="631134" y="1408791"/>
                  </a:cubicBezTo>
                  <a:cubicBezTo>
                    <a:pt x="607871" y="1403163"/>
                    <a:pt x="587956" y="1406321"/>
                    <a:pt x="569136" y="1420097"/>
                  </a:cubicBezTo>
                  <a:cubicBezTo>
                    <a:pt x="560854" y="1426146"/>
                    <a:pt x="549335" y="1429684"/>
                    <a:pt x="538796" y="1433330"/>
                  </a:cubicBezTo>
                  <a:cubicBezTo>
                    <a:pt x="523276" y="1438787"/>
                    <a:pt x="507362" y="1444105"/>
                    <a:pt x="491177" y="1447867"/>
                  </a:cubicBezTo>
                  <a:cubicBezTo>
                    <a:pt x="475178" y="1451464"/>
                    <a:pt x="458068" y="1456211"/>
                    <a:pt x="442411" y="1454770"/>
                  </a:cubicBezTo>
                  <a:cubicBezTo>
                    <a:pt x="414232" y="1452205"/>
                    <a:pt x="387176" y="1444721"/>
                    <a:pt x="359296" y="1440257"/>
                  </a:cubicBezTo>
                  <a:cubicBezTo>
                    <a:pt x="349673" y="1438680"/>
                    <a:pt x="339191" y="1439501"/>
                    <a:pt x="329271" y="1439821"/>
                  </a:cubicBezTo>
                  <a:cubicBezTo>
                    <a:pt x="306503" y="1440449"/>
                    <a:pt x="283397" y="1446114"/>
                    <a:pt x="262167" y="1434111"/>
                  </a:cubicBezTo>
                  <a:cubicBezTo>
                    <a:pt x="242530" y="1422816"/>
                    <a:pt x="223456" y="1427345"/>
                    <a:pt x="203882" y="1437548"/>
                  </a:cubicBezTo>
                  <a:cubicBezTo>
                    <a:pt x="189813" y="1444818"/>
                    <a:pt x="173736" y="1450772"/>
                    <a:pt x="157723" y="1454055"/>
                  </a:cubicBezTo>
                  <a:cubicBezTo>
                    <a:pt x="135728" y="1458567"/>
                    <a:pt x="113832" y="1461037"/>
                    <a:pt x="89823" y="1460153"/>
                  </a:cubicBezTo>
                  <a:cubicBezTo>
                    <a:pt x="72843" y="1459559"/>
                    <a:pt x="59011" y="1459598"/>
                    <a:pt x="45393" y="1451938"/>
                  </a:cubicBezTo>
                  <a:cubicBezTo>
                    <a:pt x="43196" y="1450788"/>
                    <a:pt x="39293" y="1450662"/>
                    <a:pt x="36385" y="1450960"/>
                  </a:cubicBezTo>
                  <a:lnTo>
                    <a:pt x="0" y="1452514"/>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4" name="Group 13">
            <a:extLst>
              <a:ext uri="{FF2B5EF4-FFF2-40B4-BE49-F238E27FC236}">
                <a16:creationId xmlns:a16="http://schemas.microsoft.com/office/drawing/2014/main" id="{D1EABE02-705D-4B3A-B7DF-634641E1DA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9739305" cy="1775939"/>
            <a:chOff x="1" y="1"/>
            <a:chExt cx="9739305" cy="1775939"/>
          </a:xfrm>
        </p:grpSpPr>
        <p:sp>
          <p:nvSpPr>
            <p:cNvPr id="15" name="Freeform: Shape 14">
              <a:extLst>
                <a:ext uri="{FF2B5EF4-FFF2-40B4-BE49-F238E27FC236}">
                  <a16:creationId xmlns:a16="http://schemas.microsoft.com/office/drawing/2014/main" id="{08C4F13C-93EF-478B-A270-CF799F8663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9739305" cy="1775939"/>
            </a:xfrm>
            <a:custGeom>
              <a:avLst/>
              <a:gdLst>
                <a:gd name="connsiteX0" fmla="*/ 9506323 w 9739305"/>
                <a:gd name="connsiteY0" fmla="*/ 0 h 1775939"/>
                <a:gd name="connsiteX1" fmla="*/ 9739305 w 9739305"/>
                <a:gd name="connsiteY1" fmla="*/ 0 h 1775939"/>
                <a:gd name="connsiteX2" fmla="*/ 9721016 w 9739305"/>
                <a:gd name="connsiteY2" fmla="*/ 12453 h 1775939"/>
                <a:gd name="connsiteX3" fmla="*/ 9619776 w 9739305"/>
                <a:gd name="connsiteY3" fmla="*/ 90780 h 1775939"/>
                <a:gd name="connsiteX4" fmla="*/ 9506710 w 9739305"/>
                <a:gd name="connsiteY4" fmla="*/ 158222 h 1775939"/>
                <a:gd name="connsiteX5" fmla="*/ 9417057 w 9739305"/>
                <a:gd name="connsiteY5" fmla="*/ 238502 h 1775939"/>
                <a:gd name="connsiteX6" fmla="*/ 9380548 w 9739305"/>
                <a:gd name="connsiteY6" fmla="*/ 281379 h 1775939"/>
                <a:gd name="connsiteX7" fmla="*/ 9301035 w 9739305"/>
                <a:gd name="connsiteY7" fmla="*/ 313304 h 1775939"/>
                <a:gd name="connsiteX8" fmla="*/ 9215480 w 9739305"/>
                <a:gd name="connsiteY8" fmla="*/ 361372 h 1775939"/>
                <a:gd name="connsiteX9" fmla="*/ 9155376 w 9739305"/>
                <a:gd name="connsiteY9" fmla="*/ 407897 h 1775939"/>
                <a:gd name="connsiteX10" fmla="*/ 9108770 w 9739305"/>
                <a:gd name="connsiteY10" fmla="*/ 439335 h 1775939"/>
                <a:gd name="connsiteX11" fmla="*/ 9042339 w 9739305"/>
                <a:gd name="connsiteY11" fmla="*/ 471886 h 1775939"/>
                <a:gd name="connsiteX12" fmla="*/ 8976155 w 9739305"/>
                <a:gd name="connsiteY12" fmla="*/ 513526 h 1775939"/>
                <a:gd name="connsiteX13" fmla="*/ 8944250 w 9739305"/>
                <a:gd name="connsiteY13" fmla="*/ 538762 h 1775939"/>
                <a:gd name="connsiteX14" fmla="*/ 8882191 w 9739305"/>
                <a:gd name="connsiteY14" fmla="*/ 581144 h 1775939"/>
                <a:gd name="connsiteX15" fmla="*/ 8818061 w 9739305"/>
                <a:gd name="connsiteY15" fmla="*/ 620960 h 1775939"/>
                <a:gd name="connsiteX16" fmla="*/ 8696263 w 9739305"/>
                <a:gd name="connsiteY16" fmla="*/ 668892 h 1775939"/>
                <a:gd name="connsiteX17" fmla="*/ 8586493 w 9739305"/>
                <a:gd name="connsiteY17" fmla="*/ 736016 h 1775939"/>
                <a:gd name="connsiteX18" fmla="*/ 8499250 w 9739305"/>
                <a:gd name="connsiteY18" fmla="*/ 785420 h 1775939"/>
                <a:gd name="connsiteX19" fmla="*/ 8448581 w 9739305"/>
                <a:gd name="connsiteY19" fmla="*/ 817525 h 1775939"/>
                <a:gd name="connsiteX20" fmla="*/ 8356131 w 9739305"/>
                <a:gd name="connsiteY20" fmla="*/ 888209 h 1775939"/>
                <a:gd name="connsiteX21" fmla="*/ 8211166 w 9739305"/>
                <a:gd name="connsiteY21" fmla="*/ 964878 h 1775939"/>
                <a:gd name="connsiteX22" fmla="*/ 8123367 w 9739305"/>
                <a:gd name="connsiteY22" fmla="*/ 1006776 h 1775939"/>
                <a:gd name="connsiteX23" fmla="*/ 7933271 w 9739305"/>
                <a:gd name="connsiteY23" fmla="*/ 1072752 h 1775939"/>
                <a:gd name="connsiteX24" fmla="*/ 7872042 w 9739305"/>
                <a:gd name="connsiteY24" fmla="*/ 1095949 h 1775939"/>
                <a:gd name="connsiteX25" fmla="*/ 7801540 w 9739305"/>
                <a:gd name="connsiteY25" fmla="*/ 1112687 h 1775939"/>
                <a:gd name="connsiteX26" fmla="*/ 7688760 w 9739305"/>
                <a:gd name="connsiteY26" fmla="*/ 1149668 h 1775939"/>
                <a:gd name="connsiteX27" fmla="*/ 7468219 w 9739305"/>
                <a:gd name="connsiteY27" fmla="*/ 1214601 h 1775939"/>
                <a:gd name="connsiteX28" fmla="*/ 7419634 w 9739305"/>
                <a:gd name="connsiteY28" fmla="*/ 1225261 h 1775939"/>
                <a:gd name="connsiteX29" fmla="*/ 7296522 w 9739305"/>
                <a:gd name="connsiteY29" fmla="*/ 1266193 h 1775939"/>
                <a:gd name="connsiteX30" fmla="*/ 7222817 w 9739305"/>
                <a:gd name="connsiteY30" fmla="*/ 1293286 h 1775939"/>
                <a:gd name="connsiteX31" fmla="*/ 7161457 w 9739305"/>
                <a:gd name="connsiteY31" fmla="*/ 1309742 h 1775939"/>
                <a:gd name="connsiteX32" fmla="*/ 7106944 w 9739305"/>
                <a:gd name="connsiteY32" fmla="*/ 1318647 h 1775939"/>
                <a:gd name="connsiteX33" fmla="*/ 6964204 w 9739305"/>
                <a:gd name="connsiteY33" fmla="*/ 1356601 h 1775939"/>
                <a:gd name="connsiteX34" fmla="*/ 6907255 w 9739305"/>
                <a:gd name="connsiteY34" fmla="*/ 1371589 h 1775939"/>
                <a:gd name="connsiteX35" fmla="*/ 6759991 w 9739305"/>
                <a:gd name="connsiteY35" fmla="*/ 1420747 h 1775939"/>
                <a:gd name="connsiteX36" fmla="*/ 6634783 w 9739305"/>
                <a:gd name="connsiteY36" fmla="*/ 1454562 h 1775939"/>
                <a:gd name="connsiteX37" fmla="*/ 6582555 w 9739305"/>
                <a:gd name="connsiteY37" fmla="*/ 1470418 h 1775939"/>
                <a:gd name="connsiteX38" fmla="*/ 6462719 w 9739305"/>
                <a:gd name="connsiteY38" fmla="*/ 1498482 h 1775939"/>
                <a:gd name="connsiteX39" fmla="*/ 6395050 w 9739305"/>
                <a:gd name="connsiteY39" fmla="*/ 1517437 h 1775939"/>
                <a:gd name="connsiteX40" fmla="*/ 6228927 w 9739305"/>
                <a:gd name="connsiteY40" fmla="*/ 1543179 h 1775939"/>
                <a:gd name="connsiteX41" fmla="*/ 6057331 w 9739305"/>
                <a:gd name="connsiteY41" fmla="*/ 1568558 h 1775939"/>
                <a:gd name="connsiteX42" fmla="*/ 5962939 w 9739305"/>
                <a:gd name="connsiteY42" fmla="*/ 1578758 h 1775939"/>
                <a:gd name="connsiteX43" fmla="*/ 5880756 w 9739305"/>
                <a:gd name="connsiteY43" fmla="*/ 1591666 h 1775939"/>
                <a:gd name="connsiteX44" fmla="*/ 5809105 w 9739305"/>
                <a:gd name="connsiteY44" fmla="*/ 1600770 h 1775939"/>
                <a:gd name="connsiteX45" fmla="*/ 5695165 w 9739305"/>
                <a:gd name="connsiteY45" fmla="*/ 1617719 h 1775939"/>
                <a:gd name="connsiteX46" fmla="*/ 5647685 w 9739305"/>
                <a:gd name="connsiteY46" fmla="*/ 1622990 h 1775939"/>
                <a:gd name="connsiteX47" fmla="*/ 5535323 w 9739305"/>
                <a:gd name="connsiteY47" fmla="*/ 1628248 h 1775939"/>
                <a:gd name="connsiteX48" fmla="*/ 5496177 w 9739305"/>
                <a:gd name="connsiteY48" fmla="*/ 1628567 h 1775939"/>
                <a:gd name="connsiteX49" fmla="*/ 5420013 w 9739305"/>
                <a:gd name="connsiteY49" fmla="*/ 1612778 h 1775939"/>
                <a:gd name="connsiteX50" fmla="*/ 5411005 w 9739305"/>
                <a:gd name="connsiteY50" fmla="*/ 1611800 h 1775939"/>
                <a:gd name="connsiteX51" fmla="*/ 5361259 w 9739305"/>
                <a:gd name="connsiteY51" fmla="*/ 1606507 h 1775939"/>
                <a:gd name="connsiteX52" fmla="*/ 5334120 w 9739305"/>
                <a:gd name="connsiteY52" fmla="*/ 1605305 h 1775939"/>
                <a:gd name="connsiteX53" fmla="*/ 5230715 w 9739305"/>
                <a:gd name="connsiteY53" fmla="*/ 1594283 h 1775939"/>
                <a:gd name="connsiteX54" fmla="*/ 5171263 w 9739305"/>
                <a:gd name="connsiteY54" fmla="*/ 1589616 h 1775939"/>
                <a:gd name="connsiteX55" fmla="*/ 5123496 w 9739305"/>
                <a:gd name="connsiteY55" fmla="*/ 1593018 h 1775939"/>
                <a:gd name="connsiteX56" fmla="*/ 5039590 w 9739305"/>
                <a:gd name="connsiteY56" fmla="*/ 1598474 h 1775939"/>
                <a:gd name="connsiteX57" fmla="*/ 5012937 w 9739305"/>
                <a:gd name="connsiteY57" fmla="*/ 1603369 h 1775939"/>
                <a:gd name="connsiteX58" fmla="*/ 4891143 w 9739305"/>
                <a:gd name="connsiteY58" fmla="*/ 1598882 h 1775939"/>
                <a:gd name="connsiteX59" fmla="*/ 4821905 w 9739305"/>
                <a:gd name="connsiteY59" fmla="*/ 1601436 h 1775939"/>
                <a:gd name="connsiteX60" fmla="*/ 4743339 w 9739305"/>
                <a:gd name="connsiteY60" fmla="*/ 1592353 h 1775939"/>
                <a:gd name="connsiteX61" fmla="*/ 4720626 w 9739305"/>
                <a:gd name="connsiteY61" fmla="*/ 1594076 h 1775939"/>
                <a:gd name="connsiteX62" fmla="*/ 4695215 w 9739305"/>
                <a:gd name="connsiteY62" fmla="*/ 1596400 h 1775939"/>
                <a:gd name="connsiteX63" fmla="*/ 4617116 w 9739305"/>
                <a:gd name="connsiteY63" fmla="*/ 1601107 h 1775939"/>
                <a:gd name="connsiteX64" fmla="*/ 4569913 w 9739305"/>
                <a:gd name="connsiteY64" fmla="*/ 1608091 h 1775939"/>
                <a:gd name="connsiteX65" fmla="*/ 4479392 w 9739305"/>
                <a:gd name="connsiteY65" fmla="*/ 1609630 h 1775939"/>
                <a:gd name="connsiteX66" fmla="*/ 4446151 w 9739305"/>
                <a:gd name="connsiteY66" fmla="*/ 1615312 h 1775939"/>
                <a:gd name="connsiteX67" fmla="*/ 4361619 w 9739305"/>
                <a:gd name="connsiteY67" fmla="*/ 1619859 h 1775939"/>
                <a:gd name="connsiteX68" fmla="*/ 4285695 w 9739305"/>
                <a:gd name="connsiteY68" fmla="*/ 1621164 h 1775939"/>
                <a:gd name="connsiteX69" fmla="*/ 4212667 w 9739305"/>
                <a:gd name="connsiteY69" fmla="*/ 1625940 h 1775939"/>
                <a:gd name="connsiteX70" fmla="*/ 4160628 w 9739305"/>
                <a:gd name="connsiteY70" fmla="*/ 1633627 h 1775939"/>
                <a:gd name="connsiteX71" fmla="*/ 4104018 w 9739305"/>
                <a:gd name="connsiteY71" fmla="*/ 1639495 h 1775939"/>
                <a:gd name="connsiteX72" fmla="*/ 3948438 w 9739305"/>
                <a:gd name="connsiteY72" fmla="*/ 1665671 h 1775939"/>
                <a:gd name="connsiteX73" fmla="*/ 3919256 w 9739305"/>
                <a:gd name="connsiteY73" fmla="*/ 1662527 h 1775939"/>
                <a:gd name="connsiteX74" fmla="*/ 3754603 w 9739305"/>
                <a:gd name="connsiteY74" fmla="*/ 1666227 h 1775939"/>
                <a:gd name="connsiteX75" fmla="*/ 3718852 w 9739305"/>
                <a:gd name="connsiteY75" fmla="*/ 1668265 h 1775939"/>
                <a:gd name="connsiteX76" fmla="*/ 3621934 w 9739305"/>
                <a:gd name="connsiteY76" fmla="*/ 1654418 h 1775939"/>
                <a:gd name="connsiteX77" fmla="*/ 3475226 w 9739305"/>
                <a:gd name="connsiteY77" fmla="*/ 1690838 h 1775939"/>
                <a:gd name="connsiteX78" fmla="*/ 3338395 w 9739305"/>
                <a:gd name="connsiteY78" fmla="*/ 1734157 h 1775939"/>
                <a:gd name="connsiteX79" fmla="*/ 3321128 w 9739305"/>
                <a:gd name="connsiteY79" fmla="*/ 1739699 h 1775939"/>
                <a:gd name="connsiteX80" fmla="*/ 3271751 w 9739305"/>
                <a:gd name="connsiteY80" fmla="*/ 1750083 h 1775939"/>
                <a:gd name="connsiteX81" fmla="*/ 3210267 w 9739305"/>
                <a:gd name="connsiteY81" fmla="*/ 1755871 h 1775939"/>
                <a:gd name="connsiteX82" fmla="*/ 3132456 w 9739305"/>
                <a:gd name="connsiteY82" fmla="*/ 1766527 h 1775939"/>
                <a:gd name="connsiteX83" fmla="*/ 3069450 w 9739305"/>
                <a:gd name="connsiteY83" fmla="*/ 1760933 h 1775939"/>
                <a:gd name="connsiteX84" fmla="*/ 2981357 w 9739305"/>
                <a:gd name="connsiteY84" fmla="*/ 1752311 h 1775939"/>
                <a:gd name="connsiteX85" fmla="*/ 2898350 w 9739305"/>
                <a:gd name="connsiteY85" fmla="*/ 1744071 h 1775939"/>
                <a:gd name="connsiteX86" fmla="*/ 2872998 w 9739305"/>
                <a:gd name="connsiteY86" fmla="*/ 1759731 h 1775939"/>
                <a:gd name="connsiteX87" fmla="*/ 2833363 w 9739305"/>
                <a:gd name="connsiteY87" fmla="*/ 1774197 h 1775939"/>
                <a:gd name="connsiteX88" fmla="*/ 2787932 w 9739305"/>
                <a:gd name="connsiteY88" fmla="*/ 1761321 h 1775939"/>
                <a:gd name="connsiteX89" fmla="*/ 2681851 w 9739305"/>
                <a:gd name="connsiteY89" fmla="*/ 1735206 h 1775939"/>
                <a:gd name="connsiteX90" fmla="*/ 2615692 w 9739305"/>
                <a:gd name="connsiteY90" fmla="*/ 1736981 h 1775939"/>
                <a:gd name="connsiteX91" fmla="*/ 2471401 w 9739305"/>
                <a:gd name="connsiteY91" fmla="*/ 1730598 h 1775939"/>
                <a:gd name="connsiteX92" fmla="*/ 2376602 w 9739305"/>
                <a:gd name="connsiteY92" fmla="*/ 1716179 h 1775939"/>
                <a:gd name="connsiteX93" fmla="*/ 2308117 w 9739305"/>
                <a:gd name="connsiteY93" fmla="*/ 1697980 h 1775939"/>
                <a:gd name="connsiteX94" fmla="*/ 2210156 w 9739305"/>
                <a:gd name="connsiteY94" fmla="*/ 1674611 h 1775939"/>
                <a:gd name="connsiteX95" fmla="*/ 2112456 w 9739305"/>
                <a:gd name="connsiteY95" fmla="*/ 1664725 h 1775939"/>
                <a:gd name="connsiteX96" fmla="*/ 2041401 w 9739305"/>
                <a:gd name="connsiteY96" fmla="*/ 1649787 h 1775939"/>
                <a:gd name="connsiteX97" fmla="*/ 1955072 w 9739305"/>
                <a:gd name="connsiteY97" fmla="*/ 1641394 h 1775939"/>
                <a:gd name="connsiteX98" fmla="*/ 1883129 w 9739305"/>
                <a:gd name="connsiteY98" fmla="*/ 1644393 h 1775939"/>
                <a:gd name="connsiteX99" fmla="*/ 1770492 w 9739305"/>
                <a:gd name="connsiteY99" fmla="*/ 1652019 h 1775939"/>
                <a:gd name="connsiteX100" fmla="*/ 1630653 w 9739305"/>
                <a:gd name="connsiteY100" fmla="*/ 1620782 h 1775939"/>
                <a:gd name="connsiteX101" fmla="*/ 1574457 w 9739305"/>
                <a:gd name="connsiteY101" fmla="*/ 1615016 h 1775939"/>
                <a:gd name="connsiteX102" fmla="*/ 1521784 w 9739305"/>
                <a:gd name="connsiteY102" fmla="*/ 1613632 h 1775939"/>
                <a:gd name="connsiteX103" fmla="*/ 1409187 w 9739305"/>
                <a:gd name="connsiteY103" fmla="*/ 1593793 h 1775939"/>
                <a:gd name="connsiteX104" fmla="*/ 1363496 w 9739305"/>
                <a:gd name="connsiteY104" fmla="*/ 1587676 h 1775939"/>
                <a:gd name="connsiteX105" fmla="*/ 1300134 w 9739305"/>
                <a:gd name="connsiteY105" fmla="*/ 1590889 h 1775939"/>
                <a:gd name="connsiteX106" fmla="*/ 1184306 w 9739305"/>
                <a:gd name="connsiteY106" fmla="*/ 1584859 h 1775939"/>
                <a:gd name="connsiteX107" fmla="*/ 1067600 w 9739305"/>
                <a:gd name="connsiteY107" fmla="*/ 1556587 h 1775939"/>
                <a:gd name="connsiteX108" fmla="*/ 1018967 w 9739305"/>
                <a:gd name="connsiteY108" fmla="*/ 1562226 h 1775939"/>
                <a:gd name="connsiteX109" fmla="*/ 1001437 w 9739305"/>
                <a:gd name="connsiteY109" fmla="*/ 1562287 h 1775939"/>
                <a:gd name="connsiteX110" fmla="*/ 843282 w 9739305"/>
                <a:gd name="connsiteY110" fmla="*/ 1551235 h 1775939"/>
                <a:gd name="connsiteX111" fmla="*/ 827437 w 9739305"/>
                <a:gd name="connsiteY111" fmla="*/ 1549959 h 1775939"/>
                <a:gd name="connsiteX112" fmla="*/ 752774 w 9739305"/>
                <a:gd name="connsiteY112" fmla="*/ 1536924 h 1775939"/>
                <a:gd name="connsiteX113" fmla="*/ 566053 w 9739305"/>
                <a:gd name="connsiteY113" fmla="*/ 1535567 h 1775939"/>
                <a:gd name="connsiteX114" fmla="*/ 554525 w 9739305"/>
                <a:gd name="connsiteY114" fmla="*/ 1534867 h 1775939"/>
                <a:gd name="connsiteX115" fmla="*/ 492526 w 9739305"/>
                <a:gd name="connsiteY115" fmla="*/ 1546173 h 1775939"/>
                <a:gd name="connsiteX116" fmla="*/ 462187 w 9739305"/>
                <a:gd name="connsiteY116" fmla="*/ 1559407 h 1775939"/>
                <a:gd name="connsiteX117" fmla="*/ 414568 w 9739305"/>
                <a:gd name="connsiteY117" fmla="*/ 1573944 h 1775939"/>
                <a:gd name="connsiteX118" fmla="*/ 365802 w 9739305"/>
                <a:gd name="connsiteY118" fmla="*/ 1580845 h 1775939"/>
                <a:gd name="connsiteX119" fmla="*/ 282687 w 9739305"/>
                <a:gd name="connsiteY119" fmla="*/ 1566332 h 1775939"/>
                <a:gd name="connsiteX120" fmla="*/ 252662 w 9739305"/>
                <a:gd name="connsiteY120" fmla="*/ 1565897 h 1775939"/>
                <a:gd name="connsiteX121" fmla="*/ 185558 w 9739305"/>
                <a:gd name="connsiteY121" fmla="*/ 1560187 h 1775939"/>
                <a:gd name="connsiteX122" fmla="*/ 127273 w 9739305"/>
                <a:gd name="connsiteY122" fmla="*/ 1563624 h 1775939"/>
                <a:gd name="connsiteX123" fmla="*/ 81114 w 9739305"/>
                <a:gd name="connsiteY123" fmla="*/ 1580132 h 1775939"/>
                <a:gd name="connsiteX124" fmla="*/ 13214 w 9739305"/>
                <a:gd name="connsiteY124" fmla="*/ 1586229 h 1775939"/>
                <a:gd name="connsiteX125" fmla="*/ 0 w 9739305"/>
                <a:gd name="connsiteY125" fmla="*/ 1585408 h 1775939"/>
                <a:gd name="connsiteX126" fmla="*/ 0 w 9739305"/>
                <a:gd name="connsiteY126" fmla="*/ 1251083 h 1775939"/>
                <a:gd name="connsiteX127" fmla="*/ 4829 w 9739305"/>
                <a:gd name="connsiteY127" fmla="*/ 1250628 h 1775939"/>
                <a:gd name="connsiteX128" fmla="*/ 48555 w 9739305"/>
                <a:gd name="connsiteY128" fmla="*/ 1240203 h 1775939"/>
                <a:gd name="connsiteX129" fmla="*/ 72789 w 9739305"/>
                <a:gd name="connsiteY129" fmla="*/ 1233698 h 1775939"/>
                <a:gd name="connsiteX130" fmla="*/ 197847 w 9739305"/>
                <a:gd name="connsiteY130" fmla="*/ 1212918 h 1775939"/>
                <a:gd name="connsiteX131" fmla="*/ 253067 w 9739305"/>
                <a:gd name="connsiteY131" fmla="*/ 1194405 h 1775939"/>
                <a:gd name="connsiteX132" fmla="*/ 268116 w 9739305"/>
                <a:gd name="connsiteY132" fmla="*/ 1191325 h 1775939"/>
                <a:gd name="connsiteX133" fmla="*/ 351434 w 9739305"/>
                <a:gd name="connsiteY133" fmla="*/ 1193900 h 1775939"/>
                <a:gd name="connsiteX134" fmla="*/ 414867 w 9739305"/>
                <a:gd name="connsiteY134" fmla="*/ 1216423 h 1775939"/>
                <a:gd name="connsiteX135" fmla="*/ 427335 w 9739305"/>
                <a:gd name="connsiteY135" fmla="*/ 1224454 h 1775939"/>
                <a:gd name="connsiteX136" fmla="*/ 600582 w 9739305"/>
                <a:gd name="connsiteY136" fmla="*/ 1213120 h 1775939"/>
                <a:gd name="connsiteX137" fmla="*/ 627039 w 9739305"/>
                <a:gd name="connsiteY137" fmla="*/ 1208235 h 1775939"/>
                <a:gd name="connsiteX138" fmla="*/ 756446 w 9739305"/>
                <a:gd name="connsiteY138" fmla="*/ 1217062 h 1775939"/>
                <a:gd name="connsiteX139" fmla="*/ 794106 w 9739305"/>
                <a:gd name="connsiteY139" fmla="*/ 1218229 h 1775939"/>
                <a:gd name="connsiteX140" fmla="*/ 929268 w 9739305"/>
                <a:gd name="connsiteY140" fmla="*/ 1225211 h 1775939"/>
                <a:gd name="connsiteX141" fmla="*/ 947713 w 9739305"/>
                <a:gd name="connsiteY141" fmla="*/ 1211766 h 1775939"/>
                <a:gd name="connsiteX142" fmla="*/ 1001014 w 9739305"/>
                <a:gd name="connsiteY142" fmla="*/ 1177651 h 1775939"/>
                <a:gd name="connsiteX143" fmla="*/ 1107747 w 9739305"/>
                <a:gd name="connsiteY143" fmla="*/ 1144571 h 1775939"/>
                <a:gd name="connsiteX144" fmla="*/ 1137175 w 9739305"/>
                <a:gd name="connsiteY144" fmla="*/ 1144721 h 1775939"/>
                <a:gd name="connsiteX145" fmla="*/ 1213670 w 9739305"/>
                <a:gd name="connsiteY145" fmla="*/ 1187646 h 1775939"/>
                <a:gd name="connsiteX146" fmla="*/ 1250725 w 9739305"/>
                <a:gd name="connsiteY146" fmla="*/ 1204534 h 1775939"/>
                <a:gd name="connsiteX147" fmla="*/ 1355013 w 9739305"/>
                <a:gd name="connsiteY147" fmla="*/ 1233876 h 1775939"/>
                <a:gd name="connsiteX148" fmla="*/ 1363867 w 9739305"/>
                <a:gd name="connsiteY148" fmla="*/ 1239727 h 1775939"/>
                <a:gd name="connsiteX149" fmla="*/ 1443262 w 9739305"/>
                <a:gd name="connsiteY149" fmla="*/ 1310445 h 1775939"/>
                <a:gd name="connsiteX150" fmla="*/ 1460979 w 9739305"/>
                <a:gd name="connsiteY150" fmla="*/ 1322303 h 1775939"/>
                <a:gd name="connsiteX151" fmla="*/ 1482536 w 9739305"/>
                <a:gd name="connsiteY151" fmla="*/ 1341039 h 1775939"/>
                <a:gd name="connsiteX152" fmla="*/ 1548717 w 9739305"/>
                <a:gd name="connsiteY152" fmla="*/ 1376141 h 1775939"/>
                <a:gd name="connsiteX153" fmla="*/ 1629003 w 9739305"/>
                <a:gd name="connsiteY153" fmla="*/ 1384512 h 1775939"/>
                <a:gd name="connsiteX154" fmla="*/ 1726123 w 9739305"/>
                <a:gd name="connsiteY154" fmla="*/ 1398505 h 1775939"/>
                <a:gd name="connsiteX155" fmla="*/ 1766964 w 9739305"/>
                <a:gd name="connsiteY155" fmla="*/ 1409092 h 1775939"/>
                <a:gd name="connsiteX156" fmla="*/ 1875994 w 9739305"/>
                <a:gd name="connsiteY156" fmla="*/ 1427691 h 1775939"/>
                <a:gd name="connsiteX157" fmla="*/ 1953935 w 9739305"/>
                <a:gd name="connsiteY157" fmla="*/ 1444021 h 1775939"/>
                <a:gd name="connsiteX158" fmla="*/ 2065495 w 9739305"/>
                <a:gd name="connsiteY158" fmla="*/ 1450414 h 1775939"/>
                <a:gd name="connsiteX159" fmla="*/ 2119362 w 9739305"/>
                <a:gd name="connsiteY159" fmla="*/ 1448287 h 1775939"/>
                <a:gd name="connsiteX160" fmla="*/ 2221201 w 9739305"/>
                <a:gd name="connsiteY160" fmla="*/ 1503642 h 1775939"/>
                <a:gd name="connsiteX161" fmla="*/ 2302040 w 9739305"/>
                <a:gd name="connsiteY161" fmla="*/ 1539608 h 1775939"/>
                <a:gd name="connsiteX162" fmla="*/ 2384113 w 9739305"/>
                <a:gd name="connsiteY162" fmla="*/ 1516348 h 1775939"/>
                <a:gd name="connsiteX163" fmla="*/ 2405786 w 9739305"/>
                <a:gd name="connsiteY163" fmla="*/ 1497098 h 1775939"/>
                <a:gd name="connsiteX164" fmla="*/ 2541024 w 9739305"/>
                <a:gd name="connsiteY164" fmla="*/ 1473316 h 1775939"/>
                <a:gd name="connsiteX165" fmla="*/ 2735378 w 9739305"/>
                <a:gd name="connsiteY165" fmla="*/ 1463319 h 1775939"/>
                <a:gd name="connsiteX166" fmla="*/ 3056752 w 9739305"/>
                <a:gd name="connsiteY166" fmla="*/ 1408590 h 1775939"/>
                <a:gd name="connsiteX167" fmla="*/ 3112247 w 9739305"/>
                <a:gd name="connsiteY167" fmla="*/ 1387711 h 1775939"/>
                <a:gd name="connsiteX168" fmla="*/ 3175396 w 9739305"/>
                <a:gd name="connsiteY168" fmla="*/ 1380116 h 1775939"/>
                <a:gd name="connsiteX169" fmla="*/ 3200231 w 9739305"/>
                <a:gd name="connsiteY169" fmla="*/ 1390061 h 1775939"/>
                <a:gd name="connsiteX170" fmla="*/ 3307359 w 9739305"/>
                <a:gd name="connsiteY170" fmla="*/ 1401532 h 1775939"/>
                <a:gd name="connsiteX171" fmla="*/ 3327591 w 9739305"/>
                <a:gd name="connsiteY171" fmla="*/ 1400871 h 1775939"/>
                <a:gd name="connsiteX172" fmla="*/ 3396452 w 9739305"/>
                <a:gd name="connsiteY172" fmla="*/ 1390488 h 1775939"/>
                <a:gd name="connsiteX173" fmla="*/ 3460402 w 9739305"/>
                <a:gd name="connsiteY173" fmla="*/ 1383325 h 1775939"/>
                <a:gd name="connsiteX174" fmla="*/ 3622771 w 9739305"/>
                <a:gd name="connsiteY174" fmla="*/ 1388838 h 1775939"/>
                <a:gd name="connsiteX175" fmla="*/ 3746637 w 9739305"/>
                <a:gd name="connsiteY175" fmla="*/ 1379728 h 1775939"/>
                <a:gd name="connsiteX176" fmla="*/ 3803936 w 9739305"/>
                <a:gd name="connsiteY176" fmla="*/ 1380104 h 1775939"/>
                <a:gd name="connsiteX177" fmla="*/ 3836429 w 9739305"/>
                <a:gd name="connsiteY177" fmla="*/ 1383246 h 1775939"/>
                <a:gd name="connsiteX178" fmla="*/ 3911096 w 9739305"/>
                <a:gd name="connsiteY178" fmla="*/ 1412447 h 1775939"/>
                <a:gd name="connsiteX179" fmla="*/ 3951494 w 9739305"/>
                <a:gd name="connsiteY179" fmla="*/ 1417876 h 1775939"/>
                <a:gd name="connsiteX180" fmla="*/ 4071982 w 9739305"/>
                <a:gd name="connsiteY180" fmla="*/ 1411440 h 1775939"/>
                <a:gd name="connsiteX181" fmla="*/ 4250380 w 9739305"/>
                <a:gd name="connsiteY181" fmla="*/ 1353404 h 1775939"/>
                <a:gd name="connsiteX182" fmla="*/ 4268920 w 9739305"/>
                <a:gd name="connsiteY182" fmla="*/ 1345917 h 1775939"/>
                <a:gd name="connsiteX183" fmla="*/ 4360470 w 9739305"/>
                <a:gd name="connsiteY183" fmla="*/ 1333343 h 1775939"/>
                <a:gd name="connsiteX184" fmla="*/ 4423403 w 9739305"/>
                <a:gd name="connsiteY184" fmla="*/ 1341452 h 1775939"/>
                <a:gd name="connsiteX185" fmla="*/ 4509460 w 9739305"/>
                <a:gd name="connsiteY185" fmla="*/ 1360374 h 1775939"/>
                <a:gd name="connsiteX186" fmla="*/ 4586780 w 9739305"/>
                <a:gd name="connsiteY186" fmla="*/ 1375951 h 1775939"/>
                <a:gd name="connsiteX187" fmla="*/ 4643424 w 9739305"/>
                <a:gd name="connsiteY187" fmla="*/ 1395033 h 1775939"/>
                <a:gd name="connsiteX188" fmla="*/ 4771320 w 9739305"/>
                <a:gd name="connsiteY188" fmla="*/ 1404876 h 1775939"/>
                <a:gd name="connsiteX189" fmla="*/ 4784667 w 9739305"/>
                <a:gd name="connsiteY189" fmla="*/ 1406901 h 1775939"/>
                <a:gd name="connsiteX190" fmla="*/ 4879368 w 9739305"/>
                <a:gd name="connsiteY190" fmla="*/ 1382875 h 1775939"/>
                <a:gd name="connsiteX191" fmla="*/ 4993296 w 9739305"/>
                <a:gd name="connsiteY191" fmla="*/ 1357609 h 1775939"/>
                <a:gd name="connsiteX192" fmla="*/ 5034636 w 9739305"/>
                <a:gd name="connsiteY192" fmla="*/ 1362363 h 1775939"/>
                <a:gd name="connsiteX193" fmla="*/ 5091273 w 9739305"/>
                <a:gd name="connsiteY193" fmla="*/ 1369207 h 1775939"/>
                <a:gd name="connsiteX194" fmla="*/ 5143127 w 9739305"/>
                <a:gd name="connsiteY194" fmla="*/ 1361686 h 1775939"/>
                <a:gd name="connsiteX195" fmla="*/ 5174789 w 9739305"/>
                <a:gd name="connsiteY195" fmla="*/ 1359688 h 1775939"/>
                <a:gd name="connsiteX196" fmla="*/ 5322233 w 9739305"/>
                <a:gd name="connsiteY196" fmla="*/ 1411274 h 1775939"/>
                <a:gd name="connsiteX197" fmla="*/ 5359206 w 9739305"/>
                <a:gd name="connsiteY197" fmla="*/ 1414357 h 1775939"/>
                <a:gd name="connsiteX198" fmla="*/ 5380352 w 9739305"/>
                <a:gd name="connsiteY198" fmla="*/ 1420558 h 1775939"/>
                <a:gd name="connsiteX199" fmla="*/ 5509233 w 9739305"/>
                <a:gd name="connsiteY199" fmla="*/ 1487165 h 1775939"/>
                <a:gd name="connsiteX200" fmla="*/ 5563203 w 9739305"/>
                <a:gd name="connsiteY200" fmla="*/ 1499314 h 1775939"/>
                <a:gd name="connsiteX201" fmla="*/ 5621569 w 9739305"/>
                <a:gd name="connsiteY201" fmla="*/ 1493518 h 1775939"/>
                <a:gd name="connsiteX202" fmla="*/ 5655136 w 9739305"/>
                <a:gd name="connsiteY202" fmla="*/ 1486565 h 1775939"/>
                <a:gd name="connsiteX203" fmla="*/ 5736883 w 9739305"/>
                <a:gd name="connsiteY203" fmla="*/ 1436327 h 1775939"/>
                <a:gd name="connsiteX204" fmla="*/ 5784777 w 9739305"/>
                <a:gd name="connsiteY204" fmla="*/ 1435588 h 1775939"/>
                <a:gd name="connsiteX205" fmla="*/ 5860952 w 9739305"/>
                <a:gd name="connsiteY205" fmla="*/ 1463773 h 1775939"/>
                <a:gd name="connsiteX206" fmla="*/ 5997123 w 9739305"/>
                <a:gd name="connsiteY206" fmla="*/ 1471491 h 1775939"/>
                <a:gd name="connsiteX207" fmla="*/ 6063793 w 9739305"/>
                <a:gd name="connsiteY207" fmla="*/ 1423706 h 1775939"/>
                <a:gd name="connsiteX208" fmla="*/ 6097303 w 9739305"/>
                <a:gd name="connsiteY208" fmla="*/ 1379247 h 1775939"/>
                <a:gd name="connsiteX209" fmla="*/ 6197741 w 9739305"/>
                <a:gd name="connsiteY209" fmla="*/ 1324656 h 1775939"/>
                <a:gd name="connsiteX210" fmla="*/ 6223125 w 9739305"/>
                <a:gd name="connsiteY210" fmla="*/ 1341950 h 1775939"/>
                <a:gd name="connsiteX211" fmla="*/ 6298923 w 9739305"/>
                <a:gd name="connsiteY211" fmla="*/ 1346144 h 1775939"/>
                <a:gd name="connsiteX212" fmla="*/ 6380532 w 9739305"/>
                <a:gd name="connsiteY212" fmla="*/ 1341582 h 1775939"/>
                <a:gd name="connsiteX213" fmla="*/ 6523222 w 9739305"/>
                <a:gd name="connsiteY213" fmla="*/ 1343021 h 1775939"/>
                <a:gd name="connsiteX214" fmla="*/ 6615600 w 9739305"/>
                <a:gd name="connsiteY214" fmla="*/ 1291015 h 1775939"/>
                <a:gd name="connsiteX215" fmla="*/ 6650812 w 9739305"/>
                <a:gd name="connsiteY215" fmla="*/ 1269700 h 1775939"/>
                <a:gd name="connsiteX216" fmla="*/ 6684030 w 9739305"/>
                <a:gd name="connsiteY216" fmla="*/ 1255543 h 1775939"/>
                <a:gd name="connsiteX217" fmla="*/ 6722764 w 9739305"/>
                <a:gd name="connsiteY217" fmla="*/ 1246615 h 1775939"/>
                <a:gd name="connsiteX218" fmla="*/ 6815757 w 9739305"/>
                <a:gd name="connsiteY218" fmla="*/ 1215451 h 1775939"/>
                <a:gd name="connsiteX219" fmla="*/ 6866200 w 9739305"/>
                <a:gd name="connsiteY219" fmla="*/ 1186810 h 1775939"/>
                <a:gd name="connsiteX220" fmla="*/ 6981228 w 9739305"/>
                <a:gd name="connsiteY220" fmla="*/ 1155999 h 1775939"/>
                <a:gd name="connsiteX221" fmla="*/ 7059255 w 9739305"/>
                <a:gd name="connsiteY221" fmla="*/ 1129638 h 1775939"/>
                <a:gd name="connsiteX222" fmla="*/ 7140774 w 9739305"/>
                <a:gd name="connsiteY222" fmla="*/ 1086787 h 1775939"/>
                <a:gd name="connsiteX223" fmla="*/ 7152150 w 9739305"/>
                <a:gd name="connsiteY223" fmla="*/ 1080276 h 1775939"/>
                <a:gd name="connsiteX224" fmla="*/ 7178911 w 9739305"/>
                <a:gd name="connsiteY224" fmla="*/ 1053404 h 1775939"/>
                <a:gd name="connsiteX225" fmla="*/ 7215302 w 9739305"/>
                <a:gd name="connsiteY225" fmla="*/ 963609 h 1775939"/>
                <a:gd name="connsiteX226" fmla="*/ 7226104 w 9739305"/>
                <a:gd name="connsiteY226" fmla="*/ 945196 h 1775939"/>
                <a:gd name="connsiteX227" fmla="*/ 7329145 w 9739305"/>
                <a:gd name="connsiteY227" fmla="*/ 879964 h 1775939"/>
                <a:gd name="connsiteX228" fmla="*/ 7368683 w 9739305"/>
                <a:gd name="connsiteY228" fmla="*/ 883708 h 1775939"/>
                <a:gd name="connsiteX229" fmla="*/ 7412980 w 9739305"/>
                <a:gd name="connsiteY229" fmla="*/ 901348 h 1775939"/>
                <a:gd name="connsiteX230" fmla="*/ 7508285 w 9739305"/>
                <a:gd name="connsiteY230" fmla="*/ 901932 h 1775939"/>
                <a:gd name="connsiteX231" fmla="*/ 7543367 w 9739305"/>
                <a:gd name="connsiteY231" fmla="*/ 890040 h 1775939"/>
                <a:gd name="connsiteX232" fmla="*/ 7604247 w 9739305"/>
                <a:gd name="connsiteY232" fmla="*/ 859640 h 1775939"/>
                <a:gd name="connsiteX233" fmla="*/ 7650214 w 9739305"/>
                <a:gd name="connsiteY233" fmla="*/ 814893 h 1775939"/>
                <a:gd name="connsiteX234" fmla="*/ 7716618 w 9739305"/>
                <a:gd name="connsiteY234" fmla="*/ 741384 h 1775939"/>
                <a:gd name="connsiteX235" fmla="*/ 7849257 w 9739305"/>
                <a:gd name="connsiteY235" fmla="*/ 708153 h 1775939"/>
                <a:gd name="connsiteX236" fmla="*/ 7900340 w 9739305"/>
                <a:gd name="connsiteY236" fmla="*/ 696745 h 1775939"/>
                <a:gd name="connsiteX237" fmla="*/ 8085922 w 9739305"/>
                <a:gd name="connsiteY237" fmla="*/ 650290 h 1775939"/>
                <a:gd name="connsiteX238" fmla="*/ 8102187 w 9739305"/>
                <a:gd name="connsiteY238" fmla="*/ 648251 h 1775939"/>
                <a:gd name="connsiteX239" fmla="*/ 8229960 w 9739305"/>
                <a:gd name="connsiteY239" fmla="*/ 598934 h 1775939"/>
                <a:gd name="connsiteX240" fmla="*/ 8260743 w 9739305"/>
                <a:gd name="connsiteY240" fmla="*/ 586776 h 1775939"/>
                <a:gd name="connsiteX241" fmla="*/ 8297724 w 9739305"/>
                <a:gd name="connsiteY241" fmla="*/ 557687 h 1775939"/>
                <a:gd name="connsiteX242" fmla="*/ 8329397 w 9739305"/>
                <a:gd name="connsiteY242" fmla="*/ 479103 h 1775939"/>
                <a:gd name="connsiteX243" fmla="*/ 8369109 w 9739305"/>
                <a:gd name="connsiteY243" fmla="*/ 442035 h 1775939"/>
                <a:gd name="connsiteX244" fmla="*/ 8398212 w 9739305"/>
                <a:gd name="connsiteY244" fmla="*/ 419288 h 1775939"/>
                <a:gd name="connsiteX245" fmla="*/ 8423091 w 9739305"/>
                <a:gd name="connsiteY245" fmla="*/ 385761 h 1775939"/>
                <a:gd name="connsiteX246" fmla="*/ 8445807 w 9739305"/>
                <a:gd name="connsiteY246" fmla="*/ 307296 h 1775939"/>
                <a:gd name="connsiteX247" fmla="*/ 8483136 w 9739305"/>
                <a:gd name="connsiteY247" fmla="*/ 236912 h 1775939"/>
                <a:gd name="connsiteX248" fmla="*/ 8554397 w 9739305"/>
                <a:gd name="connsiteY248" fmla="*/ 195498 h 1775939"/>
                <a:gd name="connsiteX249" fmla="*/ 8598729 w 9739305"/>
                <a:gd name="connsiteY249" fmla="*/ 173430 h 1775939"/>
                <a:gd name="connsiteX250" fmla="*/ 8779113 w 9739305"/>
                <a:gd name="connsiteY250" fmla="*/ 184822 h 1775939"/>
                <a:gd name="connsiteX251" fmla="*/ 8902517 w 9739305"/>
                <a:gd name="connsiteY251" fmla="*/ 198490 h 1775939"/>
                <a:gd name="connsiteX252" fmla="*/ 8942393 w 9739305"/>
                <a:gd name="connsiteY252" fmla="*/ 189035 h 1775939"/>
                <a:gd name="connsiteX253" fmla="*/ 9053027 w 9739305"/>
                <a:gd name="connsiteY253" fmla="*/ 119670 h 1775939"/>
                <a:gd name="connsiteX254" fmla="*/ 9164008 w 9739305"/>
                <a:gd name="connsiteY254" fmla="*/ 85758 h 1775939"/>
                <a:gd name="connsiteX255" fmla="*/ 9248172 w 9739305"/>
                <a:gd name="connsiteY255" fmla="*/ 73540 h 1775939"/>
                <a:gd name="connsiteX256" fmla="*/ 9320568 w 9739305"/>
                <a:gd name="connsiteY256" fmla="*/ 63772 h 1775939"/>
                <a:gd name="connsiteX257" fmla="*/ 9407003 w 9739305"/>
                <a:gd name="connsiteY257" fmla="*/ 42029 h 1775939"/>
                <a:gd name="connsiteX258" fmla="*/ 9455456 w 9739305"/>
                <a:gd name="connsiteY258" fmla="*/ 20546 h 177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Lst>
              <a:rect l="l" t="t" r="r" b="b"/>
              <a:pathLst>
                <a:path w="9739305" h="1775939">
                  <a:moveTo>
                    <a:pt x="9506323" y="0"/>
                  </a:moveTo>
                  <a:lnTo>
                    <a:pt x="9739305" y="0"/>
                  </a:lnTo>
                  <a:lnTo>
                    <a:pt x="9721016" y="12453"/>
                  </a:lnTo>
                  <a:cubicBezTo>
                    <a:pt x="9690045" y="40939"/>
                    <a:pt x="9658859" y="68964"/>
                    <a:pt x="9619776" y="90780"/>
                  </a:cubicBezTo>
                  <a:cubicBezTo>
                    <a:pt x="9581267" y="112410"/>
                    <a:pt x="9545008" y="136288"/>
                    <a:pt x="9506710" y="158222"/>
                  </a:cubicBezTo>
                  <a:cubicBezTo>
                    <a:pt x="9469164" y="179649"/>
                    <a:pt x="9435404" y="202776"/>
                    <a:pt x="9417057" y="238502"/>
                  </a:cubicBezTo>
                  <a:cubicBezTo>
                    <a:pt x="9408857" y="254276"/>
                    <a:pt x="9397029" y="271640"/>
                    <a:pt x="9380548" y="281379"/>
                  </a:cubicBezTo>
                  <a:cubicBezTo>
                    <a:pt x="9357055" y="295224"/>
                    <a:pt x="9326757" y="301236"/>
                    <a:pt x="9301035" y="313304"/>
                  </a:cubicBezTo>
                  <a:cubicBezTo>
                    <a:pt x="9270739" y="327477"/>
                    <a:pt x="9235503" y="340162"/>
                    <a:pt x="9215480" y="361372"/>
                  </a:cubicBezTo>
                  <a:cubicBezTo>
                    <a:pt x="9197689" y="380278"/>
                    <a:pt x="9179513" y="395277"/>
                    <a:pt x="9155376" y="407897"/>
                  </a:cubicBezTo>
                  <a:cubicBezTo>
                    <a:pt x="9138462" y="416717"/>
                    <a:pt x="9126335" y="431897"/>
                    <a:pt x="9108770" y="439335"/>
                  </a:cubicBezTo>
                  <a:cubicBezTo>
                    <a:pt x="9085671" y="449237"/>
                    <a:pt x="9062288" y="457270"/>
                    <a:pt x="9042339" y="471886"/>
                  </a:cubicBezTo>
                  <a:cubicBezTo>
                    <a:pt x="9021638" y="487007"/>
                    <a:pt x="8997876" y="499296"/>
                    <a:pt x="8976155" y="513526"/>
                  </a:cubicBezTo>
                  <a:cubicBezTo>
                    <a:pt x="8964637" y="521143"/>
                    <a:pt x="8955362" y="530850"/>
                    <a:pt x="8944250" y="538762"/>
                  </a:cubicBezTo>
                  <a:cubicBezTo>
                    <a:pt x="8923906" y="553238"/>
                    <a:pt x="8903158" y="567422"/>
                    <a:pt x="8882191" y="581144"/>
                  </a:cubicBezTo>
                  <a:cubicBezTo>
                    <a:pt x="8861228" y="594868"/>
                    <a:pt x="8841332" y="610579"/>
                    <a:pt x="8818061" y="620960"/>
                  </a:cubicBezTo>
                  <a:cubicBezTo>
                    <a:pt x="8778386" y="638567"/>
                    <a:pt x="8734713" y="650088"/>
                    <a:pt x="8696263" y="668892"/>
                  </a:cubicBezTo>
                  <a:cubicBezTo>
                    <a:pt x="8657243" y="688034"/>
                    <a:pt x="8620769" y="711451"/>
                    <a:pt x="8586493" y="736016"/>
                  </a:cubicBezTo>
                  <a:cubicBezTo>
                    <a:pt x="8559370" y="755372"/>
                    <a:pt x="8533990" y="774487"/>
                    <a:pt x="8499250" y="785420"/>
                  </a:cubicBezTo>
                  <a:cubicBezTo>
                    <a:pt x="8479867" y="791534"/>
                    <a:pt x="8459807" y="803801"/>
                    <a:pt x="8448581" y="817525"/>
                  </a:cubicBezTo>
                  <a:cubicBezTo>
                    <a:pt x="8424305" y="847414"/>
                    <a:pt x="8392427" y="869197"/>
                    <a:pt x="8356131" y="888209"/>
                  </a:cubicBezTo>
                  <a:cubicBezTo>
                    <a:pt x="8307679" y="913772"/>
                    <a:pt x="8259834" y="939776"/>
                    <a:pt x="8211166" y="964878"/>
                  </a:cubicBezTo>
                  <a:cubicBezTo>
                    <a:pt x="8182465" y="979759"/>
                    <a:pt x="8153995" y="995412"/>
                    <a:pt x="8123367" y="1006776"/>
                  </a:cubicBezTo>
                  <a:cubicBezTo>
                    <a:pt x="8060787" y="1030195"/>
                    <a:pt x="7996505" y="1050714"/>
                    <a:pt x="7933271" y="1072752"/>
                  </a:cubicBezTo>
                  <a:cubicBezTo>
                    <a:pt x="7912572" y="1079870"/>
                    <a:pt x="7893169" y="1089594"/>
                    <a:pt x="7872042" y="1095949"/>
                  </a:cubicBezTo>
                  <a:cubicBezTo>
                    <a:pt x="7849189" y="1102856"/>
                    <a:pt x="7824394" y="1105779"/>
                    <a:pt x="7801540" y="1112687"/>
                  </a:cubicBezTo>
                  <a:cubicBezTo>
                    <a:pt x="7763512" y="1124093"/>
                    <a:pt x="7726779" y="1138106"/>
                    <a:pt x="7688760" y="1149668"/>
                  </a:cubicBezTo>
                  <a:cubicBezTo>
                    <a:pt x="7615403" y="1171881"/>
                    <a:pt x="7541813" y="1193320"/>
                    <a:pt x="7468219" y="1214601"/>
                  </a:cubicBezTo>
                  <a:cubicBezTo>
                    <a:pt x="7452461" y="1219127"/>
                    <a:pt x="7435183" y="1220431"/>
                    <a:pt x="7419634" y="1225261"/>
                  </a:cubicBezTo>
                  <a:cubicBezTo>
                    <a:pt x="7378370" y="1238236"/>
                    <a:pt x="7337343" y="1252140"/>
                    <a:pt x="7296522" y="1266193"/>
                  </a:cubicBezTo>
                  <a:cubicBezTo>
                    <a:pt x="7271802" y="1274761"/>
                    <a:pt x="7247746" y="1285023"/>
                    <a:pt x="7222817" y="1293286"/>
                  </a:cubicBezTo>
                  <a:cubicBezTo>
                    <a:pt x="7202872" y="1299897"/>
                    <a:pt x="7182284" y="1305284"/>
                    <a:pt x="7161457" y="1309742"/>
                  </a:cubicBezTo>
                  <a:cubicBezTo>
                    <a:pt x="7143523" y="1313589"/>
                    <a:pt x="7124653" y="1314184"/>
                    <a:pt x="7106944" y="1318647"/>
                  </a:cubicBezTo>
                  <a:cubicBezTo>
                    <a:pt x="7059008" y="1330687"/>
                    <a:pt x="7011720" y="1343954"/>
                    <a:pt x="6964204" y="1356601"/>
                  </a:cubicBezTo>
                  <a:cubicBezTo>
                    <a:pt x="6945158" y="1361601"/>
                    <a:pt x="6925667" y="1365522"/>
                    <a:pt x="6907255" y="1371589"/>
                  </a:cubicBezTo>
                  <a:cubicBezTo>
                    <a:pt x="6857955" y="1387619"/>
                    <a:pt x="6809525" y="1405490"/>
                    <a:pt x="6759991" y="1420747"/>
                  </a:cubicBezTo>
                  <a:cubicBezTo>
                    <a:pt x="6718908" y="1433400"/>
                    <a:pt x="6676513" y="1443133"/>
                    <a:pt x="6634783" y="1454562"/>
                  </a:cubicBezTo>
                  <a:cubicBezTo>
                    <a:pt x="6617097" y="1459495"/>
                    <a:pt x="6600269" y="1466113"/>
                    <a:pt x="6582555" y="1470418"/>
                  </a:cubicBezTo>
                  <a:cubicBezTo>
                    <a:pt x="6542888" y="1480178"/>
                    <a:pt x="6502579" y="1488712"/>
                    <a:pt x="6462719" y="1498482"/>
                  </a:cubicBezTo>
                  <a:cubicBezTo>
                    <a:pt x="6440000" y="1504127"/>
                    <a:pt x="6418233" y="1513338"/>
                    <a:pt x="6395050" y="1517437"/>
                  </a:cubicBezTo>
                  <a:cubicBezTo>
                    <a:pt x="6339992" y="1527154"/>
                    <a:pt x="6284444" y="1534853"/>
                    <a:pt x="6228927" y="1543179"/>
                  </a:cubicBezTo>
                  <a:cubicBezTo>
                    <a:pt x="6171671" y="1551745"/>
                    <a:pt x="6114621" y="1560617"/>
                    <a:pt x="6057331" y="1568558"/>
                  </a:cubicBezTo>
                  <a:cubicBezTo>
                    <a:pt x="6025969" y="1572738"/>
                    <a:pt x="5994307" y="1574734"/>
                    <a:pt x="5962939" y="1578758"/>
                  </a:cubicBezTo>
                  <a:cubicBezTo>
                    <a:pt x="5935441" y="1582281"/>
                    <a:pt x="5908230" y="1587673"/>
                    <a:pt x="5880756" y="1591666"/>
                  </a:cubicBezTo>
                  <a:cubicBezTo>
                    <a:pt x="5856953" y="1595010"/>
                    <a:pt x="5832910" y="1597425"/>
                    <a:pt x="5809105" y="1600770"/>
                  </a:cubicBezTo>
                  <a:cubicBezTo>
                    <a:pt x="5770986" y="1606216"/>
                    <a:pt x="5733083" y="1612124"/>
                    <a:pt x="5695165" y="1617719"/>
                  </a:cubicBezTo>
                  <a:cubicBezTo>
                    <a:pt x="5679295" y="1619896"/>
                    <a:pt x="5662765" y="1624616"/>
                    <a:pt x="5647685" y="1622990"/>
                  </a:cubicBezTo>
                  <a:cubicBezTo>
                    <a:pt x="5609687" y="1618857"/>
                    <a:pt x="5572641" y="1622370"/>
                    <a:pt x="5535323" y="1628248"/>
                  </a:cubicBezTo>
                  <a:cubicBezTo>
                    <a:pt x="5522562" y="1630278"/>
                    <a:pt x="5508745" y="1630629"/>
                    <a:pt x="5496177" y="1628567"/>
                  </a:cubicBezTo>
                  <a:cubicBezTo>
                    <a:pt x="5470455" y="1624470"/>
                    <a:pt x="5445407" y="1618145"/>
                    <a:pt x="5420013" y="1612778"/>
                  </a:cubicBezTo>
                  <a:cubicBezTo>
                    <a:pt x="5417253" y="1612127"/>
                    <a:pt x="5413941" y="1612129"/>
                    <a:pt x="5411005" y="1611800"/>
                  </a:cubicBezTo>
                  <a:cubicBezTo>
                    <a:pt x="5394351" y="1609934"/>
                    <a:pt x="5377898" y="1608060"/>
                    <a:pt x="5361259" y="1606507"/>
                  </a:cubicBezTo>
                  <a:cubicBezTo>
                    <a:pt x="5352259" y="1605686"/>
                    <a:pt x="5343116" y="1605970"/>
                    <a:pt x="5334120" y="1605305"/>
                  </a:cubicBezTo>
                  <a:cubicBezTo>
                    <a:pt x="5299308" y="1602589"/>
                    <a:pt x="5261564" y="1611785"/>
                    <a:pt x="5230715" y="1594283"/>
                  </a:cubicBezTo>
                  <a:cubicBezTo>
                    <a:pt x="5210688" y="1583006"/>
                    <a:pt x="5191969" y="1586734"/>
                    <a:pt x="5171263" y="1589616"/>
                  </a:cubicBezTo>
                  <a:cubicBezTo>
                    <a:pt x="5155583" y="1591784"/>
                    <a:pt x="5139427" y="1592091"/>
                    <a:pt x="5123496" y="1593018"/>
                  </a:cubicBezTo>
                  <a:cubicBezTo>
                    <a:pt x="5095527" y="1594836"/>
                    <a:pt x="5067543" y="1596342"/>
                    <a:pt x="5039590" y="1598474"/>
                  </a:cubicBezTo>
                  <a:cubicBezTo>
                    <a:pt x="5030662" y="1599218"/>
                    <a:pt x="5021716" y="1603574"/>
                    <a:pt x="5012937" y="1603369"/>
                  </a:cubicBezTo>
                  <a:cubicBezTo>
                    <a:pt x="4972362" y="1602343"/>
                    <a:pt x="4931703" y="1599594"/>
                    <a:pt x="4891143" y="1598882"/>
                  </a:cubicBezTo>
                  <a:cubicBezTo>
                    <a:pt x="4868132" y="1598423"/>
                    <a:pt x="4844753" y="1602530"/>
                    <a:pt x="4821905" y="1601436"/>
                  </a:cubicBezTo>
                  <a:cubicBezTo>
                    <a:pt x="4795544" y="1600196"/>
                    <a:pt x="4769576" y="1595013"/>
                    <a:pt x="4743339" y="1592353"/>
                  </a:cubicBezTo>
                  <a:cubicBezTo>
                    <a:pt x="4736095" y="1591605"/>
                    <a:pt x="4728193" y="1593398"/>
                    <a:pt x="4720626" y="1594076"/>
                  </a:cubicBezTo>
                  <a:cubicBezTo>
                    <a:pt x="4712089" y="1594803"/>
                    <a:pt x="4703760" y="1595832"/>
                    <a:pt x="4695215" y="1596400"/>
                  </a:cubicBezTo>
                  <a:cubicBezTo>
                    <a:pt x="4669182" y="1597969"/>
                    <a:pt x="4643112" y="1598756"/>
                    <a:pt x="4617116" y="1601107"/>
                  </a:cubicBezTo>
                  <a:cubicBezTo>
                    <a:pt x="4601208" y="1602502"/>
                    <a:pt x="4584802" y="1609727"/>
                    <a:pt x="4569913" y="1608091"/>
                  </a:cubicBezTo>
                  <a:cubicBezTo>
                    <a:pt x="4539567" y="1605002"/>
                    <a:pt x="4509928" y="1616632"/>
                    <a:pt x="4479392" y="1609630"/>
                  </a:cubicBezTo>
                  <a:cubicBezTo>
                    <a:pt x="4469938" y="1607574"/>
                    <a:pt x="4457412" y="1614456"/>
                    <a:pt x="4446151" y="1615312"/>
                  </a:cubicBezTo>
                  <a:cubicBezTo>
                    <a:pt x="4418004" y="1617453"/>
                    <a:pt x="4389812" y="1618656"/>
                    <a:pt x="4361619" y="1619859"/>
                  </a:cubicBezTo>
                  <a:cubicBezTo>
                    <a:pt x="4336341" y="1620921"/>
                    <a:pt x="4310204" y="1624377"/>
                    <a:pt x="4285695" y="1621164"/>
                  </a:cubicBezTo>
                  <a:cubicBezTo>
                    <a:pt x="4260004" y="1617695"/>
                    <a:pt x="4237099" y="1619427"/>
                    <a:pt x="4212667" y="1625940"/>
                  </a:cubicBezTo>
                  <a:cubicBezTo>
                    <a:pt x="4195929" y="1630357"/>
                    <a:pt x="4178068" y="1631689"/>
                    <a:pt x="4160628" y="1633627"/>
                  </a:cubicBezTo>
                  <a:cubicBezTo>
                    <a:pt x="4141833" y="1635789"/>
                    <a:pt x="4120875" y="1633504"/>
                    <a:pt x="4104018" y="1639495"/>
                  </a:cubicBezTo>
                  <a:cubicBezTo>
                    <a:pt x="4053828" y="1657296"/>
                    <a:pt x="4001698" y="1663104"/>
                    <a:pt x="3948438" y="1665671"/>
                  </a:cubicBezTo>
                  <a:cubicBezTo>
                    <a:pt x="3938718" y="1666140"/>
                    <a:pt x="3928697" y="1664427"/>
                    <a:pt x="3919256" y="1662527"/>
                  </a:cubicBezTo>
                  <a:cubicBezTo>
                    <a:pt x="3864147" y="1651058"/>
                    <a:pt x="3809587" y="1654944"/>
                    <a:pt x="3754603" y="1666227"/>
                  </a:cubicBezTo>
                  <a:cubicBezTo>
                    <a:pt x="3743223" y="1668658"/>
                    <a:pt x="3730411" y="1669591"/>
                    <a:pt x="3718852" y="1668265"/>
                  </a:cubicBezTo>
                  <a:cubicBezTo>
                    <a:pt x="3686318" y="1664340"/>
                    <a:pt x="3654585" y="1656767"/>
                    <a:pt x="3621934" y="1654418"/>
                  </a:cubicBezTo>
                  <a:cubicBezTo>
                    <a:pt x="3567977" y="1650585"/>
                    <a:pt x="3522560" y="1674431"/>
                    <a:pt x="3475226" y="1690838"/>
                  </a:cubicBezTo>
                  <a:cubicBezTo>
                    <a:pt x="3430187" y="1706349"/>
                    <a:pt x="3392759" y="1738285"/>
                    <a:pt x="3338395" y="1734157"/>
                  </a:cubicBezTo>
                  <a:cubicBezTo>
                    <a:pt x="3332924" y="1733793"/>
                    <a:pt x="3327102" y="1738312"/>
                    <a:pt x="3321128" y="1739699"/>
                  </a:cubicBezTo>
                  <a:cubicBezTo>
                    <a:pt x="3304749" y="1743471"/>
                    <a:pt x="3288400" y="1747867"/>
                    <a:pt x="3271751" y="1750083"/>
                  </a:cubicBezTo>
                  <a:cubicBezTo>
                    <a:pt x="3251431" y="1752946"/>
                    <a:pt x="3230601" y="1753322"/>
                    <a:pt x="3210267" y="1755871"/>
                  </a:cubicBezTo>
                  <a:cubicBezTo>
                    <a:pt x="3184115" y="1759015"/>
                    <a:pt x="3158504" y="1765272"/>
                    <a:pt x="3132456" y="1766527"/>
                  </a:cubicBezTo>
                  <a:cubicBezTo>
                    <a:pt x="3111463" y="1767539"/>
                    <a:pt x="3090384" y="1762749"/>
                    <a:pt x="3069450" y="1760933"/>
                  </a:cubicBezTo>
                  <a:cubicBezTo>
                    <a:pt x="3039909" y="1758434"/>
                    <a:pt x="3007693" y="1761086"/>
                    <a:pt x="2981357" y="1752311"/>
                  </a:cubicBezTo>
                  <a:cubicBezTo>
                    <a:pt x="2953242" y="1742995"/>
                    <a:pt x="2926767" y="1739406"/>
                    <a:pt x="2898350" y="1744071"/>
                  </a:cubicBezTo>
                  <a:cubicBezTo>
                    <a:pt x="2888878" y="1745627"/>
                    <a:pt x="2876949" y="1752794"/>
                    <a:pt x="2872998" y="1759731"/>
                  </a:cubicBezTo>
                  <a:cubicBezTo>
                    <a:pt x="2864196" y="1775222"/>
                    <a:pt x="2851302" y="1778512"/>
                    <a:pt x="2833363" y="1774197"/>
                  </a:cubicBezTo>
                  <a:cubicBezTo>
                    <a:pt x="2817796" y="1770553"/>
                    <a:pt x="2798835" y="1769271"/>
                    <a:pt x="2787932" y="1761321"/>
                  </a:cubicBezTo>
                  <a:cubicBezTo>
                    <a:pt x="2757035" y="1738800"/>
                    <a:pt x="2719092" y="1739844"/>
                    <a:pt x="2681851" y="1735206"/>
                  </a:cubicBezTo>
                  <a:cubicBezTo>
                    <a:pt x="2659116" y="1732377"/>
                    <a:pt x="2638112" y="1733233"/>
                    <a:pt x="2615692" y="1736981"/>
                  </a:cubicBezTo>
                  <a:cubicBezTo>
                    <a:pt x="2566996" y="1745293"/>
                    <a:pt x="2518963" y="1739133"/>
                    <a:pt x="2471401" y="1730598"/>
                  </a:cubicBezTo>
                  <a:cubicBezTo>
                    <a:pt x="2439951" y="1724896"/>
                    <a:pt x="2407862" y="1722048"/>
                    <a:pt x="2376602" y="1716179"/>
                  </a:cubicBezTo>
                  <a:cubicBezTo>
                    <a:pt x="2353197" y="1711657"/>
                    <a:pt x="2329742" y="1706039"/>
                    <a:pt x="2308117" y="1697980"/>
                  </a:cubicBezTo>
                  <a:cubicBezTo>
                    <a:pt x="2276760" y="1686151"/>
                    <a:pt x="2248972" y="1667403"/>
                    <a:pt x="2210156" y="1674611"/>
                  </a:cubicBezTo>
                  <a:cubicBezTo>
                    <a:pt x="2175975" y="1680965"/>
                    <a:pt x="2144400" y="1672601"/>
                    <a:pt x="2112456" y="1664725"/>
                  </a:cubicBezTo>
                  <a:cubicBezTo>
                    <a:pt x="2088991" y="1658951"/>
                    <a:pt x="2065524" y="1653018"/>
                    <a:pt x="2041401" y="1649787"/>
                  </a:cubicBezTo>
                  <a:cubicBezTo>
                    <a:pt x="2012771" y="1645989"/>
                    <a:pt x="1980804" y="1649728"/>
                    <a:pt x="1955072" y="1641394"/>
                  </a:cubicBezTo>
                  <a:cubicBezTo>
                    <a:pt x="1928153" y="1632648"/>
                    <a:pt x="1906514" y="1640440"/>
                    <a:pt x="1883129" y="1644393"/>
                  </a:cubicBezTo>
                  <a:cubicBezTo>
                    <a:pt x="1845824" y="1650585"/>
                    <a:pt x="1808893" y="1660526"/>
                    <a:pt x="1770492" y="1652019"/>
                  </a:cubicBezTo>
                  <a:cubicBezTo>
                    <a:pt x="1723819" y="1641714"/>
                    <a:pt x="1677489" y="1630452"/>
                    <a:pt x="1630653" y="1620782"/>
                  </a:cubicBezTo>
                  <a:cubicBezTo>
                    <a:pt x="1612549" y="1617102"/>
                    <a:pt x="1593218" y="1616151"/>
                    <a:pt x="1574457" y="1615016"/>
                  </a:cubicBezTo>
                  <a:cubicBezTo>
                    <a:pt x="1556686" y="1614146"/>
                    <a:pt x="1535710" y="1619551"/>
                    <a:pt x="1521784" y="1613632"/>
                  </a:cubicBezTo>
                  <a:cubicBezTo>
                    <a:pt x="1485979" y="1598408"/>
                    <a:pt x="1449621" y="1591844"/>
                    <a:pt x="1409187" y="1593793"/>
                  </a:cubicBezTo>
                  <a:cubicBezTo>
                    <a:pt x="1394024" y="1594524"/>
                    <a:pt x="1378911" y="1588189"/>
                    <a:pt x="1363496" y="1587676"/>
                  </a:cubicBezTo>
                  <a:cubicBezTo>
                    <a:pt x="1342425" y="1587124"/>
                    <a:pt x="1318117" y="1584058"/>
                    <a:pt x="1300134" y="1590889"/>
                  </a:cubicBezTo>
                  <a:cubicBezTo>
                    <a:pt x="1257854" y="1607051"/>
                    <a:pt x="1222495" y="1596986"/>
                    <a:pt x="1184306" y="1584859"/>
                  </a:cubicBezTo>
                  <a:cubicBezTo>
                    <a:pt x="1146708" y="1572861"/>
                    <a:pt x="1107302" y="1563776"/>
                    <a:pt x="1067600" y="1556587"/>
                  </a:cubicBezTo>
                  <a:cubicBezTo>
                    <a:pt x="1052669" y="1554011"/>
                    <a:pt x="1035245" y="1560344"/>
                    <a:pt x="1018967" y="1562226"/>
                  </a:cubicBezTo>
                  <a:cubicBezTo>
                    <a:pt x="1013150" y="1562822"/>
                    <a:pt x="1006759" y="1563601"/>
                    <a:pt x="1001437" y="1562287"/>
                  </a:cubicBezTo>
                  <a:cubicBezTo>
                    <a:pt x="949978" y="1549702"/>
                    <a:pt x="897913" y="1540756"/>
                    <a:pt x="843282" y="1551235"/>
                  </a:cubicBezTo>
                  <a:cubicBezTo>
                    <a:pt x="838267" y="1552263"/>
                    <a:pt x="832545" y="1550812"/>
                    <a:pt x="827437" y="1549959"/>
                  </a:cubicBezTo>
                  <a:cubicBezTo>
                    <a:pt x="802478" y="1545513"/>
                    <a:pt x="777945" y="1537750"/>
                    <a:pt x="752774" y="1536924"/>
                  </a:cubicBezTo>
                  <a:cubicBezTo>
                    <a:pt x="690717" y="1534893"/>
                    <a:pt x="628418" y="1535855"/>
                    <a:pt x="566053" y="1535567"/>
                  </a:cubicBezTo>
                  <a:cubicBezTo>
                    <a:pt x="562157" y="1535598"/>
                    <a:pt x="558075" y="1535795"/>
                    <a:pt x="554525" y="1534867"/>
                  </a:cubicBezTo>
                  <a:cubicBezTo>
                    <a:pt x="531261" y="1529239"/>
                    <a:pt x="511348" y="1532398"/>
                    <a:pt x="492526" y="1546173"/>
                  </a:cubicBezTo>
                  <a:cubicBezTo>
                    <a:pt x="484245" y="1552222"/>
                    <a:pt x="472725" y="1555759"/>
                    <a:pt x="462187" y="1559407"/>
                  </a:cubicBezTo>
                  <a:cubicBezTo>
                    <a:pt x="446667" y="1564864"/>
                    <a:pt x="430753" y="1570181"/>
                    <a:pt x="414568" y="1573944"/>
                  </a:cubicBezTo>
                  <a:cubicBezTo>
                    <a:pt x="398570" y="1577539"/>
                    <a:pt x="381458" y="1582287"/>
                    <a:pt x="365802" y="1580845"/>
                  </a:cubicBezTo>
                  <a:cubicBezTo>
                    <a:pt x="337622" y="1578281"/>
                    <a:pt x="310567" y="1570797"/>
                    <a:pt x="282687" y="1566332"/>
                  </a:cubicBezTo>
                  <a:cubicBezTo>
                    <a:pt x="273064" y="1564756"/>
                    <a:pt x="262582" y="1565577"/>
                    <a:pt x="252662" y="1565897"/>
                  </a:cubicBezTo>
                  <a:cubicBezTo>
                    <a:pt x="229895" y="1566525"/>
                    <a:pt x="206788" y="1572190"/>
                    <a:pt x="185558" y="1560187"/>
                  </a:cubicBezTo>
                  <a:cubicBezTo>
                    <a:pt x="165921" y="1548893"/>
                    <a:pt x="146848" y="1553421"/>
                    <a:pt x="127273" y="1563624"/>
                  </a:cubicBezTo>
                  <a:cubicBezTo>
                    <a:pt x="113205" y="1570894"/>
                    <a:pt x="97127" y="1576849"/>
                    <a:pt x="81114" y="1580132"/>
                  </a:cubicBezTo>
                  <a:cubicBezTo>
                    <a:pt x="59119" y="1584644"/>
                    <a:pt x="37222" y="1587113"/>
                    <a:pt x="13214" y="1586229"/>
                  </a:cubicBezTo>
                  <a:lnTo>
                    <a:pt x="0" y="1585408"/>
                  </a:lnTo>
                  <a:lnTo>
                    <a:pt x="0" y="1251083"/>
                  </a:lnTo>
                  <a:lnTo>
                    <a:pt x="4829" y="1250628"/>
                  </a:lnTo>
                  <a:cubicBezTo>
                    <a:pt x="19743" y="1248810"/>
                    <a:pt x="33925" y="1243890"/>
                    <a:pt x="48555" y="1240203"/>
                  </a:cubicBezTo>
                  <a:cubicBezTo>
                    <a:pt x="56634" y="1238087"/>
                    <a:pt x="65164" y="1233125"/>
                    <a:pt x="72789" y="1233698"/>
                  </a:cubicBezTo>
                  <a:cubicBezTo>
                    <a:pt x="116985" y="1237061"/>
                    <a:pt x="156575" y="1221656"/>
                    <a:pt x="197847" y="1212918"/>
                  </a:cubicBezTo>
                  <a:cubicBezTo>
                    <a:pt x="216941" y="1208859"/>
                    <a:pt x="234655" y="1200472"/>
                    <a:pt x="253067" y="1194405"/>
                  </a:cubicBezTo>
                  <a:cubicBezTo>
                    <a:pt x="257858" y="1192761"/>
                    <a:pt x="263240" y="1191246"/>
                    <a:pt x="268116" y="1191325"/>
                  </a:cubicBezTo>
                  <a:cubicBezTo>
                    <a:pt x="296002" y="1191864"/>
                    <a:pt x="323734" y="1193195"/>
                    <a:pt x="351434" y="1193900"/>
                  </a:cubicBezTo>
                  <a:cubicBezTo>
                    <a:pt x="376602" y="1194570"/>
                    <a:pt x="401901" y="1193978"/>
                    <a:pt x="414867" y="1216423"/>
                  </a:cubicBezTo>
                  <a:cubicBezTo>
                    <a:pt x="416792" y="1219940"/>
                    <a:pt x="422751" y="1222321"/>
                    <a:pt x="427335" y="1224454"/>
                  </a:cubicBezTo>
                  <a:cubicBezTo>
                    <a:pt x="498086" y="1257296"/>
                    <a:pt x="534972" y="1254575"/>
                    <a:pt x="600582" y="1213120"/>
                  </a:cubicBezTo>
                  <a:cubicBezTo>
                    <a:pt x="607391" y="1208869"/>
                    <a:pt x="622223" y="1205328"/>
                    <a:pt x="627039" y="1208235"/>
                  </a:cubicBezTo>
                  <a:cubicBezTo>
                    <a:pt x="667947" y="1232315"/>
                    <a:pt x="711159" y="1227406"/>
                    <a:pt x="756446" y="1217062"/>
                  </a:cubicBezTo>
                  <a:cubicBezTo>
                    <a:pt x="768198" y="1214299"/>
                    <a:pt x="784916" y="1213493"/>
                    <a:pt x="794106" y="1218229"/>
                  </a:cubicBezTo>
                  <a:cubicBezTo>
                    <a:pt x="837831" y="1240132"/>
                    <a:pt x="883345" y="1234486"/>
                    <a:pt x="929268" y="1225211"/>
                  </a:cubicBezTo>
                  <a:cubicBezTo>
                    <a:pt x="936407" y="1223768"/>
                    <a:pt x="944870" y="1217395"/>
                    <a:pt x="947713" y="1211766"/>
                  </a:cubicBezTo>
                  <a:cubicBezTo>
                    <a:pt x="957859" y="1191817"/>
                    <a:pt x="978341" y="1184237"/>
                    <a:pt x="1001014" y="1177651"/>
                  </a:cubicBezTo>
                  <a:cubicBezTo>
                    <a:pt x="1036739" y="1166984"/>
                    <a:pt x="1071804" y="1154778"/>
                    <a:pt x="1107747" y="1144571"/>
                  </a:cubicBezTo>
                  <a:cubicBezTo>
                    <a:pt x="1116591" y="1142105"/>
                    <a:pt x="1127732" y="1142824"/>
                    <a:pt x="1137175" y="1144721"/>
                  </a:cubicBezTo>
                  <a:cubicBezTo>
                    <a:pt x="1169439" y="1151170"/>
                    <a:pt x="1190621" y="1170237"/>
                    <a:pt x="1213670" y="1187646"/>
                  </a:cubicBezTo>
                  <a:cubicBezTo>
                    <a:pt x="1223783" y="1195319"/>
                    <a:pt x="1237474" y="1200466"/>
                    <a:pt x="1250725" y="1204534"/>
                  </a:cubicBezTo>
                  <a:cubicBezTo>
                    <a:pt x="1285128" y="1214961"/>
                    <a:pt x="1320250" y="1224096"/>
                    <a:pt x="1355013" y="1233876"/>
                  </a:cubicBezTo>
                  <a:cubicBezTo>
                    <a:pt x="1358370" y="1234813"/>
                    <a:pt x="1361226" y="1237500"/>
                    <a:pt x="1363867" y="1239727"/>
                  </a:cubicBezTo>
                  <a:cubicBezTo>
                    <a:pt x="1390329" y="1263248"/>
                    <a:pt x="1416604" y="1286933"/>
                    <a:pt x="1443262" y="1310445"/>
                  </a:cubicBezTo>
                  <a:cubicBezTo>
                    <a:pt x="1448347" y="1314908"/>
                    <a:pt x="1455513" y="1318016"/>
                    <a:pt x="1460979" y="1322303"/>
                  </a:cubicBezTo>
                  <a:cubicBezTo>
                    <a:pt x="1468669" y="1328210"/>
                    <a:pt x="1478286" y="1333711"/>
                    <a:pt x="1482536" y="1341039"/>
                  </a:cubicBezTo>
                  <a:cubicBezTo>
                    <a:pt x="1495726" y="1364100"/>
                    <a:pt x="1519349" y="1373163"/>
                    <a:pt x="1548717" y="1376141"/>
                  </a:cubicBezTo>
                  <a:cubicBezTo>
                    <a:pt x="1575545" y="1378927"/>
                    <a:pt x="1602342" y="1381090"/>
                    <a:pt x="1629003" y="1384512"/>
                  </a:cubicBezTo>
                  <a:cubicBezTo>
                    <a:pt x="1661543" y="1388593"/>
                    <a:pt x="1693912" y="1393153"/>
                    <a:pt x="1726123" y="1398505"/>
                  </a:cubicBezTo>
                  <a:cubicBezTo>
                    <a:pt x="1740066" y="1400816"/>
                    <a:pt x="1754811" y="1403557"/>
                    <a:pt x="1766964" y="1409092"/>
                  </a:cubicBezTo>
                  <a:cubicBezTo>
                    <a:pt x="1801017" y="1424400"/>
                    <a:pt x="1837141" y="1434114"/>
                    <a:pt x="1875994" y="1427691"/>
                  </a:cubicBezTo>
                  <a:cubicBezTo>
                    <a:pt x="1907115" y="1422580"/>
                    <a:pt x="1933803" y="1430553"/>
                    <a:pt x="1953935" y="1444021"/>
                  </a:cubicBezTo>
                  <a:cubicBezTo>
                    <a:pt x="1990575" y="1468464"/>
                    <a:pt x="2028191" y="1460686"/>
                    <a:pt x="2065495" y="1450414"/>
                  </a:cubicBezTo>
                  <a:cubicBezTo>
                    <a:pt x="2084723" y="1445093"/>
                    <a:pt x="2100691" y="1444951"/>
                    <a:pt x="2119362" y="1448287"/>
                  </a:cubicBezTo>
                  <a:cubicBezTo>
                    <a:pt x="2162602" y="1456090"/>
                    <a:pt x="2192468" y="1481487"/>
                    <a:pt x="2221201" y="1503642"/>
                  </a:cubicBezTo>
                  <a:cubicBezTo>
                    <a:pt x="2245688" y="1522550"/>
                    <a:pt x="2272668" y="1532548"/>
                    <a:pt x="2302040" y="1539608"/>
                  </a:cubicBezTo>
                  <a:cubicBezTo>
                    <a:pt x="2339105" y="1548650"/>
                    <a:pt x="2367870" y="1543183"/>
                    <a:pt x="2384113" y="1516348"/>
                  </a:cubicBezTo>
                  <a:cubicBezTo>
                    <a:pt x="2388617" y="1508754"/>
                    <a:pt x="2396755" y="1499730"/>
                    <a:pt x="2405786" y="1497098"/>
                  </a:cubicBezTo>
                  <a:cubicBezTo>
                    <a:pt x="2449381" y="1484011"/>
                    <a:pt x="2493321" y="1465885"/>
                    <a:pt x="2541024" y="1473316"/>
                  </a:cubicBezTo>
                  <a:cubicBezTo>
                    <a:pt x="2606979" y="1483476"/>
                    <a:pt x="2670700" y="1479620"/>
                    <a:pt x="2735378" y="1463319"/>
                  </a:cubicBezTo>
                  <a:cubicBezTo>
                    <a:pt x="2840290" y="1436918"/>
                    <a:pt x="2945143" y="1409264"/>
                    <a:pt x="3056752" y="1408590"/>
                  </a:cubicBezTo>
                  <a:cubicBezTo>
                    <a:pt x="3075255" y="1408484"/>
                    <a:pt x="3096759" y="1397873"/>
                    <a:pt x="3112247" y="1387711"/>
                  </a:cubicBezTo>
                  <a:cubicBezTo>
                    <a:pt x="3141904" y="1368391"/>
                    <a:pt x="3140475" y="1367046"/>
                    <a:pt x="3175396" y="1380116"/>
                  </a:cubicBezTo>
                  <a:cubicBezTo>
                    <a:pt x="3183734" y="1383324"/>
                    <a:pt x="3193949" y="1385028"/>
                    <a:pt x="3200231" y="1390061"/>
                  </a:cubicBezTo>
                  <a:cubicBezTo>
                    <a:pt x="3232249" y="1415668"/>
                    <a:pt x="3269837" y="1407264"/>
                    <a:pt x="3307359" y="1401532"/>
                  </a:cubicBezTo>
                  <a:cubicBezTo>
                    <a:pt x="3313931" y="1400431"/>
                    <a:pt x="3321847" y="1398950"/>
                    <a:pt x="3327591" y="1400871"/>
                  </a:cubicBezTo>
                  <a:cubicBezTo>
                    <a:pt x="3353529" y="1409506"/>
                    <a:pt x="3374940" y="1405023"/>
                    <a:pt x="3396452" y="1390488"/>
                  </a:cubicBezTo>
                  <a:cubicBezTo>
                    <a:pt x="3415136" y="1377975"/>
                    <a:pt x="3436965" y="1370017"/>
                    <a:pt x="3460402" y="1383325"/>
                  </a:cubicBezTo>
                  <a:cubicBezTo>
                    <a:pt x="3512481" y="1412831"/>
                    <a:pt x="3566594" y="1411791"/>
                    <a:pt x="3622771" y="1388838"/>
                  </a:cubicBezTo>
                  <a:cubicBezTo>
                    <a:pt x="3662895" y="1372465"/>
                    <a:pt x="3702976" y="1367237"/>
                    <a:pt x="3746637" y="1379728"/>
                  </a:cubicBezTo>
                  <a:cubicBezTo>
                    <a:pt x="3763431" y="1384568"/>
                    <a:pt x="3784631" y="1379779"/>
                    <a:pt x="3803936" y="1380104"/>
                  </a:cubicBezTo>
                  <a:cubicBezTo>
                    <a:pt x="3814852" y="1380206"/>
                    <a:pt x="3826912" y="1379781"/>
                    <a:pt x="3836429" y="1383246"/>
                  </a:cubicBezTo>
                  <a:cubicBezTo>
                    <a:pt x="3861796" y="1392067"/>
                    <a:pt x="3885544" y="1403791"/>
                    <a:pt x="3911096" y="1412447"/>
                  </a:cubicBezTo>
                  <a:cubicBezTo>
                    <a:pt x="3923375" y="1416563"/>
                    <a:pt x="3937880" y="1418374"/>
                    <a:pt x="3951494" y="1417876"/>
                  </a:cubicBezTo>
                  <a:cubicBezTo>
                    <a:pt x="3991770" y="1416719"/>
                    <a:pt x="4032008" y="1414779"/>
                    <a:pt x="4071982" y="1411440"/>
                  </a:cubicBezTo>
                  <a:cubicBezTo>
                    <a:pt x="4137967" y="1406061"/>
                    <a:pt x="4205006" y="1402357"/>
                    <a:pt x="4250380" y="1353404"/>
                  </a:cubicBezTo>
                  <a:cubicBezTo>
                    <a:pt x="4254089" y="1349458"/>
                    <a:pt x="4262340" y="1346862"/>
                    <a:pt x="4268920" y="1345917"/>
                  </a:cubicBezTo>
                  <a:cubicBezTo>
                    <a:pt x="4299294" y="1341472"/>
                    <a:pt x="4330574" y="1339650"/>
                    <a:pt x="4360470" y="1333343"/>
                  </a:cubicBezTo>
                  <a:cubicBezTo>
                    <a:pt x="4384386" y="1328268"/>
                    <a:pt x="4404468" y="1328555"/>
                    <a:pt x="4423403" y="1341452"/>
                  </a:cubicBezTo>
                  <a:cubicBezTo>
                    <a:pt x="4448189" y="1358462"/>
                    <a:pt x="4477861" y="1367704"/>
                    <a:pt x="4509460" y="1360374"/>
                  </a:cubicBezTo>
                  <a:cubicBezTo>
                    <a:pt x="4541065" y="1353201"/>
                    <a:pt x="4562648" y="1364401"/>
                    <a:pt x="4586780" y="1375951"/>
                  </a:cubicBezTo>
                  <a:cubicBezTo>
                    <a:pt x="4604332" y="1384363"/>
                    <a:pt x="4624329" y="1395013"/>
                    <a:pt x="4643424" y="1395033"/>
                  </a:cubicBezTo>
                  <a:cubicBezTo>
                    <a:pt x="4686675" y="1394988"/>
                    <a:pt x="4725358" y="1425453"/>
                    <a:pt x="4771320" y="1404876"/>
                  </a:cubicBezTo>
                  <a:cubicBezTo>
                    <a:pt x="4774371" y="1403474"/>
                    <a:pt x="4780158" y="1406334"/>
                    <a:pt x="4784667" y="1406901"/>
                  </a:cubicBezTo>
                  <a:cubicBezTo>
                    <a:pt x="4820721" y="1411127"/>
                    <a:pt x="4854069" y="1403711"/>
                    <a:pt x="4879368" y="1382875"/>
                  </a:cubicBezTo>
                  <a:cubicBezTo>
                    <a:pt x="4912543" y="1355694"/>
                    <a:pt x="4950522" y="1351352"/>
                    <a:pt x="4993296" y="1357609"/>
                  </a:cubicBezTo>
                  <a:cubicBezTo>
                    <a:pt x="5007034" y="1359614"/>
                    <a:pt x="5020731" y="1360837"/>
                    <a:pt x="5034636" y="1362363"/>
                  </a:cubicBezTo>
                  <a:cubicBezTo>
                    <a:pt x="5053449" y="1364595"/>
                    <a:pt x="5072464" y="1366976"/>
                    <a:pt x="5091273" y="1369207"/>
                  </a:cubicBezTo>
                  <a:cubicBezTo>
                    <a:pt x="5109504" y="1371467"/>
                    <a:pt x="5129782" y="1375825"/>
                    <a:pt x="5143127" y="1361686"/>
                  </a:cubicBezTo>
                  <a:cubicBezTo>
                    <a:pt x="5154621" y="1349517"/>
                    <a:pt x="5163226" y="1350201"/>
                    <a:pt x="5174789" y="1359688"/>
                  </a:cubicBezTo>
                  <a:cubicBezTo>
                    <a:pt x="5214968" y="1392905"/>
                    <a:pt x="5262677" y="1412577"/>
                    <a:pt x="5322233" y="1411274"/>
                  </a:cubicBezTo>
                  <a:cubicBezTo>
                    <a:pt x="5334495" y="1410998"/>
                    <a:pt x="5347041" y="1412589"/>
                    <a:pt x="5359206" y="1414357"/>
                  </a:cubicBezTo>
                  <a:cubicBezTo>
                    <a:pt x="5366661" y="1415410"/>
                    <a:pt x="5375679" y="1416546"/>
                    <a:pt x="5380352" y="1420558"/>
                  </a:cubicBezTo>
                  <a:cubicBezTo>
                    <a:pt x="5416702" y="1451134"/>
                    <a:pt x="5461130" y="1471435"/>
                    <a:pt x="5509233" y="1487165"/>
                  </a:cubicBezTo>
                  <a:cubicBezTo>
                    <a:pt x="5526453" y="1492769"/>
                    <a:pt x="5544842" y="1498316"/>
                    <a:pt x="5563203" y="1499314"/>
                  </a:cubicBezTo>
                  <a:cubicBezTo>
                    <a:pt x="5582343" y="1500274"/>
                    <a:pt x="5602213" y="1496178"/>
                    <a:pt x="5621569" y="1493518"/>
                  </a:cubicBezTo>
                  <a:cubicBezTo>
                    <a:pt x="5632992" y="1492027"/>
                    <a:pt x="5646218" y="1491546"/>
                    <a:pt x="5655136" y="1486565"/>
                  </a:cubicBezTo>
                  <a:cubicBezTo>
                    <a:pt x="5683412" y="1470920"/>
                    <a:pt x="5710663" y="1454227"/>
                    <a:pt x="5736883" y="1436327"/>
                  </a:cubicBezTo>
                  <a:cubicBezTo>
                    <a:pt x="5759329" y="1420964"/>
                    <a:pt x="5763896" y="1418703"/>
                    <a:pt x="5784777" y="1435588"/>
                  </a:cubicBezTo>
                  <a:cubicBezTo>
                    <a:pt x="5806265" y="1452914"/>
                    <a:pt x="5832384" y="1461227"/>
                    <a:pt x="5860952" y="1463773"/>
                  </a:cubicBezTo>
                  <a:cubicBezTo>
                    <a:pt x="5906149" y="1467715"/>
                    <a:pt x="5951689" y="1470699"/>
                    <a:pt x="5997123" y="1471491"/>
                  </a:cubicBezTo>
                  <a:cubicBezTo>
                    <a:pt x="6038268" y="1472175"/>
                    <a:pt x="6057205" y="1456823"/>
                    <a:pt x="6063793" y="1423706"/>
                  </a:cubicBezTo>
                  <a:cubicBezTo>
                    <a:pt x="6067583" y="1405318"/>
                    <a:pt x="6072658" y="1385299"/>
                    <a:pt x="6097303" y="1379247"/>
                  </a:cubicBezTo>
                  <a:cubicBezTo>
                    <a:pt x="6137553" y="1369459"/>
                    <a:pt x="6179569" y="1363982"/>
                    <a:pt x="6197741" y="1324656"/>
                  </a:cubicBezTo>
                  <a:cubicBezTo>
                    <a:pt x="6209228" y="1332576"/>
                    <a:pt x="6216273" y="1337259"/>
                    <a:pt x="6223125" y="1341950"/>
                  </a:cubicBezTo>
                  <a:cubicBezTo>
                    <a:pt x="6242068" y="1355004"/>
                    <a:pt x="6280258" y="1359128"/>
                    <a:pt x="6298923" y="1346144"/>
                  </a:cubicBezTo>
                  <a:cubicBezTo>
                    <a:pt x="6326456" y="1327240"/>
                    <a:pt x="6352664" y="1329272"/>
                    <a:pt x="6380532" y="1341582"/>
                  </a:cubicBezTo>
                  <a:cubicBezTo>
                    <a:pt x="6427106" y="1361936"/>
                    <a:pt x="6477590" y="1354322"/>
                    <a:pt x="6523222" y="1343021"/>
                  </a:cubicBezTo>
                  <a:cubicBezTo>
                    <a:pt x="6557692" y="1334610"/>
                    <a:pt x="6594223" y="1320451"/>
                    <a:pt x="6615600" y="1291015"/>
                  </a:cubicBezTo>
                  <a:cubicBezTo>
                    <a:pt x="6622353" y="1281587"/>
                    <a:pt x="6638269" y="1276267"/>
                    <a:pt x="6650812" y="1269700"/>
                  </a:cubicBezTo>
                  <a:cubicBezTo>
                    <a:pt x="6661270" y="1264331"/>
                    <a:pt x="6672325" y="1259247"/>
                    <a:pt x="6684030" y="1255543"/>
                  </a:cubicBezTo>
                  <a:cubicBezTo>
                    <a:pt x="6696499" y="1251489"/>
                    <a:pt x="6710255" y="1245804"/>
                    <a:pt x="6722764" y="1246615"/>
                  </a:cubicBezTo>
                  <a:cubicBezTo>
                    <a:pt x="6760669" y="1248867"/>
                    <a:pt x="6790221" y="1239438"/>
                    <a:pt x="6815757" y="1215451"/>
                  </a:cubicBezTo>
                  <a:cubicBezTo>
                    <a:pt x="6828992" y="1203043"/>
                    <a:pt x="6848714" y="1187812"/>
                    <a:pt x="6866200" y="1186810"/>
                  </a:cubicBezTo>
                  <a:cubicBezTo>
                    <a:pt x="6908748" y="1184290"/>
                    <a:pt x="6943582" y="1171310"/>
                    <a:pt x="6981228" y="1155999"/>
                  </a:cubicBezTo>
                  <a:cubicBezTo>
                    <a:pt x="7005498" y="1146197"/>
                    <a:pt x="7033203" y="1138898"/>
                    <a:pt x="7059255" y="1129638"/>
                  </a:cubicBezTo>
                  <a:cubicBezTo>
                    <a:pt x="7089708" y="1118754"/>
                    <a:pt x="7123173" y="1113688"/>
                    <a:pt x="7140774" y="1086787"/>
                  </a:cubicBezTo>
                  <a:cubicBezTo>
                    <a:pt x="7142774" y="1083867"/>
                    <a:pt x="7149168" y="1083087"/>
                    <a:pt x="7152150" y="1080276"/>
                  </a:cubicBezTo>
                  <a:cubicBezTo>
                    <a:pt x="7161669" y="1071656"/>
                    <a:pt x="7174137" y="1063523"/>
                    <a:pt x="7178911" y="1053404"/>
                  </a:cubicBezTo>
                  <a:cubicBezTo>
                    <a:pt x="7192683" y="1023864"/>
                    <a:pt x="7203105" y="993543"/>
                    <a:pt x="7215302" y="963609"/>
                  </a:cubicBezTo>
                  <a:cubicBezTo>
                    <a:pt x="7217917" y="957204"/>
                    <a:pt x="7220252" y="949088"/>
                    <a:pt x="7226104" y="945196"/>
                  </a:cubicBezTo>
                  <a:cubicBezTo>
                    <a:pt x="7259903" y="922850"/>
                    <a:pt x="7294324" y="901259"/>
                    <a:pt x="7329145" y="879964"/>
                  </a:cubicBezTo>
                  <a:cubicBezTo>
                    <a:pt x="7343153" y="871441"/>
                    <a:pt x="7355416" y="875246"/>
                    <a:pt x="7368683" y="883708"/>
                  </a:cubicBezTo>
                  <a:cubicBezTo>
                    <a:pt x="7381539" y="891720"/>
                    <a:pt x="7397326" y="899904"/>
                    <a:pt x="7412980" y="901348"/>
                  </a:cubicBezTo>
                  <a:cubicBezTo>
                    <a:pt x="7444287" y="904075"/>
                    <a:pt x="7476599" y="903459"/>
                    <a:pt x="7508285" y="901932"/>
                  </a:cubicBezTo>
                  <a:cubicBezTo>
                    <a:pt x="7520142" y="901360"/>
                    <a:pt x="7532504" y="895115"/>
                    <a:pt x="7543367" y="890040"/>
                  </a:cubicBezTo>
                  <a:cubicBezTo>
                    <a:pt x="7563943" y="880416"/>
                    <a:pt x="7582823" y="867892"/>
                    <a:pt x="7604247" y="859640"/>
                  </a:cubicBezTo>
                  <a:cubicBezTo>
                    <a:pt x="7629118" y="850124"/>
                    <a:pt x="7643637" y="836083"/>
                    <a:pt x="7650214" y="814893"/>
                  </a:cubicBezTo>
                  <a:cubicBezTo>
                    <a:pt x="7659996" y="783349"/>
                    <a:pt x="7685780" y="760447"/>
                    <a:pt x="7716618" y="741384"/>
                  </a:cubicBezTo>
                  <a:cubicBezTo>
                    <a:pt x="7755776" y="717054"/>
                    <a:pt x="7803842" y="715836"/>
                    <a:pt x="7849257" y="708153"/>
                  </a:cubicBezTo>
                  <a:cubicBezTo>
                    <a:pt x="7866654" y="705274"/>
                    <a:pt x="7884648" y="702680"/>
                    <a:pt x="7900340" y="696745"/>
                  </a:cubicBezTo>
                  <a:cubicBezTo>
                    <a:pt x="7959856" y="674415"/>
                    <a:pt x="8019419" y="653027"/>
                    <a:pt x="8085922" y="650290"/>
                  </a:cubicBezTo>
                  <a:cubicBezTo>
                    <a:pt x="8091363" y="650028"/>
                    <a:pt x="8096784" y="649297"/>
                    <a:pt x="8102187" y="648251"/>
                  </a:cubicBezTo>
                  <a:cubicBezTo>
                    <a:pt x="8149113" y="639554"/>
                    <a:pt x="8197783" y="634697"/>
                    <a:pt x="8229960" y="598934"/>
                  </a:cubicBezTo>
                  <a:cubicBezTo>
                    <a:pt x="8235879" y="592372"/>
                    <a:pt x="8249977" y="589809"/>
                    <a:pt x="8260743" y="586776"/>
                  </a:cubicBezTo>
                  <a:cubicBezTo>
                    <a:pt x="8279402" y="581797"/>
                    <a:pt x="8291640" y="572890"/>
                    <a:pt x="8297724" y="557687"/>
                  </a:cubicBezTo>
                  <a:cubicBezTo>
                    <a:pt x="8307955" y="531456"/>
                    <a:pt x="8320347" y="505592"/>
                    <a:pt x="8329397" y="479103"/>
                  </a:cubicBezTo>
                  <a:cubicBezTo>
                    <a:pt x="8335728" y="460909"/>
                    <a:pt x="8348665" y="450397"/>
                    <a:pt x="8369109" y="442035"/>
                  </a:cubicBezTo>
                  <a:cubicBezTo>
                    <a:pt x="8380576" y="437403"/>
                    <a:pt x="8390254" y="427991"/>
                    <a:pt x="8398212" y="419288"/>
                  </a:cubicBezTo>
                  <a:cubicBezTo>
                    <a:pt x="8407837" y="408781"/>
                    <a:pt x="8412443" y="395219"/>
                    <a:pt x="8423091" y="385761"/>
                  </a:cubicBezTo>
                  <a:cubicBezTo>
                    <a:pt x="8449039" y="362224"/>
                    <a:pt x="8456213" y="337239"/>
                    <a:pt x="8445807" y="307296"/>
                  </a:cubicBezTo>
                  <a:cubicBezTo>
                    <a:pt x="8436540" y="280748"/>
                    <a:pt x="8455797" y="243723"/>
                    <a:pt x="8483136" y="236912"/>
                  </a:cubicBezTo>
                  <a:cubicBezTo>
                    <a:pt x="8513359" y="229334"/>
                    <a:pt x="8533628" y="213293"/>
                    <a:pt x="8554397" y="195498"/>
                  </a:cubicBezTo>
                  <a:cubicBezTo>
                    <a:pt x="8565995" y="185523"/>
                    <a:pt x="8582515" y="176566"/>
                    <a:pt x="8598729" y="173430"/>
                  </a:cubicBezTo>
                  <a:cubicBezTo>
                    <a:pt x="8660300" y="161360"/>
                    <a:pt x="8719345" y="169655"/>
                    <a:pt x="8779113" y="184822"/>
                  </a:cubicBezTo>
                  <a:cubicBezTo>
                    <a:pt x="8818165" y="194711"/>
                    <a:pt x="8861082" y="195780"/>
                    <a:pt x="8902517" y="198490"/>
                  </a:cubicBezTo>
                  <a:cubicBezTo>
                    <a:pt x="8915416" y="199280"/>
                    <a:pt x="8931592" y="195363"/>
                    <a:pt x="8942393" y="189035"/>
                  </a:cubicBezTo>
                  <a:cubicBezTo>
                    <a:pt x="8980304" y="167119"/>
                    <a:pt x="9017990" y="144586"/>
                    <a:pt x="9053027" y="119670"/>
                  </a:cubicBezTo>
                  <a:cubicBezTo>
                    <a:pt x="9085607" y="96286"/>
                    <a:pt x="9123074" y="85377"/>
                    <a:pt x="9164008" y="85758"/>
                  </a:cubicBezTo>
                  <a:cubicBezTo>
                    <a:pt x="9193832" y="86047"/>
                    <a:pt x="9220467" y="80839"/>
                    <a:pt x="9248172" y="73540"/>
                  </a:cubicBezTo>
                  <a:cubicBezTo>
                    <a:pt x="9271257" y="67405"/>
                    <a:pt x="9296748" y="62723"/>
                    <a:pt x="9320568" y="63772"/>
                  </a:cubicBezTo>
                  <a:cubicBezTo>
                    <a:pt x="9353959" y="65301"/>
                    <a:pt x="9381150" y="59440"/>
                    <a:pt x="9407003" y="42029"/>
                  </a:cubicBezTo>
                  <a:cubicBezTo>
                    <a:pt x="9420777" y="32732"/>
                    <a:pt x="9438831" y="27312"/>
                    <a:pt x="9455456" y="20546"/>
                  </a:cubicBezTo>
                  <a:close/>
                </a:path>
              </a:pathLst>
            </a:cu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D1000297-B3F2-4605-9C3B-D7655D6824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9739305" cy="1775939"/>
            </a:xfrm>
            <a:custGeom>
              <a:avLst/>
              <a:gdLst>
                <a:gd name="connsiteX0" fmla="*/ 9506323 w 9739305"/>
                <a:gd name="connsiteY0" fmla="*/ 0 h 1775939"/>
                <a:gd name="connsiteX1" fmla="*/ 9739305 w 9739305"/>
                <a:gd name="connsiteY1" fmla="*/ 0 h 1775939"/>
                <a:gd name="connsiteX2" fmla="*/ 9721016 w 9739305"/>
                <a:gd name="connsiteY2" fmla="*/ 12453 h 1775939"/>
                <a:gd name="connsiteX3" fmla="*/ 9619776 w 9739305"/>
                <a:gd name="connsiteY3" fmla="*/ 90780 h 1775939"/>
                <a:gd name="connsiteX4" fmla="*/ 9506710 w 9739305"/>
                <a:gd name="connsiteY4" fmla="*/ 158222 h 1775939"/>
                <a:gd name="connsiteX5" fmla="*/ 9417057 w 9739305"/>
                <a:gd name="connsiteY5" fmla="*/ 238502 h 1775939"/>
                <a:gd name="connsiteX6" fmla="*/ 9380548 w 9739305"/>
                <a:gd name="connsiteY6" fmla="*/ 281379 h 1775939"/>
                <a:gd name="connsiteX7" fmla="*/ 9301035 w 9739305"/>
                <a:gd name="connsiteY7" fmla="*/ 313304 h 1775939"/>
                <a:gd name="connsiteX8" fmla="*/ 9215480 w 9739305"/>
                <a:gd name="connsiteY8" fmla="*/ 361372 h 1775939"/>
                <a:gd name="connsiteX9" fmla="*/ 9155376 w 9739305"/>
                <a:gd name="connsiteY9" fmla="*/ 407897 h 1775939"/>
                <a:gd name="connsiteX10" fmla="*/ 9108770 w 9739305"/>
                <a:gd name="connsiteY10" fmla="*/ 439335 h 1775939"/>
                <a:gd name="connsiteX11" fmla="*/ 9042339 w 9739305"/>
                <a:gd name="connsiteY11" fmla="*/ 471886 h 1775939"/>
                <a:gd name="connsiteX12" fmla="*/ 8976155 w 9739305"/>
                <a:gd name="connsiteY12" fmla="*/ 513526 h 1775939"/>
                <a:gd name="connsiteX13" fmla="*/ 8944250 w 9739305"/>
                <a:gd name="connsiteY13" fmla="*/ 538762 h 1775939"/>
                <a:gd name="connsiteX14" fmla="*/ 8882191 w 9739305"/>
                <a:gd name="connsiteY14" fmla="*/ 581144 h 1775939"/>
                <a:gd name="connsiteX15" fmla="*/ 8818061 w 9739305"/>
                <a:gd name="connsiteY15" fmla="*/ 620960 h 1775939"/>
                <a:gd name="connsiteX16" fmla="*/ 8696263 w 9739305"/>
                <a:gd name="connsiteY16" fmla="*/ 668892 h 1775939"/>
                <a:gd name="connsiteX17" fmla="*/ 8586493 w 9739305"/>
                <a:gd name="connsiteY17" fmla="*/ 736016 h 1775939"/>
                <a:gd name="connsiteX18" fmla="*/ 8499250 w 9739305"/>
                <a:gd name="connsiteY18" fmla="*/ 785420 h 1775939"/>
                <a:gd name="connsiteX19" fmla="*/ 8448581 w 9739305"/>
                <a:gd name="connsiteY19" fmla="*/ 817525 h 1775939"/>
                <a:gd name="connsiteX20" fmla="*/ 8356131 w 9739305"/>
                <a:gd name="connsiteY20" fmla="*/ 888209 h 1775939"/>
                <a:gd name="connsiteX21" fmla="*/ 8211166 w 9739305"/>
                <a:gd name="connsiteY21" fmla="*/ 964878 h 1775939"/>
                <a:gd name="connsiteX22" fmla="*/ 8123367 w 9739305"/>
                <a:gd name="connsiteY22" fmla="*/ 1006776 h 1775939"/>
                <a:gd name="connsiteX23" fmla="*/ 7933271 w 9739305"/>
                <a:gd name="connsiteY23" fmla="*/ 1072752 h 1775939"/>
                <a:gd name="connsiteX24" fmla="*/ 7872042 w 9739305"/>
                <a:gd name="connsiteY24" fmla="*/ 1095949 h 1775939"/>
                <a:gd name="connsiteX25" fmla="*/ 7801540 w 9739305"/>
                <a:gd name="connsiteY25" fmla="*/ 1112687 h 1775939"/>
                <a:gd name="connsiteX26" fmla="*/ 7688760 w 9739305"/>
                <a:gd name="connsiteY26" fmla="*/ 1149668 h 1775939"/>
                <a:gd name="connsiteX27" fmla="*/ 7468219 w 9739305"/>
                <a:gd name="connsiteY27" fmla="*/ 1214601 h 1775939"/>
                <a:gd name="connsiteX28" fmla="*/ 7419634 w 9739305"/>
                <a:gd name="connsiteY28" fmla="*/ 1225261 h 1775939"/>
                <a:gd name="connsiteX29" fmla="*/ 7296522 w 9739305"/>
                <a:gd name="connsiteY29" fmla="*/ 1266193 h 1775939"/>
                <a:gd name="connsiteX30" fmla="*/ 7222817 w 9739305"/>
                <a:gd name="connsiteY30" fmla="*/ 1293286 h 1775939"/>
                <a:gd name="connsiteX31" fmla="*/ 7161457 w 9739305"/>
                <a:gd name="connsiteY31" fmla="*/ 1309742 h 1775939"/>
                <a:gd name="connsiteX32" fmla="*/ 7106944 w 9739305"/>
                <a:gd name="connsiteY32" fmla="*/ 1318647 h 1775939"/>
                <a:gd name="connsiteX33" fmla="*/ 6964204 w 9739305"/>
                <a:gd name="connsiteY33" fmla="*/ 1356601 h 1775939"/>
                <a:gd name="connsiteX34" fmla="*/ 6907255 w 9739305"/>
                <a:gd name="connsiteY34" fmla="*/ 1371589 h 1775939"/>
                <a:gd name="connsiteX35" fmla="*/ 6759991 w 9739305"/>
                <a:gd name="connsiteY35" fmla="*/ 1420747 h 1775939"/>
                <a:gd name="connsiteX36" fmla="*/ 6634783 w 9739305"/>
                <a:gd name="connsiteY36" fmla="*/ 1454562 h 1775939"/>
                <a:gd name="connsiteX37" fmla="*/ 6582555 w 9739305"/>
                <a:gd name="connsiteY37" fmla="*/ 1470418 h 1775939"/>
                <a:gd name="connsiteX38" fmla="*/ 6462719 w 9739305"/>
                <a:gd name="connsiteY38" fmla="*/ 1498482 h 1775939"/>
                <a:gd name="connsiteX39" fmla="*/ 6395050 w 9739305"/>
                <a:gd name="connsiteY39" fmla="*/ 1517437 h 1775939"/>
                <a:gd name="connsiteX40" fmla="*/ 6228927 w 9739305"/>
                <a:gd name="connsiteY40" fmla="*/ 1543179 h 1775939"/>
                <a:gd name="connsiteX41" fmla="*/ 6057331 w 9739305"/>
                <a:gd name="connsiteY41" fmla="*/ 1568558 h 1775939"/>
                <a:gd name="connsiteX42" fmla="*/ 5962939 w 9739305"/>
                <a:gd name="connsiteY42" fmla="*/ 1578758 h 1775939"/>
                <a:gd name="connsiteX43" fmla="*/ 5880756 w 9739305"/>
                <a:gd name="connsiteY43" fmla="*/ 1591666 h 1775939"/>
                <a:gd name="connsiteX44" fmla="*/ 5809105 w 9739305"/>
                <a:gd name="connsiteY44" fmla="*/ 1600770 h 1775939"/>
                <a:gd name="connsiteX45" fmla="*/ 5695165 w 9739305"/>
                <a:gd name="connsiteY45" fmla="*/ 1617719 h 1775939"/>
                <a:gd name="connsiteX46" fmla="*/ 5647685 w 9739305"/>
                <a:gd name="connsiteY46" fmla="*/ 1622990 h 1775939"/>
                <a:gd name="connsiteX47" fmla="*/ 5535323 w 9739305"/>
                <a:gd name="connsiteY47" fmla="*/ 1628248 h 1775939"/>
                <a:gd name="connsiteX48" fmla="*/ 5496177 w 9739305"/>
                <a:gd name="connsiteY48" fmla="*/ 1628567 h 1775939"/>
                <a:gd name="connsiteX49" fmla="*/ 5420013 w 9739305"/>
                <a:gd name="connsiteY49" fmla="*/ 1612778 h 1775939"/>
                <a:gd name="connsiteX50" fmla="*/ 5411005 w 9739305"/>
                <a:gd name="connsiteY50" fmla="*/ 1611800 h 1775939"/>
                <a:gd name="connsiteX51" fmla="*/ 5361259 w 9739305"/>
                <a:gd name="connsiteY51" fmla="*/ 1606507 h 1775939"/>
                <a:gd name="connsiteX52" fmla="*/ 5334120 w 9739305"/>
                <a:gd name="connsiteY52" fmla="*/ 1605305 h 1775939"/>
                <a:gd name="connsiteX53" fmla="*/ 5230715 w 9739305"/>
                <a:gd name="connsiteY53" fmla="*/ 1594283 h 1775939"/>
                <a:gd name="connsiteX54" fmla="*/ 5171263 w 9739305"/>
                <a:gd name="connsiteY54" fmla="*/ 1589616 h 1775939"/>
                <a:gd name="connsiteX55" fmla="*/ 5123496 w 9739305"/>
                <a:gd name="connsiteY55" fmla="*/ 1593018 h 1775939"/>
                <a:gd name="connsiteX56" fmla="*/ 5039590 w 9739305"/>
                <a:gd name="connsiteY56" fmla="*/ 1598474 h 1775939"/>
                <a:gd name="connsiteX57" fmla="*/ 5012937 w 9739305"/>
                <a:gd name="connsiteY57" fmla="*/ 1603369 h 1775939"/>
                <a:gd name="connsiteX58" fmla="*/ 4891143 w 9739305"/>
                <a:gd name="connsiteY58" fmla="*/ 1598882 h 1775939"/>
                <a:gd name="connsiteX59" fmla="*/ 4821905 w 9739305"/>
                <a:gd name="connsiteY59" fmla="*/ 1601436 h 1775939"/>
                <a:gd name="connsiteX60" fmla="*/ 4743339 w 9739305"/>
                <a:gd name="connsiteY60" fmla="*/ 1592353 h 1775939"/>
                <a:gd name="connsiteX61" fmla="*/ 4720626 w 9739305"/>
                <a:gd name="connsiteY61" fmla="*/ 1594076 h 1775939"/>
                <a:gd name="connsiteX62" fmla="*/ 4695215 w 9739305"/>
                <a:gd name="connsiteY62" fmla="*/ 1596400 h 1775939"/>
                <a:gd name="connsiteX63" fmla="*/ 4617116 w 9739305"/>
                <a:gd name="connsiteY63" fmla="*/ 1601107 h 1775939"/>
                <a:gd name="connsiteX64" fmla="*/ 4569913 w 9739305"/>
                <a:gd name="connsiteY64" fmla="*/ 1608091 h 1775939"/>
                <a:gd name="connsiteX65" fmla="*/ 4479392 w 9739305"/>
                <a:gd name="connsiteY65" fmla="*/ 1609630 h 1775939"/>
                <a:gd name="connsiteX66" fmla="*/ 4446151 w 9739305"/>
                <a:gd name="connsiteY66" fmla="*/ 1615312 h 1775939"/>
                <a:gd name="connsiteX67" fmla="*/ 4361619 w 9739305"/>
                <a:gd name="connsiteY67" fmla="*/ 1619859 h 1775939"/>
                <a:gd name="connsiteX68" fmla="*/ 4285695 w 9739305"/>
                <a:gd name="connsiteY68" fmla="*/ 1621164 h 1775939"/>
                <a:gd name="connsiteX69" fmla="*/ 4212667 w 9739305"/>
                <a:gd name="connsiteY69" fmla="*/ 1625940 h 1775939"/>
                <a:gd name="connsiteX70" fmla="*/ 4160628 w 9739305"/>
                <a:gd name="connsiteY70" fmla="*/ 1633627 h 1775939"/>
                <a:gd name="connsiteX71" fmla="*/ 4104018 w 9739305"/>
                <a:gd name="connsiteY71" fmla="*/ 1639495 h 1775939"/>
                <a:gd name="connsiteX72" fmla="*/ 3948438 w 9739305"/>
                <a:gd name="connsiteY72" fmla="*/ 1665671 h 1775939"/>
                <a:gd name="connsiteX73" fmla="*/ 3919256 w 9739305"/>
                <a:gd name="connsiteY73" fmla="*/ 1662527 h 1775939"/>
                <a:gd name="connsiteX74" fmla="*/ 3754603 w 9739305"/>
                <a:gd name="connsiteY74" fmla="*/ 1666227 h 1775939"/>
                <a:gd name="connsiteX75" fmla="*/ 3718852 w 9739305"/>
                <a:gd name="connsiteY75" fmla="*/ 1668265 h 1775939"/>
                <a:gd name="connsiteX76" fmla="*/ 3621934 w 9739305"/>
                <a:gd name="connsiteY76" fmla="*/ 1654418 h 1775939"/>
                <a:gd name="connsiteX77" fmla="*/ 3475226 w 9739305"/>
                <a:gd name="connsiteY77" fmla="*/ 1690838 h 1775939"/>
                <a:gd name="connsiteX78" fmla="*/ 3338395 w 9739305"/>
                <a:gd name="connsiteY78" fmla="*/ 1734157 h 1775939"/>
                <a:gd name="connsiteX79" fmla="*/ 3321128 w 9739305"/>
                <a:gd name="connsiteY79" fmla="*/ 1739699 h 1775939"/>
                <a:gd name="connsiteX80" fmla="*/ 3271751 w 9739305"/>
                <a:gd name="connsiteY80" fmla="*/ 1750083 h 1775939"/>
                <a:gd name="connsiteX81" fmla="*/ 3210267 w 9739305"/>
                <a:gd name="connsiteY81" fmla="*/ 1755871 h 1775939"/>
                <a:gd name="connsiteX82" fmla="*/ 3132456 w 9739305"/>
                <a:gd name="connsiteY82" fmla="*/ 1766527 h 1775939"/>
                <a:gd name="connsiteX83" fmla="*/ 3069450 w 9739305"/>
                <a:gd name="connsiteY83" fmla="*/ 1760933 h 1775939"/>
                <a:gd name="connsiteX84" fmla="*/ 2981357 w 9739305"/>
                <a:gd name="connsiteY84" fmla="*/ 1752311 h 1775939"/>
                <a:gd name="connsiteX85" fmla="*/ 2898350 w 9739305"/>
                <a:gd name="connsiteY85" fmla="*/ 1744071 h 1775939"/>
                <a:gd name="connsiteX86" fmla="*/ 2872998 w 9739305"/>
                <a:gd name="connsiteY86" fmla="*/ 1759731 h 1775939"/>
                <a:gd name="connsiteX87" fmla="*/ 2833363 w 9739305"/>
                <a:gd name="connsiteY87" fmla="*/ 1774197 h 1775939"/>
                <a:gd name="connsiteX88" fmla="*/ 2787932 w 9739305"/>
                <a:gd name="connsiteY88" fmla="*/ 1761321 h 1775939"/>
                <a:gd name="connsiteX89" fmla="*/ 2681851 w 9739305"/>
                <a:gd name="connsiteY89" fmla="*/ 1735206 h 1775939"/>
                <a:gd name="connsiteX90" fmla="*/ 2615692 w 9739305"/>
                <a:gd name="connsiteY90" fmla="*/ 1736981 h 1775939"/>
                <a:gd name="connsiteX91" fmla="*/ 2471401 w 9739305"/>
                <a:gd name="connsiteY91" fmla="*/ 1730598 h 1775939"/>
                <a:gd name="connsiteX92" fmla="*/ 2376602 w 9739305"/>
                <a:gd name="connsiteY92" fmla="*/ 1716179 h 1775939"/>
                <a:gd name="connsiteX93" fmla="*/ 2308117 w 9739305"/>
                <a:gd name="connsiteY93" fmla="*/ 1697980 h 1775939"/>
                <a:gd name="connsiteX94" fmla="*/ 2210156 w 9739305"/>
                <a:gd name="connsiteY94" fmla="*/ 1674611 h 1775939"/>
                <a:gd name="connsiteX95" fmla="*/ 2112456 w 9739305"/>
                <a:gd name="connsiteY95" fmla="*/ 1664725 h 1775939"/>
                <a:gd name="connsiteX96" fmla="*/ 2041401 w 9739305"/>
                <a:gd name="connsiteY96" fmla="*/ 1649787 h 1775939"/>
                <a:gd name="connsiteX97" fmla="*/ 1955072 w 9739305"/>
                <a:gd name="connsiteY97" fmla="*/ 1641394 h 1775939"/>
                <a:gd name="connsiteX98" fmla="*/ 1883129 w 9739305"/>
                <a:gd name="connsiteY98" fmla="*/ 1644393 h 1775939"/>
                <a:gd name="connsiteX99" fmla="*/ 1770492 w 9739305"/>
                <a:gd name="connsiteY99" fmla="*/ 1652019 h 1775939"/>
                <a:gd name="connsiteX100" fmla="*/ 1630653 w 9739305"/>
                <a:gd name="connsiteY100" fmla="*/ 1620782 h 1775939"/>
                <a:gd name="connsiteX101" fmla="*/ 1574457 w 9739305"/>
                <a:gd name="connsiteY101" fmla="*/ 1615016 h 1775939"/>
                <a:gd name="connsiteX102" fmla="*/ 1521784 w 9739305"/>
                <a:gd name="connsiteY102" fmla="*/ 1613632 h 1775939"/>
                <a:gd name="connsiteX103" fmla="*/ 1409187 w 9739305"/>
                <a:gd name="connsiteY103" fmla="*/ 1593793 h 1775939"/>
                <a:gd name="connsiteX104" fmla="*/ 1363496 w 9739305"/>
                <a:gd name="connsiteY104" fmla="*/ 1587676 h 1775939"/>
                <a:gd name="connsiteX105" fmla="*/ 1300134 w 9739305"/>
                <a:gd name="connsiteY105" fmla="*/ 1590889 h 1775939"/>
                <a:gd name="connsiteX106" fmla="*/ 1184306 w 9739305"/>
                <a:gd name="connsiteY106" fmla="*/ 1584859 h 1775939"/>
                <a:gd name="connsiteX107" fmla="*/ 1067600 w 9739305"/>
                <a:gd name="connsiteY107" fmla="*/ 1556587 h 1775939"/>
                <a:gd name="connsiteX108" fmla="*/ 1018967 w 9739305"/>
                <a:gd name="connsiteY108" fmla="*/ 1562226 h 1775939"/>
                <a:gd name="connsiteX109" fmla="*/ 1001437 w 9739305"/>
                <a:gd name="connsiteY109" fmla="*/ 1562287 h 1775939"/>
                <a:gd name="connsiteX110" fmla="*/ 843282 w 9739305"/>
                <a:gd name="connsiteY110" fmla="*/ 1551235 h 1775939"/>
                <a:gd name="connsiteX111" fmla="*/ 827437 w 9739305"/>
                <a:gd name="connsiteY111" fmla="*/ 1549959 h 1775939"/>
                <a:gd name="connsiteX112" fmla="*/ 752774 w 9739305"/>
                <a:gd name="connsiteY112" fmla="*/ 1536924 h 1775939"/>
                <a:gd name="connsiteX113" fmla="*/ 566053 w 9739305"/>
                <a:gd name="connsiteY113" fmla="*/ 1535567 h 1775939"/>
                <a:gd name="connsiteX114" fmla="*/ 554525 w 9739305"/>
                <a:gd name="connsiteY114" fmla="*/ 1534867 h 1775939"/>
                <a:gd name="connsiteX115" fmla="*/ 492526 w 9739305"/>
                <a:gd name="connsiteY115" fmla="*/ 1546173 h 1775939"/>
                <a:gd name="connsiteX116" fmla="*/ 462187 w 9739305"/>
                <a:gd name="connsiteY116" fmla="*/ 1559407 h 1775939"/>
                <a:gd name="connsiteX117" fmla="*/ 414568 w 9739305"/>
                <a:gd name="connsiteY117" fmla="*/ 1573944 h 1775939"/>
                <a:gd name="connsiteX118" fmla="*/ 365802 w 9739305"/>
                <a:gd name="connsiteY118" fmla="*/ 1580845 h 1775939"/>
                <a:gd name="connsiteX119" fmla="*/ 282687 w 9739305"/>
                <a:gd name="connsiteY119" fmla="*/ 1566332 h 1775939"/>
                <a:gd name="connsiteX120" fmla="*/ 252662 w 9739305"/>
                <a:gd name="connsiteY120" fmla="*/ 1565897 h 1775939"/>
                <a:gd name="connsiteX121" fmla="*/ 185558 w 9739305"/>
                <a:gd name="connsiteY121" fmla="*/ 1560187 h 1775939"/>
                <a:gd name="connsiteX122" fmla="*/ 127273 w 9739305"/>
                <a:gd name="connsiteY122" fmla="*/ 1563624 h 1775939"/>
                <a:gd name="connsiteX123" fmla="*/ 81114 w 9739305"/>
                <a:gd name="connsiteY123" fmla="*/ 1580132 h 1775939"/>
                <a:gd name="connsiteX124" fmla="*/ 13214 w 9739305"/>
                <a:gd name="connsiteY124" fmla="*/ 1586229 h 1775939"/>
                <a:gd name="connsiteX125" fmla="*/ 0 w 9739305"/>
                <a:gd name="connsiteY125" fmla="*/ 1585408 h 1775939"/>
                <a:gd name="connsiteX126" fmla="*/ 0 w 9739305"/>
                <a:gd name="connsiteY126" fmla="*/ 1251083 h 1775939"/>
                <a:gd name="connsiteX127" fmla="*/ 4829 w 9739305"/>
                <a:gd name="connsiteY127" fmla="*/ 1250628 h 1775939"/>
                <a:gd name="connsiteX128" fmla="*/ 48555 w 9739305"/>
                <a:gd name="connsiteY128" fmla="*/ 1240203 h 1775939"/>
                <a:gd name="connsiteX129" fmla="*/ 72789 w 9739305"/>
                <a:gd name="connsiteY129" fmla="*/ 1233698 h 1775939"/>
                <a:gd name="connsiteX130" fmla="*/ 197847 w 9739305"/>
                <a:gd name="connsiteY130" fmla="*/ 1212918 h 1775939"/>
                <a:gd name="connsiteX131" fmla="*/ 253067 w 9739305"/>
                <a:gd name="connsiteY131" fmla="*/ 1194405 h 1775939"/>
                <a:gd name="connsiteX132" fmla="*/ 268116 w 9739305"/>
                <a:gd name="connsiteY132" fmla="*/ 1191325 h 1775939"/>
                <a:gd name="connsiteX133" fmla="*/ 351434 w 9739305"/>
                <a:gd name="connsiteY133" fmla="*/ 1193900 h 1775939"/>
                <a:gd name="connsiteX134" fmla="*/ 414867 w 9739305"/>
                <a:gd name="connsiteY134" fmla="*/ 1216423 h 1775939"/>
                <a:gd name="connsiteX135" fmla="*/ 427335 w 9739305"/>
                <a:gd name="connsiteY135" fmla="*/ 1224454 h 1775939"/>
                <a:gd name="connsiteX136" fmla="*/ 600582 w 9739305"/>
                <a:gd name="connsiteY136" fmla="*/ 1213120 h 1775939"/>
                <a:gd name="connsiteX137" fmla="*/ 627039 w 9739305"/>
                <a:gd name="connsiteY137" fmla="*/ 1208235 h 1775939"/>
                <a:gd name="connsiteX138" fmla="*/ 756446 w 9739305"/>
                <a:gd name="connsiteY138" fmla="*/ 1217062 h 1775939"/>
                <a:gd name="connsiteX139" fmla="*/ 794106 w 9739305"/>
                <a:gd name="connsiteY139" fmla="*/ 1218229 h 1775939"/>
                <a:gd name="connsiteX140" fmla="*/ 929268 w 9739305"/>
                <a:gd name="connsiteY140" fmla="*/ 1225211 h 1775939"/>
                <a:gd name="connsiteX141" fmla="*/ 947713 w 9739305"/>
                <a:gd name="connsiteY141" fmla="*/ 1211766 h 1775939"/>
                <a:gd name="connsiteX142" fmla="*/ 1001014 w 9739305"/>
                <a:gd name="connsiteY142" fmla="*/ 1177651 h 1775939"/>
                <a:gd name="connsiteX143" fmla="*/ 1107747 w 9739305"/>
                <a:gd name="connsiteY143" fmla="*/ 1144571 h 1775939"/>
                <a:gd name="connsiteX144" fmla="*/ 1137175 w 9739305"/>
                <a:gd name="connsiteY144" fmla="*/ 1144721 h 1775939"/>
                <a:gd name="connsiteX145" fmla="*/ 1213670 w 9739305"/>
                <a:gd name="connsiteY145" fmla="*/ 1187646 h 1775939"/>
                <a:gd name="connsiteX146" fmla="*/ 1250725 w 9739305"/>
                <a:gd name="connsiteY146" fmla="*/ 1204534 h 1775939"/>
                <a:gd name="connsiteX147" fmla="*/ 1355013 w 9739305"/>
                <a:gd name="connsiteY147" fmla="*/ 1233876 h 1775939"/>
                <a:gd name="connsiteX148" fmla="*/ 1363867 w 9739305"/>
                <a:gd name="connsiteY148" fmla="*/ 1239727 h 1775939"/>
                <a:gd name="connsiteX149" fmla="*/ 1443262 w 9739305"/>
                <a:gd name="connsiteY149" fmla="*/ 1310445 h 1775939"/>
                <a:gd name="connsiteX150" fmla="*/ 1460979 w 9739305"/>
                <a:gd name="connsiteY150" fmla="*/ 1322303 h 1775939"/>
                <a:gd name="connsiteX151" fmla="*/ 1482536 w 9739305"/>
                <a:gd name="connsiteY151" fmla="*/ 1341039 h 1775939"/>
                <a:gd name="connsiteX152" fmla="*/ 1548717 w 9739305"/>
                <a:gd name="connsiteY152" fmla="*/ 1376141 h 1775939"/>
                <a:gd name="connsiteX153" fmla="*/ 1629003 w 9739305"/>
                <a:gd name="connsiteY153" fmla="*/ 1384512 h 1775939"/>
                <a:gd name="connsiteX154" fmla="*/ 1726123 w 9739305"/>
                <a:gd name="connsiteY154" fmla="*/ 1398505 h 1775939"/>
                <a:gd name="connsiteX155" fmla="*/ 1766964 w 9739305"/>
                <a:gd name="connsiteY155" fmla="*/ 1409092 h 1775939"/>
                <a:gd name="connsiteX156" fmla="*/ 1875994 w 9739305"/>
                <a:gd name="connsiteY156" fmla="*/ 1427691 h 1775939"/>
                <a:gd name="connsiteX157" fmla="*/ 1953935 w 9739305"/>
                <a:gd name="connsiteY157" fmla="*/ 1444021 h 1775939"/>
                <a:gd name="connsiteX158" fmla="*/ 2065495 w 9739305"/>
                <a:gd name="connsiteY158" fmla="*/ 1450414 h 1775939"/>
                <a:gd name="connsiteX159" fmla="*/ 2119362 w 9739305"/>
                <a:gd name="connsiteY159" fmla="*/ 1448287 h 1775939"/>
                <a:gd name="connsiteX160" fmla="*/ 2221201 w 9739305"/>
                <a:gd name="connsiteY160" fmla="*/ 1503642 h 1775939"/>
                <a:gd name="connsiteX161" fmla="*/ 2302040 w 9739305"/>
                <a:gd name="connsiteY161" fmla="*/ 1539608 h 1775939"/>
                <a:gd name="connsiteX162" fmla="*/ 2384113 w 9739305"/>
                <a:gd name="connsiteY162" fmla="*/ 1516348 h 1775939"/>
                <a:gd name="connsiteX163" fmla="*/ 2405786 w 9739305"/>
                <a:gd name="connsiteY163" fmla="*/ 1497098 h 1775939"/>
                <a:gd name="connsiteX164" fmla="*/ 2541024 w 9739305"/>
                <a:gd name="connsiteY164" fmla="*/ 1473316 h 1775939"/>
                <a:gd name="connsiteX165" fmla="*/ 2735378 w 9739305"/>
                <a:gd name="connsiteY165" fmla="*/ 1463319 h 1775939"/>
                <a:gd name="connsiteX166" fmla="*/ 3056752 w 9739305"/>
                <a:gd name="connsiteY166" fmla="*/ 1408590 h 1775939"/>
                <a:gd name="connsiteX167" fmla="*/ 3112247 w 9739305"/>
                <a:gd name="connsiteY167" fmla="*/ 1387711 h 1775939"/>
                <a:gd name="connsiteX168" fmla="*/ 3175396 w 9739305"/>
                <a:gd name="connsiteY168" fmla="*/ 1380116 h 1775939"/>
                <a:gd name="connsiteX169" fmla="*/ 3200231 w 9739305"/>
                <a:gd name="connsiteY169" fmla="*/ 1390061 h 1775939"/>
                <a:gd name="connsiteX170" fmla="*/ 3307359 w 9739305"/>
                <a:gd name="connsiteY170" fmla="*/ 1401532 h 1775939"/>
                <a:gd name="connsiteX171" fmla="*/ 3327591 w 9739305"/>
                <a:gd name="connsiteY171" fmla="*/ 1400871 h 1775939"/>
                <a:gd name="connsiteX172" fmla="*/ 3396452 w 9739305"/>
                <a:gd name="connsiteY172" fmla="*/ 1390488 h 1775939"/>
                <a:gd name="connsiteX173" fmla="*/ 3460402 w 9739305"/>
                <a:gd name="connsiteY173" fmla="*/ 1383325 h 1775939"/>
                <a:gd name="connsiteX174" fmla="*/ 3622771 w 9739305"/>
                <a:gd name="connsiteY174" fmla="*/ 1388838 h 1775939"/>
                <a:gd name="connsiteX175" fmla="*/ 3746637 w 9739305"/>
                <a:gd name="connsiteY175" fmla="*/ 1379728 h 1775939"/>
                <a:gd name="connsiteX176" fmla="*/ 3803936 w 9739305"/>
                <a:gd name="connsiteY176" fmla="*/ 1380104 h 1775939"/>
                <a:gd name="connsiteX177" fmla="*/ 3836429 w 9739305"/>
                <a:gd name="connsiteY177" fmla="*/ 1383246 h 1775939"/>
                <a:gd name="connsiteX178" fmla="*/ 3911096 w 9739305"/>
                <a:gd name="connsiteY178" fmla="*/ 1412447 h 1775939"/>
                <a:gd name="connsiteX179" fmla="*/ 3951494 w 9739305"/>
                <a:gd name="connsiteY179" fmla="*/ 1417876 h 1775939"/>
                <a:gd name="connsiteX180" fmla="*/ 4071982 w 9739305"/>
                <a:gd name="connsiteY180" fmla="*/ 1411440 h 1775939"/>
                <a:gd name="connsiteX181" fmla="*/ 4250380 w 9739305"/>
                <a:gd name="connsiteY181" fmla="*/ 1353404 h 1775939"/>
                <a:gd name="connsiteX182" fmla="*/ 4268920 w 9739305"/>
                <a:gd name="connsiteY182" fmla="*/ 1345917 h 1775939"/>
                <a:gd name="connsiteX183" fmla="*/ 4360470 w 9739305"/>
                <a:gd name="connsiteY183" fmla="*/ 1333343 h 1775939"/>
                <a:gd name="connsiteX184" fmla="*/ 4423403 w 9739305"/>
                <a:gd name="connsiteY184" fmla="*/ 1341452 h 1775939"/>
                <a:gd name="connsiteX185" fmla="*/ 4509460 w 9739305"/>
                <a:gd name="connsiteY185" fmla="*/ 1360374 h 1775939"/>
                <a:gd name="connsiteX186" fmla="*/ 4586780 w 9739305"/>
                <a:gd name="connsiteY186" fmla="*/ 1375951 h 1775939"/>
                <a:gd name="connsiteX187" fmla="*/ 4643424 w 9739305"/>
                <a:gd name="connsiteY187" fmla="*/ 1395033 h 1775939"/>
                <a:gd name="connsiteX188" fmla="*/ 4771320 w 9739305"/>
                <a:gd name="connsiteY188" fmla="*/ 1404876 h 1775939"/>
                <a:gd name="connsiteX189" fmla="*/ 4784667 w 9739305"/>
                <a:gd name="connsiteY189" fmla="*/ 1406901 h 1775939"/>
                <a:gd name="connsiteX190" fmla="*/ 4879368 w 9739305"/>
                <a:gd name="connsiteY190" fmla="*/ 1382875 h 1775939"/>
                <a:gd name="connsiteX191" fmla="*/ 4993296 w 9739305"/>
                <a:gd name="connsiteY191" fmla="*/ 1357609 h 1775939"/>
                <a:gd name="connsiteX192" fmla="*/ 5034636 w 9739305"/>
                <a:gd name="connsiteY192" fmla="*/ 1362363 h 1775939"/>
                <a:gd name="connsiteX193" fmla="*/ 5091273 w 9739305"/>
                <a:gd name="connsiteY193" fmla="*/ 1369207 h 1775939"/>
                <a:gd name="connsiteX194" fmla="*/ 5143127 w 9739305"/>
                <a:gd name="connsiteY194" fmla="*/ 1361686 h 1775939"/>
                <a:gd name="connsiteX195" fmla="*/ 5174789 w 9739305"/>
                <a:gd name="connsiteY195" fmla="*/ 1359688 h 1775939"/>
                <a:gd name="connsiteX196" fmla="*/ 5322233 w 9739305"/>
                <a:gd name="connsiteY196" fmla="*/ 1411274 h 1775939"/>
                <a:gd name="connsiteX197" fmla="*/ 5359206 w 9739305"/>
                <a:gd name="connsiteY197" fmla="*/ 1414357 h 1775939"/>
                <a:gd name="connsiteX198" fmla="*/ 5380352 w 9739305"/>
                <a:gd name="connsiteY198" fmla="*/ 1420558 h 1775939"/>
                <a:gd name="connsiteX199" fmla="*/ 5509233 w 9739305"/>
                <a:gd name="connsiteY199" fmla="*/ 1487165 h 1775939"/>
                <a:gd name="connsiteX200" fmla="*/ 5563203 w 9739305"/>
                <a:gd name="connsiteY200" fmla="*/ 1499314 h 1775939"/>
                <a:gd name="connsiteX201" fmla="*/ 5621569 w 9739305"/>
                <a:gd name="connsiteY201" fmla="*/ 1493518 h 1775939"/>
                <a:gd name="connsiteX202" fmla="*/ 5655136 w 9739305"/>
                <a:gd name="connsiteY202" fmla="*/ 1486565 h 1775939"/>
                <a:gd name="connsiteX203" fmla="*/ 5736883 w 9739305"/>
                <a:gd name="connsiteY203" fmla="*/ 1436327 h 1775939"/>
                <a:gd name="connsiteX204" fmla="*/ 5784777 w 9739305"/>
                <a:gd name="connsiteY204" fmla="*/ 1435588 h 1775939"/>
                <a:gd name="connsiteX205" fmla="*/ 5860952 w 9739305"/>
                <a:gd name="connsiteY205" fmla="*/ 1463773 h 1775939"/>
                <a:gd name="connsiteX206" fmla="*/ 5997123 w 9739305"/>
                <a:gd name="connsiteY206" fmla="*/ 1471491 h 1775939"/>
                <a:gd name="connsiteX207" fmla="*/ 6063793 w 9739305"/>
                <a:gd name="connsiteY207" fmla="*/ 1423706 h 1775939"/>
                <a:gd name="connsiteX208" fmla="*/ 6097303 w 9739305"/>
                <a:gd name="connsiteY208" fmla="*/ 1379247 h 1775939"/>
                <a:gd name="connsiteX209" fmla="*/ 6197741 w 9739305"/>
                <a:gd name="connsiteY209" fmla="*/ 1324656 h 1775939"/>
                <a:gd name="connsiteX210" fmla="*/ 6223125 w 9739305"/>
                <a:gd name="connsiteY210" fmla="*/ 1341950 h 1775939"/>
                <a:gd name="connsiteX211" fmla="*/ 6298923 w 9739305"/>
                <a:gd name="connsiteY211" fmla="*/ 1346144 h 1775939"/>
                <a:gd name="connsiteX212" fmla="*/ 6380532 w 9739305"/>
                <a:gd name="connsiteY212" fmla="*/ 1341582 h 1775939"/>
                <a:gd name="connsiteX213" fmla="*/ 6523222 w 9739305"/>
                <a:gd name="connsiteY213" fmla="*/ 1343021 h 1775939"/>
                <a:gd name="connsiteX214" fmla="*/ 6615600 w 9739305"/>
                <a:gd name="connsiteY214" fmla="*/ 1291015 h 1775939"/>
                <a:gd name="connsiteX215" fmla="*/ 6650812 w 9739305"/>
                <a:gd name="connsiteY215" fmla="*/ 1269700 h 1775939"/>
                <a:gd name="connsiteX216" fmla="*/ 6684030 w 9739305"/>
                <a:gd name="connsiteY216" fmla="*/ 1255543 h 1775939"/>
                <a:gd name="connsiteX217" fmla="*/ 6722764 w 9739305"/>
                <a:gd name="connsiteY217" fmla="*/ 1246615 h 1775939"/>
                <a:gd name="connsiteX218" fmla="*/ 6815757 w 9739305"/>
                <a:gd name="connsiteY218" fmla="*/ 1215451 h 1775939"/>
                <a:gd name="connsiteX219" fmla="*/ 6866200 w 9739305"/>
                <a:gd name="connsiteY219" fmla="*/ 1186810 h 1775939"/>
                <a:gd name="connsiteX220" fmla="*/ 6981228 w 9739305"/>
                <a:gd name="connsiteY220" fmla="*/ 1155999 h 1775939"/>
                <a:gd name="connsiteX221" fmla="*/ 7059255 w 9739305"/>
                <a:gd name="connsiteY221" fmla="*/ 1129638 h 1775939"/>
                <a:gd name="connsiteX222" fmla="*/ 7140774 w 9739305"/>
                <a:gd name="connsiteY222" fmla="*/ 1086787 h 1775939"/>
                <a:gd name="connsiteX223" fmla="*/ 7152150 w 9739305"/>
                <a:gd name="connsiteY223" fmla="*/ 1080276 h 1775939"/>
                <a:gd name="connsiteX224" fmla="*/ 7178911 w 9739305"/>
                <a:gd name="connsiteY224" fmla="*/ 1053404 h 1775939"/>
                <a:gd name="connsiteX225" fmla="*/ 7215302 w 9739305"/>
                <a:gd name="connsiteY225" fmla="*/ 963609 h 1775939"/>
                <a:gd name="connsiteX226" fmla="*/ 7226104 w 9739305"/>
                <a:gd name="connsiteY226" fmla="*/ 945196 h 1775939"/>
                <a:gd name="connsiteX227" fmla="*/ 7329145 w 9739305"/>
                <a:gd name="connsiteY227" fmla="*/ 879964 h 1775939"/>
                <a:gd name="connsiteX228" fmla="*/ 7368683 w 9739305"/>
                <a:gd name="connsiteY228" fmla="*/ 883708 h 1775939"/>
                <a:gd name="connsiteX229" fmla="*/ 7412980 w 9739305"/>
                <a:gd name="connsiteY229" fmla="*/ 901348 h 1775939"/>
                <a:gd name="connsiteX230" fmla="*/ 7508285 w 9739305"/>
                <a:gd name="connsiteY230" fmla="*/ 901932 h 1775939"/>
                <a:gd name="connsiteX231" fmla="*/ 7543367 w 9739305"/>
                <a:gd name="connsiteY231" fmla="*/ 890040 h 1775939"/>
                <a:gd name="connsiteX232" fmla="*/ 7604247 w 9739305"/>
                <a:gd name="connsiteY232" fmla="*/ 859640 h 1775939"/>
                <a:gd name="connsiteX233" fmla="*/ 7650214 w 9739305"/>
                <a:gd name="connsiteY233" fmla="*/ 814893 h 1775939"/>
                <a:gd name="connsiteX234" fmla="*/ 7716618 w 9739305"/>
                <a:gd name="connsiteY234" fmla="*/ 741384 h 1775939"/>
                <a:gd name="connsiteX235" fmla="*/ 7849257 w 9739305"/>
                <a:gd name="connsiteY235" fmla="*/ 708153 h 1775939"/>
                <a:gd name="connsiteX236" fmla="*/ 7900340 w 9739305"/>
                <a:gd name="connsiteY236" fmla="*/ 696745 h 1775939"/>
                <a:gd name="connsiteX237" fmla="*/ 8085922 w 9739305"/>
                <a:gd name="connsiteY237" fmla="*/ 650290 h 1775939"/>
                <a:gd name="connsiteX238" fmla="*/ 8102187 w 9739305"/>
                <a:gd name="connsiteY238" fmla="*/ 648251 h 1775939"/>
                <a:gd name="connsiteX239" fmla="*/ 8229960 w 9739305"/>
                <a:gd name="connsiteY239" fmla="*/ 598934 h 1775939"/>
                <a:gd name="connsiteX240" fmla="*/ 8260743 w 9739305"/>
                <a:gd name="connsiteY240" fmla="*/ 586776 h 1775939"/>
                <a:gd name="connsiteX241" fmla="*/ 8297724 w 9739305"/>
                <a:gd name="connsiteY241" fmla="*/ 557687 h 1775939"/>
                <a:gd name="connsiteX242" fmla="*/ 8329397 w 9739305"/>
                <a:gd name="connsiteY242" fmla="*/ 479103 h 1775939"/>
                <a:gd name="connsiteX243" fmla="*/ 8369109 w 9739305"/>
                <a:gd name="connsiteY243" fmla="*/ 442035 h 1775939"/>
                <a:gd name="connsiteX244" fmla="*/ 8398212 w 9739305"/>
                <a:gd name="connsiteY244" fmla="*/ 419288 h 1775939"/>
                <a:gd name="connsiteX245" fmla="*/ 8423091 w 9739305"/>
                <a:gd name="connsiteY245" fmla="*/ 385761 h 1775939"/>
                <a:gd name="connsiteX246" fmla="*/ 8445807 w 9739305"/>
                <a:gd name="connsiteY246" fmla="*/ 307296 h 1775939"/>
                <a:gd name="connsiteX247" fmla="*/ 8483136 w 9739305"/>
                <a:gd name="connsiteY247" fmla="*/ 236912 h 1775939"/>
                <a:gd name="connsiteX248" fmla="*/ 8554397 w 9739305"/>
                <a:gd name="connsiteY248" fmla="*/ 195498 h 1775939"/>
                <a:gd name="connsiteX249" fmla="*/ 8598729 w 9739305"/>
                <a:gd name="connsiteY249" fmla="*/ 173430 h 1775939"/>
                <a:gd name="connsiteX250" fmla="*/ 8779113 w 9739305"/>
                <a:gd name="connsiteY250" fmla="*/ 184822 h 1775939"/>
                <a:gd name="connsiteX251" fmla="*/ 8902517 w 9739305"/>
                <a:gd name="connsiteY251" fmla="*/ 198490 h 1775939"/>
                <a:gd name="connsiteX252" fmla="*/ 8942393 w 9739305"/>
                <a:gd name="connsiteY252" fmla="*/ 189035 h 1775939"/>
                <a:gd name="connsiteX253" fmla="*/ 9053027 w 9739305"/>
                <a:gd name="connsiteY253" fmla="*/ 119670 h 1775939"/>
                <a:gd name="connsiteX254" fmla="*/ 9164008 w 9739305"/>
                <a:gd name="connsiteY254" fmla="*/ 85758 h 1775939"/>
                <a:gd name="connsiteX255" fmla="*/ 9248172 w 9739305"/>
                <a:gd name="connsiteY255" fmla="*/ 73540 h 1775939"/>
                <a:gd name="connsiteX256" fmla="*/ 9320568 w 9739305"/>
                <a:gd name="connsiteY256" fmla="*/ 63772 h 1775939"/>
                <a:gd name="connsiteX257" fmla="*/ 9407003 w 9739305"/>
                <a:gd name="connsiteY257" fmla="*/ 42029 h 1775939"/>
                <a:gd name="connsiteX258" fmla="*/ 9455456 w 9739305"/>
                <a:gd name="connsiteY258" fmla="*/ 20546 h 177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Lst>
              <a:rect l="l" t="t" r="r" b="b"/>
              <a:pathLst>
                <a:path w="9739305" h="1775939">
                  <a:moveTo>
                    <a:pt x="9506323" y="0"/>
                  </a:moveTo>
                  <a:lnTo>
                    <a:pt x="9739305" y="0"/>
                  </a:lnTo>
                  <a:lnTo>
                    <a:pt x="9721016" y="12453"/>
                  </a:lnTo>
                  <a:cubicBezTo>
                    <a:pt x="9690045" y="40939"/>
                    <a:pt x="9658859" y="68964"/>
                    <a:pt x="9619776" y="90780"/>
                  </a:cubicBezTo>
                  <a:cubicBezTo>
                    <a:pt x="9581267" y="112410"/>
                    <a:pt x="9545008" y="136288"/>
                    <a:pt x="9506710" y="158222"/>
                  </a:cubicBezTo>
                  <a:cubicBezTo>
                    <a:pt x="9469164" y="179649"/>
                    <a:pt x="9435404" y="202776"/>
                    <a:pt x="9417057" y="238502"/>
                  </a:cubicBezTo>
                  <a:cubicBezTo>
                    <a:pt x="9408857" y="254276"/>
                    <a:pt x="9397029" y="271640"/>
                    <a:pt x="9380548" y="281379"/>
                  </a:cubicBezTo>
                  <a:cubicBezTo>
                    <a:pt x="9357055" y="295224"/>
                    <a:pt x="9326757" y="301236"/>
                    <a:pt x="9301035" y="313304"/>
                  </a:cubicBezTo>
                  <a:cubicBezTo>
                    <a:pt x="9270739" y="327477"/>
                    <a:pt x="9235503" y="340162"/>
                    <a:pt x="9215480" y="361372"/>
                  </a:cubicBezTo>
                  <a:cubicBezTo>
                    <a:pt x="9197689" y="380278"/>
                    <a:pt x="9179513" y="395277"/>
                    <a:pt x="9155376" y="407897"/>
                  </a:cubicBezTo>
                  <a:cubicBezTo>
                    <a:pt x="9138462" y="416717"/>
                    <a:pt x="9126335" y="431897"/>
                    <a:pt x="9108770" y="439335"/>
                  </a:cubicBezTo>
                  <a:cubicBezTo>
                    <a:pt x="9085671" y="449237"/>
                    <a:pt x="9062288" y="457270"/>
                    <a:pt x="9042339" y="471886"/>
                  </a:cubicBezTo>
                  <a:cubicBezTo>
                    <a:pt x="9021638" y="487007"/>
                    <a:pt x="8997876" y="499296"/>
                    <a:pt x="8976155" y="513526"/>
                  </a:cubicBezTo>
                  <a:cubicBezTo>
                    <a:pt x="8964637" y="521143"/>
                    <a:pt x="8955362" y="530850"/>
                    <a:pt x="8944250" y="538762"/>
                  </a:cubicBezTo>
                  <a:cubicBezTo>
                    <a:pt x="8923906" y="553238"/>
                    <a:pt x="8903158" y="567422"/>
                    <a:pt x="8882191" y="581144"/>
                  </a:cubicBezTo>
                  <a:cubicBezTo>
                    <a:pt x="8861228" y="594868"/>
                    <a:pt x="8841332" y="610579"/>
                    <a:pt x="8818061" y="620960"/>
                  </a:cubicBezTo>
                  <a:cubicBezTo>
                    <a:pt x="8778386" y="638567"/>
                    <a:pt x="8734713" y="650088"/>
                    <a:pt x="8696263" y="668892"/>
                  </a:cubicBezTo>
                  <a:cubicBezTo>
                    <a:pt x="8657243" y="688034"/>
                    <a:pt x="8620769" y="711451"/>
                    <a:pt x="8586493" y="736016"/>
                  </a:cubicBezTo>
                  <a:cubicBezTo>
                    <a:pt x="8559370" y="755372"/>
                    <a:pt x="8533990" y="774487"/>
                    <a:pt x="8499250" y="785420"/>
                  </a:cubicBezTo>
                  <a:cubicBezTo>
                    <a:pt x="8479867" y="791534"/>
                    <a:pt x="8459807" y="803801"/>
                    <a:pt x="8448581" y="817525"/>
                  </a:cubicBezTo>
                  <a:cubicBezTo>
                    <a:pt x="8424305" y="847414"/>
                    <a:pt x="8392427" y="869197"/>
                    <a:pt x="8356131" y="888209"/>
                  </a:cubicBezTo>
                  <a:cubicBezTo>
                    <a:pt x="8307679" y="913772"/>
                    <a:pt x="8259834" y="939776"/>
                    <a:pt x="8211166" y="964878"/>
                  </a:cubicBezTo>
                  <a:cubicBezTo>
                    <a:pt x="8182465" y="979759"/>
                    <a:pt x="8153995" y="995412"/>
                    <a:pt x="8123367" y="1006776"/>
                  </a:cubicBezTo>
                  <a:cubicBezTo>
                    <a:pt x="8060787" y="1030195"/>
                    <a:pt x="7996505" y="1050714"/>
                    <a:pt x="7933271" y="1072752"/>
                  </a:cubicBezTo>
                  <a:cubicBezTo>
                    <a:pt x="7912572" y="1079870"/>
                    <a:pt x="7893169" y="1089594"/>
                    <a:pt x="7872042" y="1095949"/>
                  </a:cubicBezTo>
                  <a:cubicBezTo>
                    <a:pt x="7849189" y="1102856"/>
                    <a:pt x="7824394" y="1105779"/>
                    <a:pt x="7801540" y="1112687"/>
                  </a:cubicBezTo>
                  <a:cubicBezTo>
                    <a:pt x="7763512" y="1124093"/>
                    <a:pt x="7726779" y="1138106"/>
                    <a:pt x="7688760" y="1149668"/>
                  </a:cubicBezTo>
                  <a:cubicBezTo>
                    <a:pt x="7615403" y="1171881"/>
                    <a:pt x="7541813" y="1193320"/>
                    <a:pt x="7468219" y="1214601"/>
                  </a:cubicBezTo>
                  <a:cubicBezTo>
                    <a:pt x="7452461" y="1219127"/>
                    <a:pt x="7435183" y="1220431"/>
                    <a:pt x="7419634" y="1225261"/>
                  </a:cubicBezTo>
                  <a:cubicBezTo>
                    <a:pt x="7378370" y="1238236"/>
                    <a:pt x="7337343" y="1252140"/>
                    <a:pt x="7296522" y="1266193"/>
                  </a:cubicBezTo>
                  <a:cubicBezTo>
                    <a:pt x="7271802" y="1274761"/>
                    <a:pt x="7247746" y="1285023"/>
                    <a:pt x="7222817" y="1293286"/>
                  </a:cubicBezTo>
                  <a:cubicBezTo>
                    <a:pt x="7202872" y="1299897"/>
                    <a:pt x="7182284" y="1305284"/>
                    <a:pt x="7161457" y="1309742"/>
                  </a:cubicBezTo>
                  <a:cubicBezTo>
                    <a:pt x="7143523" y="1313589"/>
                    <a:pt x="7124653" y="1314184"/>
                    <a:pt x="7106944" y="1318647"/>
                  </a:cubicBezTo>
                  <a:cubicBezTo>
                    <a:pt x="7059008" y="1330687"/>
                    <a:pt x="7011720" y="1343954"/>
                    <a:pt x="6964204" y="1356601"/>
                  </a:cubicBezTo>
                  <a:cubicBezTo>
                    <a:pt x="6945158" y="1361601"/>
                    <a:pt x="6925667" y="1365522"/>
                    <a:pt x="6907255" y="1371589"/>
                  </a:cubicBezTo>
                  <a:cubicBezTo>
                    <a:pt x="6857955" y="1387619"/>
                    <a:pt x="6809525" y="1405490"/>
                    <a:pt x="6759991" y="1420747"/>
                  </a:cubicBezTo>
                  <a:cubicBezTo>
                    <a:pt x="6718908" y="1433400"/>
                    <a:pt x="6676513" y="1443133"/>
                    <a:pt x="6634783" y="1454562"/>
                  </a:cubicBezTo>
                  <a:cubicBezTo>
                    <a:pt x="6617097" y="1459495"/>
                    <a:pt x="6600269" y="1466113"/>
                    <a:pt x="6582555" y="1470418"/>
                  </a:cubicBezTo>
                  <a:cubicBezTo>
                    <a:pt x="6542888" y="1480178"/>
                    <a:pt x="6502579" y="1488712"/>
                    <a:pt x="6462719" y="1498482"/>
                  </a:cubicBezTo>
                  <a:cubicBezTo>
                    <a:pt x="6440000" y="1504127"/>
                    <a:pt x="6418233" y="1513338"/>
                    <a:pt x="6395050" y="1517437"/>
                  </a:cubicBezTo>
                  <a:cubicBezTo>
                    <a:pt x="6339992" y="1527154"/>
                    <a:pt x="6284444" y="1534853"/>
                    <a:pt x="6228927" y="1543179"/>
                  </a:cubicBezTo>
                  <a:cubicBezTo>
                    <a:pt x="6171671" y="1551745"/>
                    <a:pt x="6114621" y="1560617"/>
                    <a:pt x="6057331" y="1568558"/>
                  </a:cubicBezTo>
                  <a:cubicBezTo>
                    <a:pt x="6025969" y="1572738"/>
                    <a:pt x="5994307" y="1574734"/>
                    <a:pt x="5962939" y="1578758"/>
                  </a:cubicBezTo>
                  <a:cubicBezTo>
                    <a:pt x="5935441" y="1582281"/>
                    <a:pt x="5908230" y="1587673"/>
                    <a:pt x="5880756" y="1591666"/>
                  </a:cubicBezTo>
                  <a:cubicBezTo>
                    <a:pt x="5856953" y="1595010"/>
                    <a:pt x="5832910" y="1597425"/>
                    <a:pt x="5809105" y="1600770"/>
                  </a:cubicBezTo>
                  <a:cubicBezTo>
                    <a:pt x="5770986" y="1606216"/>
                    <a:pt x="5733083" y="1612124"/>
                    <a:pt x="5695165" y="1617719"/>
                  </a:cubicBezTo>
                  <a:cubicBezTo>
                    <a:pt x="5679295" y="1619896"/>
                    <a:pt x="5662765" y="1624616"/>
                    <a:pt x="5647685" y="1622990"/>
                  </a:cubicBezTo>
                  <a:cubicBezTo>
                    <a:pt x="5609687" y="1618857"/>
                    <a:pt x="5572641" y="1622370"/>
                    <a:pt x="5535323" y="1628248"/>
                  </a:cubicBezTo>
                  <a:cubicBezTo>
                    <a:pt x="5522562" y="1630278"/>
                    <a:pt x="5508745" y="1630629"/>
                    <a:pt x="5496177" y="1628567"/>
                  </a:cubicBezTo>
                  <a:cubicBezTo>
                    <a:pt x="5470455" y="1624470"/>
                    <a:pt x="5445407" y="1618145"/>
                    <a:pt x="5420013" y="1612778"/>
                  </a:cubicBezTo>
                  <a:cubicBezTo>
                    <a:pt x="5417253" y="1612127"/>
                    <a:pt x="5413941" y="1612129"/>
                    <a:pt x="5411005" y="1611800"/>
                  </a:cubicBezTo>
                  <a:cubicBezTo>
                    <a:pt x="5394351" y="1609934"/>
                    <a:pt x="5377898" y="1608060"/>
                    <a:pt x="5361259" y="1606507"/>
                  </a:cubicBezTo>
                  <a:cubicBezTo>
                    <a:pt x="5352259" y="1605686"/>
                    <a:pt x="5343116" y="1605970"/>
                    <a:pt x="5334120" y="1605305"/>
                  </a:cubicBezTo>
                  <a:cubicBezTo>
                    <a:pt x="5299308" y="1602589"/>
                    <a:pt x="5261564" y="1611785"/>
                    <a:pt x="5230715" y="1594283"/>
                  </a:cubicBezTo>
                  <a:cubicBezTo>
                    <a:pt x="5210688" y="1583006"/>
                    <a:pt x="5191969" y="1586734"/>
                    <a:pt x="5171263" y="1589616"/>
                  </a:cubicBezTo>
                  <a:cubicBezTo>
                    <a:pt x="5155583" y="1591784"/>
                    <a:pt x="5139427" y="1592091"/>
                    <a:pt x="5123496" y="1593018"/>
                  </a:cubicBezTo>
                  <a:cubicBezTo>
                    <a:pt x="5095527" y="1594836"/>
                    <a:pt x="5067543" y="1596342"/>
                    <a:pt x="5039590" y="1598474"/>
                  </a:cubicBezTo>
                  <a:cubicBezTo>
                    <a:pt x="5030662" y="1599218"/>
                    <a:pt x="5021716" y="1603574"/>
                    <a:pt x="5012937" y="1603369"/>
                  </a:cubicBezTo>
                  <a:cubicBezTo>
                    <a:pt x="4972362" y="1602343"/>
                    <a:pt x="4931703" y="1599594"/>
                    <a:pt x="4891143" y="1598882"/>
                  </a:cubicBezTo>
                  <a:cubicBezTo>
                    <a:pt x="4868132" y="1598423"/>
                    <a:pt x="4844753" y="1602530"/>
                    <a:pt x="4821905" y="1601436"/>
                  </a:cubicBezTo>
                  <a:cubicBezTo>
                    <a:pt x="4795544" y="1600196"/>
                    <a:pt x="4769576" y="1595013"/>
                    <a:pt x="4743339" y="1592353"/>
                  </a:cubicBezTo>
                  <a:cubicBezTo>
                    <a:pt x="4736095" y="1591605"/>
                    <a:pt x="4728193" y="1593398"/>
                    <a:pt x="4720626" y="1594076"/>
                  </a:cubicBezTo>
                  <a:cubicBezTo>
                    <a:pt x="4712089" y="1594803"/>
                    <a:pt x="4703760" y="1595832"/>
                    <a:pt x="4695215" y="1596400"/>
                  </a:cubicBezTo>
                  <a:cubicBezTo>
                    <a:pt x="4669182" y="1597969"/>
                    <a:pt x="4643112" y="1598756"/>
                    <a:pt x="4617116" y="1601107"/>
                  </a:cubicBezTo>
                  <a:cubicBezTo>
                    <a:pt x="4601208" y="1602502"/>
                    <a:pt x="4584802" y="1609727"/>
                    <a:pt x="4569913" y="1608091"/>
                  </a:cubicBezTo>
                  <a:cubicBezTo>
                    <a:pt x="4539567" y="1605002"/>
                    <a:pt x="4509928" y="1616632"/>
                    <a:pt x="4479392" y="1609630"/>
                  </a:cubicBezTo>
                  <a:cubicBezTo>
                    <a:pt x="4469938" y="1607574"/>
                    <a:pt x="4457412" y="1614456"/>
                    <a:pt x="4446151" y="1615312"/>
                  </a:cubicBezTo>
                  <a:cubicBezTo>
                    <a:pt x="4418004" y="1617453"/>
                    <a:pt x="4389812" y="1618656"/>
                    <a:pt x="4361619" y="1619859"/>
                  </a:cubicBezTo>
                  <a:cubicBezTo>
                    <a:pt x="4336341" y="1620921"/>
                    <a:pt x="4310204" y="1624377"/>
                    <a:pt x="4285695" y="1621164"/>
                  </a:cubicBezTo>
                  <a:cubicBezTo>
                    <a:pt x="4260004" y="1617695"/>
                    <a:pt x="4237099" y="1619427"/>
                    <a:pt x="4212667" y="1625940"/>
                  </a:cubicBezTo>
                  <a:cubicBezTo>
                    <a:pt x="4195929" y="1630357"/>
                    <a:pt x="4178068" y="1631689"/>
                    <a:pt x="4160628" y="1633627"/>
                  </a:cubicBezTo>
                  <a:cubicBezTo>
                    <a:pt x="4141833" y="1635789"/>
                    <a:pt x="4120875" y="1633504"/>
                    <a:pt x="4104018" y="1639495"/>
                  </a:cubicBezTo>
                  <a:cubicBezTo>
                    <a:pt x="4053828" y="1657296"/>
                    <a:pt x="4001698" y="1663104"/>
                    <a:pt x="3948438" y="1665671"/>
                  </a:cubicBezTo>
                  <a:cubicBezTo>
                    <a:pt x="3938718" y="1666140"/>
                    <a:pt x="3928697" y="1664427"/>
                    <a:pt x="3919256" y="1662527"/>
                  </a:cubicBezTo>
                  <a:cubicBezTo>
                    <a:pt x="3864147" y="1651058"/>
                    <a:pt x="3809587" y="1654944"/>
                    <a:pt x="3754603" y="1666227"/>
                  </a:cubicBezTo>
                  <a:cubicBezTo>
                    <a:pt x="3743223" y="1668658"/>
                    <a:pt x="3730411" y="1669591"/>
                    <a:pt x="3718852" y="1668265"/>
                  </a:cubicBezTo>
                  <a:cubicBezTo>
                    <a:pt x="3686318" y="1664340"/>
                    <a:pt x="3654585" y="1656767"/>
                    <a:pt x="3621934" y="1654418"/>
                  </a:cubicBezTo>
                  <a:cubicBezTo>
                    <a:pt x="3567977" y="1650585"/>
                    <a:pt x="3522560" y="1674431"/>
                    <a:pt x="3475226" y="1690838"/>
                  </a:cubicBezTo>
                  <a:cubicBezTo>
                    <a:pt x="3430187" y="1706349"/>
                    <a:pt x="3392759" y="1738285"/>
                    <a:pt x="3338395" y="1734157"/>
                  </a:cubicBezTo>
                  <a:cubicBezTo>
                    <a:pt x="3332924" y="1733793"/>
                    <a:pt x="3327102" y="1738312"/>
                    <a:pt x="3321128" y="1739699"/>
                  </a:cubicBezTo>
                  <a:cubicBezTo>
                    <a:pt x="3304749" y="1743471"/>
                    <a:pt x="3288400" y="1747867"/>
                    <a:pt x="3271751" y="1750083"/>
                  </a:cubicBezTo>
                  <a:cubicBezTo>
                    <a:pt x="3251431" y="1752946"/>
                    <a:pt x="3230601" y="1753322"/>
                    <a:pt x="3210267" y="1755871"/>
                  </a:cubicBezTo>
                  <a:cubicBezTo>
                    <a:pt x="3184115" y="1759015"/>
                    <a:pt x="3158504" y="1765272"/>
                    <a:pt x="3132456" y="1766527"/>
                  </a:cubicBezTo>
                  <a:cubicBezTo>
                    <a:pt x="3111463" y="1767539"/>
                    <a:pt x="3090384" y="1762749"/>
                    <a:pt x="3069450" y="1760933"/>
                  </a:cubicBezTo>
                  <a:cubicBezTo>
                    <a:pt x="3039909" y="1758434"/>
                    <a:pt x="3007693" y="1761086"/>
                    <a:pt x="2981357" y="1752311"/>
                  </a:cubicBezTo>
                  <a:cubicBezTo>
                    <a:pt x="2953242" y="1742995"/>
                    <a:pt x="2926767" y="1739406"/>
                    <a:pt x="2898350" y="1744071"/>
                  </a:cubicBezTo>
                  <a:cubicBezTo>
                    <a:pt x="2888878" y="1745627"/>
                    <a:pt x="2876949" y="1752794"/>
                    <a:pt x="2872998" y="1759731"/>
                  </a:cubicBezTo>
                  <a:cubicBezTo>
                    <a:pt x="2864196" y="1775222"/>
                    <a:pt x="2851302" y="1778512"/>
                    <a:pt x="2833363" y="1774197"/>
                  </a:cubicBezTo>
                  <a:cubicBezTo>
                    <a:pt x="2817796" y="1770553"/>
                    <a:pt x="2798835" y="1769271"/>
                    <a:pt x="2787932" y="1761321"/>
                  </a:cubicBezTo>
                  <a:cubicBezTo>
                    <a:pt x="2757035" y="1738800"/>
                    <a:pt x="2719092" y="1739844"/>
                    <a:pt x="2681851" y="1735206"/>
                  </a:cubicBezTo>
                  <a:cubicBezTo>
                    <a:pt x="2659116" y="1732377"/>
                    <a:pt x="2638112" y="1733233"/>
                    <a:pt x="2615692" y="1736981"/>
                  </a:cubicBezTo>
                  <a:cubicBezTo>
                    <a:pt x="2566996" y="1745293"/>
                    <a:pt x="2518963" y="1739133"/>
                    <a:pt x="2471401" y="1730598"/>
                  </a:cubicBezTo>
                  <a:cubicBezTo>
                    <a:pt x="2439951" y="1724896"/>
                    <a:pt x="2407862" y="1722048"/>
                    <a:pt x="2376602" y="1716179"/>
                  </a:cubicBezTo>
                  <a:cubicBezTo>
                    <a:pt x="2353197" y="1711657"/>
                    <a:pt x="2329742" y="1706039"/>
                    <a:pt x="2308117" y="1697980"/>
                  </a:cubicBezTo>
                  <a:cubicBezTo>
                    <a:pt x="2276760" y="1686151"/>
                    <a:pt x="2248972" y="1667403"/>
                    <a:pt x="2210156" y="1674611"/>
                  </a:cubicBezTo>
                  <a:cubicBezTo>
                    <a:pt x="2175975" y="1680965"/>
                    <a:pt x="2144400" y="1672601"/>
                    <a:pt x="2112456" y="1664725"/>
                  </a:cubicBezTo>
                  <a:cubicBezTo>
                    <a:pt x="2088991" y="1658951"/>
                    <a:pt x="2065524" y="1653018"/>
                    <a:pt x="2041401" y="1649787"/>
                  </a:cubicBezTo>
                  <a:cubicBezTo>
                    <a:pt x="2012771" y="1645989"/>
                    <a:pt x="1980804" y="1649728"/>
                    <a:pt x="1955072" y="1641394"/>
                  </a:cubicBezTo>
                  <a:cubicBezTo>
                    <a:pt x="1928153" y="1632648"/>
                    <a:pt x="1906514" y="1640440"/>
                    <a:pt x="1883129" y="1644393"/>
                  </a:cubicBezTo>
                  <a:cubicBezTo>
                    <a:pt x="1845824" y="1650585"/>
                    <a:pt x="1808893" y="1660526"/>
                    <a:pt x="1770492" y="1652019"/>
                  </a:cubicBezTo>
                  <a:cubicBezTo>
                    <a:pt x="1723819" y="1641714"/>
                    <a:pt x="1677489" y="1630452"/>
                    <a:pt x="1630653" y="1620782"/>
                  </a:cubicBezTo>
                  <a:cubicBezTo>
                    <a:pt x="1612549" y="1617102"/>
                    <a:pt x="1593218" y="1616151"/>
                    <a:pt x="1574457" y="1615016"/>
                  </a:cubicBezTo>
                  <a:cubicBezTo>
                    <a:pt x="1556686" y="1614146"/>
                    <a:pt x="1535710" y="1619551"/>
                    <a:pt x="1521784" y="1613632"/>
                  </a:cubicBezTo>
                  <a:cubicBezTo>
                    <a:pt x="1485979" y="1598408"/>
                    <a:pt x="1449621" y="1591844"/>
                    <a:pt x="1409187" y="1593793"/>
                  </a:cubicBezTo>
                  <a:cubicBezTo>
                    <a:pt x="1394024" y="1594524"/>
                    <a:pt x="1378911" y="1588189"/>
                    <a:pt x="1363496" y="1587676"/>
                  </a:cubicBezTo>
                  <a:cubicBezTo>
                    <a:pt x="1342425" y="1587124"/>
                    <a:pt x="1318117" y="1584058"/>
                    <a:pt x="1300134" y="1590889"/>
                  </a:cubicBezTo>
                  <a:cubicBezTo>
                    <a:pt x="1257854" y="1607051"/>
                    <a:pt x="1222495" y="1596986"/>
                    <a:pt x="1184306" y="1584859"/>
                  </a:cubicBezTo>
                  <a:cubicBezTo>
                    <a:pt x="1146708" y="1572861"/>
                    <a:pt x="1107302" y="1563776"/>
                    <a:pt x="1067600" y="1556587"/>
                  </a:cubicBezTo>
                  <a:cubicBezTo>
                    <a:pt x="1052669" y="1554011"/>
                    <a:pt x="1035245" y="1560344"/>
                    <a:pt x="1018967" y="1562226"/>
                  </a:cubicBezTo>
                  <a:cubicBezTo>
                    <a:pt x="1013150" y="1562822"/>
                    <a:pt x="1006759" y="1563601"/>
                    <a:pt x="1001437" y="1562287"/>
                  </a:cubicBezTo>
                  <a:cubicBezTo>
                    <a:pt x="949978" y="1549702"/>
                    <a:pt x="897913" y="1540756"/>
                    <a:pt x="843282" y="1551235"/>
                  </a:cubicBezTo>
                  <a:cubicBezTo>
                    <a:pt x="838267" y="1552263"/>
                    <a:pt x="832545" y="1550812"/>
                    <a:pt x="827437" y="1549959"/>
                  </a:cubicBezTo>
                  <a:cubicBezTo>
                    <a:pt x="802478" y="1545513"/>
                    <a:pt x="777945" y="1537750"/>
                    <a:pt x="752774" y="1536924"/>
                  </a:cubicBezTo>
                  <a:cubicBezTo>
                    <a:pt x="690717" y="1534893"/>
                    <a:pt x="628418" y="1535855"/>
                    <a:pt x="566053" y="1535567"/>
                  </a:cubicBezTo>
                  <a:cubicBezTo>
                    <a:pt x="562157" y="1535598"/>
                    <a:pt x="558075" y="1535795"/>
                    <a:pt x="554525" y="1534867"/>
                  </a:cubicBezTo>
                  <a:cubicBezTo>
                    <a:pt x="531261" y="1529239"/>
                    <a:pt x="511348" y="1532398"/>
                    <a:pt x="492526" y="1546173"/>
                  </a:cubicBezTo>
                  <a:cubicBezTo>
                    <a:pt x="484245" y="1552222"/>
                    <a:pt x="472725" y="1555759"/>
                    <a:pt x="462187" y="1559407"/>
                  </a:cubicBezTo>
                  <a:cubicBezTo>
                    <a:pt x="446667" y="1564864"/>
                    <a:pt x="430753" y="1570181"/>
                    <a:pt x="414568" y="1573944"/>
                  </a:cubicBezTo>
                  <a:cubicBezTo>
                    <a:pt x="398570" y="1577539"/>
                    <a:pt x="381458" y="1582287"/>
                    <a:pt x="365802" y="1580845"/>
                  </a:cubicBezTo>
                  <a:cubicBezTo>
                    <a:pt x="337622" y="1578281"/>
                    <a:pt x="310567" y="1570797"/>
                    <a:pt x="282687" y="1566332"/>
                  </a:cubicBezTo>
                  <a:cubicBezTo>
                    <a:pt x="273064" y="1564756"/>
                    <a:pt x="262582" y="1565577"/>
                    <a:pt x="252662" y="1565897"/>
                  </a:cubicBezTo>
                  <a:cubicBezTo>
                    <a:pt x="229895" y="1566525"/>
                    <a:pt x="206788" y="1572190"/>
                    <a:pt x="185558" y="1560187"/>
                  </a:cubicBezTo>
                  <a:cubicBezTo>
                    <a:pt x="165921" y="1548893"/>
                    <a:pt x="146848" y="1553421"/>
                    <a:pt x="127273" y="1563624"/>
                  </a:cubicBezTo>
                  <a:cubicBezTo>
                    <a:pt x="113205" y="1570894"/>
                    <a:pt x="97127" y="1576849"/>
                    <a:pt x="81114" y="1580132"/>
                  </a:cubicBezTo>
                  <a:cubicBezTo>
                    <a:pt x="59119" y="1584644"/>
                    <a:pt x="37222" y="1587113"/>
                    <a:pt x="13214" y="1586229"/>
                  </a:cubicBezTo>
                  <a:lnTo>
                    <a:pt x="0" y="1585408"/>
                  </a:lnTo>
                  <a:lnTo>
                    <a:pt x="0" y="1251083"/>
                  </a:lnTo>
                  <a:lnTo>
                    <a:pt x="4829" y="1250628"/>
                  </a:lnTo>
                  <a:cubicBezTo>
                    <a:pt x="19743" y="1248810"/>
                    <a:pt x="33925" y="1243890"/>
                    <a:pt x="48555" y="1240203"/>
                  </a:cubicBezTo>
                  <a:cubicBezTo>
                    <a:pt x="56634" y="1238087"/>
                    <a:pt x="65164" y="1233125"/>
                    <a:pt x="72789" y="1233698"/>
                  </a:cubicBezTo>
                  <a:cubicBezTo>
                    <a:pt x="116985" y="1237061"/>
                    <a:pt x="156575" y="1221656"/>
                    <a:pt x="197847" y="1212918"/>
                  </a:cubicBezTo>
                  <a:cubicBezTo>
                    <a:pt x="216941" y="1208859"/>
                    <a:pt x="234655" y="1200472"/>
                    <a:pt x="253067" y="1194405"/>
                  </a:cubicBezTo>
                  <a:cubicBezTo>
                    <a:pt x="257858" y="1192761"/>
                    <a:pt x="263240" y="1191246"/>
                    <a:pt x="268116" y="1191325"/>
                  </a:cubicBezTo>
                  <a:cubicBezTo>
                    <a:pt x="296002" y="1191864"/>
                    <a:pt x="323734" y="1193195"/>
                    <a:pt x="351434" y="1193900"/>
                  </a:cubicBezTo>
                  <a:cubicBezTo>
                    <a:pt x="376602" y="1194570"/>
                    <a:pt x="401901" y="1193978"/>
                    <a:pt x="414867" y="1216423"/>
                  </a:cubicBezTo>
                  <a:cubicBezTo>
                    <a:pt x="416792" y="1219940"/>
                    <a:pt x="422751" y="1222321"/>
                    <a:pt x="427335" y="1224454"/>
                  </a:cubicBezTo>
                  <a:cubicBezTo>
                    <a:pt x="498086" y="1257296"/>
                    <a:pt x="534972" y="1254575"/>
                    <a:pt x="600582" y="1213120"/>
                  </a:cubicBezTo>
                  <a:cubicBezTo>
                    <a:pt x="607391" y="1208869"/>
                    <a:pt x="622223" y="1205328"/>
                    <a:pt x="627039" y="1208235"/>
                  </a:cubicBezTo>
                  <a:cubicBezTo>
                    <a:pt x="667947" y="1232315"/>
                    <a:pt x="711159" y="1227406"/>
                    <a:pt x="756446" y="1217062"/>
                  </a:cubicBezTo>
                  <a:cubicBezTo>
                    <a:pt x="768198" y="1214299"/>
                    <a:pt x="784916" y="1213493"/>
                    <a:pt x="794106" y="1218229"/>
                  </a:cubicBezTo>
                  <a:cubicBezTo>
                    <a:pt x="837831" y="1240132"/>
                    <a:pt x="883345" y="1234486"/>
                    <a:pt x="929268" y="1225211"/>
                  </a:cubicBezTo>
                  <a:cubicBezTo>
                    <a:pt x="936407" y="1223768"/>
                    <a:pt x="944870" y="1217395"/>
                    <a:pt x="947713" y="1211766"/>
                  </a:cubicBezTo>
                  <a:cubicBezTo>
                    <a:pt x="957859" y="1191817"/>
                    <a:pt x="978341" y="1184237"/>
                    <a:pt x="1001014" y="1177651"/>
                  </a:cubicBezTo>
                  <a:cubicBezTo>
                    <a:pt x="1036739" y="1166984"/>
                    <a:pt x="1071804" y="1154778"/>
                    <a:pt x="1107747" y="1144571"/>
                  </a:cubicBezTo>
                  <a:cubicBezTo>
                    <a:pt x="1116591" y="1142105"/>
                    <a:pt x="1127732" y="1142824"/>
                    <a:pt x="1137175" y="1144721"/>
                  </a:cubicBezTo>
                  <a:cubicBezTo>
                    <a:pt x="1169439" y="1151170"/>
                    <a:pt x="1190621" y="1170237"/>
                    <a:pt x="1213670" y="1187646"/>
                  </a:cubicBezTo>
                  <a:cubicBezTo>
                    <a:pt x="1223783" y="1195319"/>
                    <a:pt x="1237474" y="1200466"/>
                    <a:pt x="1250725" y="1204534"/>
                  </a:cubicBezTo>
                  <a:cubicBezTo>
                    <a:pt x="1285128" y="1214961"/>
                    <a:pt x="1320250" y="1224096"/>
                    <a:pt x="1355013" y="1233876"/>
                  </a:cubicBezTo>
                  <a:cubicBezTo>
                    <a:pt x="1358370" y="1234813"/>
                    <a:pt x="1361226" y="1237500"/>
                    <a:pt x="1363867" y="1239727"/>
                  </a:cubicBezTo>
                  <a:cubicBezTo>
                    <a:pt x="1390329" y="1263248"/>
                    <a:pt x="1416604" y="1286933"/>
                    <a:pt x="1443262" y="1310445"/>
                  </a:cubicBezTo>
                  <a:cubicBezTo>
                    <a:pt x="1448347" y="1314908"/>
                    <a:pt x="1455513" y="1318016"/>
                    <a:pt x="1460979" y="1322303"/>
                  </a:cubicBezTo>
                  <a:cubicBezTo>
                    <a:pt x="1468669" y="1328210"/>
                    <a:pt x="1478286" y="1333711"/>
                    <a:pt x="1482536" y="1341039"/>
                  </a:cubicBezTo>
                  <a:cubicBezTo>
                    <a:pt x="1495726" y="1364100"/>
                    <a:pt x="1519349" y="1373163"/>
                    <a:pt x="1548717" y="1376141"/>
                  </a:cubicBezTo>
                  <a:cubicBezTo>
                    <a:pt x="1575545" y="1378927"/>
                    <a:pt x="1602342" y="1381090"/>
                    <a:pt x="1629003" y="1384512"/>
                  </a:cubicBezTo>
                  <a:cubicBezTo>
                    <a:pt x="1661543" y="1388593"/>
                    <a:pt x="1693912" y="1393153"/>
                    <a:pt x="1726123" y="1398505"/>
                  </a:cubicBezTo>
                  <a:cubicBezTo>
                    <a:pt x="1740066" y="1400816"/>
                    <a:pt x="1754811" y="1403557"/>
                    <a:pt x="1766964" y="1409092"/>
                  </a:cubicBezTo>
                  <a:cubicBezTo>
                    <a:pt x="1801017" y="1424400"/>
                    <a:pt x="1837141" y="1434114"/>
                    <a:pt x="1875994" y="1427691"/>
                  </a:cubicBezTo>
                  <a:cubicBezTo>
                    <a:pt x="1907115" y="1422580"/>
                    <a:pt x="1933803" y="1430553"/>
                    <a:pt x="1953935" y="1444021"/>
                  </a:cubicBezTo>
                  <a:cubicBezTo>
                    <a:pt x="1990575" y="1468464"/>
                    <a:pt x="2028191" y="1460686"/>
                    <a:pt x="2065495" y="1450414"/>
                  </a:cubicBezTo>
                  <a:cubicBezTo>
                    <a:pt x="2084723" y="1445093"/>
                    <a:pt x="2100691" y="1444951"/>
                    <a:pt x="2119362" y="1448287"/>
                  </a:cubicBezTo>
                  <a:cubicBezTo>
                    <a:pt x="2162602" y="1456090"/>
                    <a:pt x="2192468" y="1481487"/>
                    <a:pt x="2221201" y="1503642"/>
                  </a:cubicBezTo>
                  <a:cubicBezTo>
                    <a:pt x="2245688" y="1522550"/>
                    <a:pt x="2272668" y="1532548"/>
                    <a:pt x="2302040" y="1539608"/>
                  </a:cubicBezTo>
                  <a:cubicBezTo>
                    <a:pt x="2339105" y="1548650"/>
                    <a:pt x="2367870" y="1543183"/>
                    <a:pt x="2384113" y="1516348"/>
                  </a:cubicBezTo>
                  <a:cubicBezTo>
                    <a:pt x="2388617" y="1508754"/>
                    <a:pt x="2396755" y="1499730"/>
                    <a:pt x="2405786" y="1497098"/>
                  </a:cubicBezTo>
                  <a:cubicBezTo>
                    <a:pt x="2449381" y="1484011"/>
                    <a:pt x="2493321" y="1465885"/>
                    <a:pt x="2541024" y="1473316"/>
                  </a:cubicBezTo>
                  <a:cubicBezTo>
                    <a:pt x="2606979" y="1483476"/>
                    <a:pt x="2670700" y="1479620"/>
                    <a:pt x="2735378" y="1463319"/>
                  </a:cubicBezTo>
                  <a:cubicBezTo>
                    <a:pt x="2840290" y="1436918"/>
                    <a:pt x="2945143" y="1409264"/>
                    <a:pt x="3056752" y="1408590"/>
                  </a:cubicBezTo>
                  <a:cubicBezTo>
                    <a:pt x="3075255" y="1408484"/>
                    <a:pt x="3096759" y="1397873"/>
                    <a:pt x="3112247" y="1387711"/>
                  </a:cubicBezTo>
                  <a:cubicBezTo>
                    <a:pt x="3141904" y="1368391"/>
                    <a:pt x="3140475" y="1367046"/>
                    <a:pt x="3175396" y="1380116"/>
                  </a:cubicBezTo>
                  <a:cubicBezTo>
                    <a:pt x="3183734" y="1383324"/>
                    <a:pt x="3193949" y="1385028"/>
                    <a:pt x="3200231" y="1390061"/>
                  </a:cubicBezTo>
                  <a:cubicBezTo>
                    <a:pt x="3232249" y="1415668"/>
                    <a:pt x="3269837" y="1407264"/>
                    <a:pt x="3307359" y="1401532"/>
                  </a:cubicBezTo>
                  <a:cubicBezTo>
                    <a:pt x="3313931" y="1400431"/>
                    <a:pt x="3321847" y="1398950"/>
                    <a:pt x="3327591" y="1400871"/>
                  </a:cubicBezTo>
                  <a:cubicBezTo>
                    <a:pt x="3353529" y="1409506"/>
                    <a:pt x="3374940" y="1405023"/>
                    <a:pt x="3396452" y="1390488"/>
                  </a:cubicBezTo>
                  <a:cubicBezTo>
                    <a:pt x="3415136" y="1377975"/>
                    <a:pt x="3436965" y="1370017"/>
                    <a:pt x="3460402" y="1383325"/>
                  </a:cubicBezTo>
                  <a:cubicBezTo>
                    <a:pt x="3512481" y="1412831"/>
                    <a:pt x="3566594" y="1411791"/>
                    <a:pt x="3622771" y="1388838"/>
                  </a:cubicBezTo>
                  <a:cubicBezTo>
                    <a:pt x="3662895" y="1372465"/>
                    <a:pt x="3702976" y="1367237"/>
                    <a:pt x="3746637" y="1379728"/>
                  </a:cubicBezTo>
                  <a:cubicBezTo>
                    <a:pt x="3763431" y="1384568"/>
                    <a:pt x="3784631" y="1379779"/>
                    <a:pt x="3803936" y="1380104"/>
                  </a:cubicBezTo>
                  <a:cubicBezTo>
                    <a:pt x="3814852" y="1380206"/>
                    <a:pt x="3826912" y="1379781"/>
                    <a:pt x="3836429" y="1383246"/>
                  </a:cubicBezTo>
                  <a:cubicBezTo>
                    <a:pt x="3861796" y="1392067"/>
                    <a:pt x="3885544" y="1403791"/>
                    <a:pt x="3911096" y="1412447"/>
                  </a:cubicBezTo>
                  <a:cubicBezTo>
                    <a:pt x="3923375" y="1416563"/>
                    <a:pt x="3937880" y="1418374"/>
                    <a:pt x="3951494" y="1417876"/>
                  </a:cubicBezTo>
                  <a:cubicBezTo>
                    <a:pt x="3991770" y="1416719"/>
                    <a:pt x="4032008" y="1414779"/>
                    <a:pt x="4071982" y="1411440"/>
                  </a:cubicBezTo>
                  <a:cubicBezTo>
                    <a:pt x="4137967" y="1406061"/>
                    <a:pt x="4205006" y="1402357"/>
                    <a:pt x="4250380" y="1353404"/>
                  </a:cubicBezTo>
                  <a:cubicBezTo>
                    <a:pt x="4254089" y="1349458"/>
                    <a:pt x="4262340" y="1346862"/>
                    <a:pt x="4268920" y="1345917"/>
                  </a:cubicBezTo>
                  <a:cubicBezTo>
                    <a:pt x="4299294" y="1341472"/>
                    <a:pt x="4330574" y="1339650"/>
                    <a:pt x="4360470" y="1333343"/>
                  </a:cubicBezTo>
                  <a:cubicBezTo>
                    <a:pt x="4384386" y="1328268"/>
                    <a:pt x="4404468" y="1328555"/>
                    <a:pt x="4423403" y="1341452"/>
                  </a:cubicBezTo>
                  <a:cubicBezTo>
                    <a:pt x="4448189" y="1358462"/>
                    <a:pt x="4477861" y="1367704"/>
                    <a:pt x="4509460" y="1360374"/>
                  </a:cubicBezTo>
                  <a:cubicBezTo>
                    <a:pt x="4541065" y="1353201"/>
                    <a:pt x="4562648" y="1364401"/>
                    <a:pt x="4586780" y="1375951"/>
                  </a:cubicBezTo>
                  <a:cubicBezTo>
                    <a:pt x="4604332" y="1384363"/>
                    <a:pt x="4624329" y="1395013"/>
                    <a:pt x="4643424" y="1395033"/>
                  </a:cubicBezTo>
                  <a:cubicBezTo>
                    <a:pt x="4686675" y="1394988"/>
                    <a:pt x="4725358" y="1425453"/>
                    <a:pt x="4771320" y="1404876"/>
                  </a:cubicBezTo>
                  <a:cubicBezTo>
                    <a:pt x="4774371" y="1403474"/>
                    <a:pt x="4780158" y="1406334"/>
                    <a:pt x="4784667" y="1406901"/>
                  </a:cubicBezTo>
                  <a:cubicBezTo>
                    <a:pt x="4820721" y="1411127"/>
                    <a:pt x="4854069" y="1403711"/>
                    <a:pt x="4879368" y="1382875"/>
                  </a:cubicBezTo>
                  <a:cubicBezTo>
                    <a:pt x="4912543" y="1355694"/>
                    <a:pt x="4950522" y="1351352"/>
                    <a:pt x="4993296" y="1357609"/>
                  </a:cubicBezTo>
                  <a:cubicBezTo>
                    <a:pt x="5007034" y="1359614"/>
                    <a:pt x="5020731" y="1360837"/>
                    <a:pt x="5034636" y="1362363"/>
                  </a:cubicBezTo>
                  <a:cubicBezTo>
                    <a:pt x="5053449" y="1364595"/>
                    <a:pt x="5072464" y="1366976"/>
                    <a:pt x="5091273" y="1369207"/>
                  </a:cubicBezTo>
                  <a:cubicBezTo>
                    <a:pt x="5109504" y="1371467"/>
                    <a:pt x="5129782" y="1375825"/>
                    <a:pt x="5143127" y="1361686"/>
                  </a:cubicBezTo>
                  <a:cubicBezTo>
                    <a:pt x="5154621" y="1349517"/>
                    <a:pt x="5163226" y="1350201"/>
                    <a:pt x="5174789" y="1359688"/>
                  </a:cubicBezTo>
                  <a:cubicBezTo>
                    <a:pt x="5214968" y="1392905"/>
                    <a:pt x="5262677" y="1412577"/>
                    <a:pt x="5322233" y="1411274"/>
                  </a:cubicBezTo>
                  <a:cubicBezTo>
                    <a:pt x="5334495" y="1410998"/>
                    <a:pt x="5347041" y="1412589"/>
                    <a:pt x="5359206" y="1414357"/>
                  </a:cubicBezTo>
                  <a:cubicBezTo>
                    <a:pt x="5366661" y="1415410"/>
                    <a:pt x="5375679" y="1416546"/>
                    <a:pt x="5380352" y="1420558"/>
                  </a:cubicBezTo>
                  <a:cubicBezTo>
                    <a:pt x="5416702" y="1451134"/>
                    <a:pt x="5461130" y="1471435"/>
                    <a:pt x="5509233" y="1487165"/>
                  </a:cubicBezTo>
                  <a:cubicBezTo>
                    <a:pt x="5526453" y="1492769"/>
                    <a:pt x="5544842" y="1498316"/>
                    <a:pt x="5563203" y="1499314"/>
                  </a:cubicBezTo>
                  <a:cubicBezTo>
                    <a:pt x="5582343" y="1500274"/>
                    <a:pt x="5602213" y="1496178"/>
                    <a:pt x="5621569" y="1493518"/>
                  </a:cubicBezTo>
                  <a:cubicBezTo>
                    <a:pt x="5632992" y="1492027"/>
                    <a:pt x="5646218" y="1491546"/>
                    <a:pt x="5655136" y="1486565"/>
                  </a:cubicBezTo>
                  <a:cubicBezTo>
                    <a:pt x="5683412" y="1470920"/>
                    <a:pt x="5710663" y="1454227"/>
                    <a:pt x="5736883" y="1436327"/>
                  </a:cubicBezTo>
                  <a:cubicBezTo>
                    <a:pt x="5759329" y="1420964"/>
                    <a:pt x="5763896" y="1418703"/>
                    <a:pt x="5784777" y="1435588"/>
                  </a:cubicBezTo>
                  <a:cubicBezTo>
                    <a:pt x="5806265" y="1452914"/>
                    <a:pt x="5832384" y="1461227"/>
                    <a:pt x="5860952" y="1463773"/>
                  </a:cubicBezTo>
                  <a:cubicBezTo>
                    <a:pt x="5906149" y="1467715"/>
                    <a:pt x="5951689" y="1470699"/>
                    <a:pt x="5997123" y="1471491"/>
                  </a:cubicBezTo>
                  <a:cubicBezTo>
                    <a:pt x="6038268" y="1472175"/>
                    <a:pt x="6057205" y="1456823"/>
                    <a:pt x="6063793" y="1423706"/>
                  </a:cubicBezTo>
                  <a:cubicBezTo>
                    <a:pt x="6067583" y="1405318"/>
                    <a:pt x="6072658" y="1385299"/>
                    <a:pt x="6097303" y="1379247"/>
                  </a:cubicBezTo>
                  <a:cubicBezTo>
                    <a:pt x="6137553" y="1369459"/>
                    <a:pt x="6179569" y="1363982"/>
                    <a:pt x="6197741" y="1324656"/>
                  </a:cubicBezTo>
                  <a:cubicBezTo>
                    <a:pt x="6209228" y="1332576"/>
                    <a:pt x="6216273" y="1337259"/>
                    <a:pt x="6223125" y="1341950"/>
                  </a:cubicBezTo>
                  <a:cubicBezTo>
                    <a:pt x="6242068" y="1355004"/>
                    <a:pt x="6280258" y="1359128"/>
                    <a:pt x="6298923" y="1346144"/>
                  </a:cubicBezTo>
                  <a:cubicBezTo>
                    <a:pt x="6326456" y="1327240"/>
                    <a:pt x="6352664" y="1329272"/>
                    <a:pt x="6380532" y="1341582"/>
                  </a:cubicBezTo>
                  <a:cubicBezTo>
                    <a:pt x="6427106" y="1361936"/>
                    <a:pt x="6477590" y="1354322"/>
                    <a:pt x="6523222" y="1343021"/>
                  </a:cubicBezTo>
                  <a:cubicBezTo>
                    <a:pt x="6557692" y="1334610"/>
                    <a:pt x="6594223" y="1320451"/>
                    <a:pt x="6615600" y="1291015"/>
                  </a:cubicBezTo>
                  <a:cubicBezTo>
                    <a:pt x="6622353" y="1281587"/>
                    <a:pt x="6638269" y="1276267"/>
                    <a:pt x="6650812" y="1269700"/>
                  </a:cubicBezTo>
                  <a:cubicBezTo>
                    <a:pt x="6661270" y="1264331"/>
                    <a:pt x="6672325" y="1259247"/>
                    <a:pt x="6684030" y="1255543"/>
                  </a:cubicBezTo>
                  <a:cubicBezTo>
                    <a:pt x="6696499" y="1251489"/>
                    <a:pt x="6710255" y="1245804"/>
                    <a:pt x="6722764" y="1246615"/>
                  </a:cubicBezTo>
                  <a:cubicBezTo>
                    <a:pt x="6760669" y="1248867"/>
                    <a:pt x="6790221" y="1239438"/>
                    <a:pt x="6815757" y="1215451"/>
                  </a:cubicBezTo>
                  <a:cubicBezTo>
                    <a:pt x="6828992" y="1203043"/>
                    <a:pt x="6848714" y="1187812"/>
                    <a:pt x="6866200" y="1186810"/>
                  </a:cubicBezTo>
                  <a:cubicBezTo>
                    <a:pt x="6908748" y="1184290"/>
                    <a:pt x="6943582" y="1171310"/>
                    <a:pt x="6981228" y="1155999"/>
                  </a:cubicBezTo>
                  <a:cubicBezTo>
                    <a:pt x="7005498" y="1146197"/>
                    <a:pt x="7033203" y="1138898"/>
                    <a:pt x="7059255" y="1129638"/>
                  </a:cubicBezTo>
                  <a:cubicBezTo>
                    <a:pt x="7089708" y="1118754"/>
                    <a:pt x="7123173" y="1113688"/>
                    <a:pt x="7140774" y="1086787"/>
                  </a:cubicBezTo>
                  <a:cubicBezTo>
                    <a:pt x="7142774" y="1083867"/>
                    <a:pt x="7149168" y="1083087"/>
                    <a:pt x="7152150" y="1080276"/>
                  </a:cubicBezTo>
                  <a:cubicBezTo>
                    <a:pt x="7161669" y="1071656"/>
                    <a:pt x="7174137" y="1063523"/>
                    <a:pt x="7178911" y="1053404"/>
                  </a:cubicBezTo>
                  <a:cubicBezTo>
                    <a:pt x="7192683" y="1023864"/>
                    <a:pt x="7203105" y="993543"/>
                    <a:pt x="7215302" y="963609"/>
                  </a:cubicBezTo>
                  <a:cubicBezTo>
                    <a:pt x="7217917" y="957204"/>
                    <a:pt x="7220252" y="949088"/>
                    <a:pt x="7226104" y="945196"/>
                  </a:cubicBezTo>
                  <a:cubicBezTo>
                    <a:pt x="7259903" y="922850"/>
                    <a:pt x="7294324" y="901259"/>
                    <a:pt x="7329145" y="879964"/>
                  </a:cubicBezTo>
                  <a:cubicBezTo>
                    <a:pt x="7343153" y="871441"/>
                    <a:pt x="7355416" y="875246"/>
                    <a:pt x="7368683" y="883708"/>
                  </a:cubicBezTo>
                  <a:cubicBezTo>
                    <a:pt x="7381539" y="891720"/>
                    <a:pt x="7397326" y="899904"/>
                    <a:pt x="7412980" y="901348"/>
                  </a:cubicBezTo>
                  <a:cubicBezTo>
                    <a:pt x="7444287" y="904075"/>
                    <a:pt x="7476599" y="903459"/>
                    <a:pt x="7508285" y="901932"/>
                  </a:cubicBezTo>
                  <a:cubicBezTo>
                    <a:pt x="7520142" y="901360"/>
                    <a:pt x="7532504" y="895115"/>
                    <a:pt x="7543367" y="890040"/>
                  </a:cubicBezTo>
                  <a:cubicBezTo>
                    <a:pt x="7563943" y="880416"/>
                    <a:pt x="7582823" y="867892"/>
                    <a:pt x="7604247" y="859640"/>
                  </a:cubicBezTo>
                  <a:cubicBezTo>
                    <a:pt x="7629118" y="850124"/>
                    <a:pt x="7643637" y="836083"/>
                    <a:pt x="7650214" y="814893"/>
                  </a:cubicBezTo>
                  <a:cubicBezTo>
                    <a:pt x="7659996" y="783349"/>
                    <a:pt x="7685780" y="760447"/>
                    <a:pt x="7716618" y="741384"/>
                  </a:cubicBezTo>
                  <a:cubicBezTo>
                    <a:pt x="7755776" y="717054"/>
                    <a:pt x="7803842" y="715836"/>
                    <a:pt x="7849257" y="708153"/>
                  </a:cubicBezTo>
                  <a:cubicBezTo>
                    <a:pt x="7866654" y="705274"/>
                    <a:pt x="7884648" y="702680"/>
                    <a:pt x="7900340" y="696745"/>
                  </a:cubicBezTo>
                  <a:cubicBezTo>
                    <a:pt x="7959856" y="674415"/>
                    <a:pt x="8019419" y="653027"/>
                    <a:pt x="8085922" y="650290"/>
                  </a:cubicBezTo>
                  <a:cubicBezTo>
                    <a:pt x="8091363" y="650028"/>
                    <a:pt x="8096784" y="649297"/>
                    <a:pt x="8102187" y="648251"/>
                  </a:cubicBezTo>
                  <a:cubicBezTo>
                    <a:pt x="8149113" y="639554"/>
                    <a:pt x="8197783" y="634697"/>
                    <a:pt x="8229960" y="598934"/>
                  </a:cubicBezTo>
                  <a:cubicBezTo>
                    <a:pt x="8235879" y="592372"/>
                    <a:pt x="8249977" y="589809"/>
                    <a:pt x="8260743" y="586776"/>
                  </a:cubicBezTo>
                  <a:cubicBezTo>
                    <a:pt x="8279402" y="581797"/>
                    <a:pt x="8291640" y="572890"/>
                    <a:pt x="8297724" y="557687"/>
                  </a:cubicBezTo>
                  <a:cubicBezTo>
                    <a:pt x="8307955" y="531456"/>
                    <a:pt x="8320347" y="505592"/>
                    <a:pt x="8329397" y="479103"/>
                  </a:cubicBezTo>
                  <a:cubicBezTo>
                    <a:pt x="8335728" y="460909"/>
                    <a:pt x="8348665" y="450397"/>
                    <a:pt x="8369109" y="442035"/>
                  </a:cubicBezTo>
                  <a:cubicBezTo>
                    <a:pt x="8380576" y="437403"/>
                    <a:pt x="8390254" y="427991"/>
                    <a:pt x="8398212" y="419288"/>
                  </a:cubicBezTo>
                  <a:cubicBezTo>
                    <a:pt x="8407837" y="408781"/>
                    <a:pt x="8412443" y="395219"/>
                    <a:pt x="8423091" y="385761"/>
                  </a:cubicBezTo>
                  <a:cubicBezTo>
                    <a:pt x="8449039" y="362224"/>
                    <a:pt x="8456213" y="337239"/>
                    <a:pt x="8445807" y="307296"/>
                  </a:cubicBezTo>
                  <a:cubicBezTo>
                    <a:pt x="8436540" y="280748"/>
                    <a:pt x="8455797" y="243723"/>
                    <a:pt x="8483136" y="236912"/>
                  </a:cubicBezTo>
                  <a:cubicBezTo>
                    <a:pt x="8513359" y="229334"/>
                    <a:pt x="8533628" y="213293"/>
                    <a:pt x="8554397" y="195498"/>
                  </a:cubicBezTo>
                  <a:cubicBezTo>
                    <a:pt x="8565995" y="185523"/>
                    <a:pt x="8582515" y="176566"/>
                    <a:pt x="8598729" y="173430"/>
                  </a:cubicBezTo>
                  <a:cubicBezTo>
                    <a:pt x="8660300" y="161360"/>
                    <a:pt x="8719345" y="169655"/>
                    <a:pt x="8779113" y="184822"/>
                  </a:cubicBezTo>
                  <a:cubicBezTo>
                    <a:pt x="8818165" y="194711"/>
                    <a:pt x="8861082" y="195780"/>
                    <a:pt x="8902517" y="198490"/>
                  </a:cubicBezTo>
                  <a:cubicBezTo>
                    <a:pt x="8915416" y="199280"/>
                    <a:pt x="8931592" y="195363"/>
                    <a:pt x="8942393" y="189035"/>
                  </a:cubicBezTo>
                  <a:cubicBezTo>
                    <a:pt x="8980304" y="167119"/>
                    <a:pt x="9017990" y="144586"/>
                    <a:pt x="9053027" y="119670"/>
                  </a:cubicBezTo>
                  <a:cubicBezTo>
                    <a:pt x="9085607" y="96286"/>
                    <a:pt x="9123074" y="85377"/>
                    <a:pt x="9164008" y="85758"/>
                  </a:cubicBezTo>
                  <a:cubicBezTo>
                    <a:pt x="9193832" y="86047"/>
                    <a:pt x="9220467" y="80839"/>
                    <a:pt x="9248172" y="73540"/>
                  </a:cubicBezTo>
                  <a:cubicBezTo>
                    <a:pt x="9271257" y="67405"/>
                    <a:pt x="9296748" y="62723"/>
                    <a:pt x="9320568" y="63772"/>
                  </a:cubicBezTo>
                  <a:cubicBezTo>
                    <a:pt x="9353959" y="65301"/>
                    <a:pt x="9381150" y="59440"/>
                    <a:pt x="9407003" y="42029"/>
                  </a:cubicBezTo>
                  <a:cubicBezTo>
                    <a:pt x="9420777" y="32732"/>
                    <a:pt x="9438831" y="27312"/>
                    <a:pt x="9455456" y="20546"/>
                  </a:cubicBezTo>
                  <a:close/>
                </a:path>
              </a:pathLst>
            </a:custGeom>
            <a:blipFill>
              <a:blip r:embed="rId2">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1594376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a:p>
        </p:txBody>
      </p:sp>
      <p:sp>
        <p:nvSpPr>
          <p:cNvPr id="15" name="Freeform: Shape 14">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A29B97A-D39B-5872-B79B-76DBC123DACC}"/>
              </a:ext>
            </a:extLst>
          </p:cNvPr>
          <p:cNvSpPr>
            <a:spLocks noGrp="1"/>
          </p:cNvSpPr>
          <p:nvPr>
            <p:ph type="title"/>
          </p:nvPr>
        </p:nvSpPr>
        <p:spPr>
          <a:xfrm>
            <a:off x="765051" y="662400"/>
            <a:ext cx="3384000" cy="1492132"/>
          </a:xfrm>
        </p:spPr>
        <p:txBody>
          <a:bodyPr anchor="t">
            <a:normAutofit/>
          </a:bodyPr>
          <a:lstStyle/>
          <a:p>
            <a:r>
              <a:rPr lang="en-US">
                <a:solidFill>
                  <a:schemeClr val="bg1"/>
                </a:solidFill>
                <a:cs typeface="Calibri Light"/>
              </a:rPr>
              <a:t>Comparing SLOs to ITSI</a:t>
            </a:r>
            <a:endParaRPr lang="en-US">
              <a:solidFill>
                <a:schemeClr val="bg1"/>
              </a:solidFill>
            </a:endParaRPr>
          </a:p>
        </p:txBody>
      </p:sp>
      <p:pic>
        <p:nvPicPr>
          <p:cNvPr id="5" name="Picture 5">
            <a:extLst>
              <a:ext uri="{FF2B5EF4-FFF2-40B4-BE49-F238E27FC236}">
                <a16:creationId xmlns:a16="http://schemas.microsoft.com/office/drawing/2014/main" id="{3502CCEB-B0B8-B69E-FC01-1D1B28D30A12}"/>
              </a:ext>
            </a:extLst>
          </p:cNvPr>
          <p:cNvPicPr>
            <a:picLocks noGrp="1" noChangeAspect="1"/>
          </p:cNvPicPr>
          <p:nvPr>
            <p:ph idx="1"/>
          </p:nvPr>
        </p:nvPicPr>
        <p:blipFill>
          <a:blip r:embed="rId2"/>
          <a:stretch>
            <a:fillRect/>
          </a:stretch>
        </p:blipFill>
        <p:spPr>
          <a:xfrm>
            <a:off x="5546877" y="495443"/>
            <a:ext cx="5912956" cy="5879825"/>
          </a:xfrm>
        </p:spPr>
      </p:pic>
    </p:spTree>
    <p:extLst>
      <p:ext uri="{BB962C8B-B14F-4D97-AF65-F5344CB8AC3E}">
        <p14:creationId xmlns:p14="http://schemas.microsoft.com/office/powerpoint/2010/main" val="25127259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3EFF7B1-6CB7-47D1-AD37-B870CA2B21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FA2962B-21B6-4689-A95D-A8FF6ADE4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A745280D-ED36-41FE-8EB1-CE597C99CFE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117348" y="774914"/>
            <a:ext cx="304800" cy="429768"/>
            <a:chOff x="215328" y="-46937"/>
            <a:chExt cx="304800" cy="2773841"/>
          </a:xfrm>
        </p:grpSpPr>
        <p:cxnSp>
          <p:nvCxnSpPr>
            <p:cNvPr id="14" name="Straight Connector 13">
              <a:extLst>
                <a:ext uri="{FF2B5EF4-FFF2-40B4-BE49-F238E27FC236}">
                  <a16:creationId xmlns:a16="http://schemas.microsoft.com/office/drawing/2014/main" id="{3D26CEB3-5AE4-4088-AD63-396DB50F28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AA9279A-AD34-474C-834E-6BF658144A5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3589559-7D9A-4ECD-90BB-A5565E2DAE7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01B1A71-DCEA-4EB2-8133-98A2CD6F098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80E95A5C-1E97-41C3-9DEC-245FF6DEBF1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0" name="Oval 19">
              <a:extLst>
                <a:ext uri="{FF2B5EF4-FFF2-40B4-BE49-F238E27FC236}">
                  <a16:creationId xmlns:a16="http://schemas.microsoft.com/office/drawing/2014/main" id="{8D3C3374-C720-4FCD-B6CD-AEF1D1A6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639E2EF-4D23-4EA3-B29E-D6362FF72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30820A4-6CEA-4BF7-8DE4-F5B2D2EB23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320E002-8AED-4D4F-A104-0585FFFB9A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A0BF3F3-3A09-42CE-9483-114BD01DD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233BD5C-DFC7-4EB7-B348-7C9B5B8D0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A00D2CE1-35C1-46E6-BD59-CEE668BD90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A58DCE86-9AE1-46D1-96D6-04B8B3EDF6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0" name="Straight Connector 29">
              <a:extLst>
                <a:ext uri="{FF2B5EF4-FFF2-40B4-BE49-F238E27FC236}">
                  <a16:creationId xmlns:a16="http://schemas.microsoft.com/office/drawing/2014/main" id="{89B74739-D423-4F25-A976-0A6CD86D17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018E700-FF08-42AA-9237-24E7A74AD38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6B3488A-8A55-403E-B9C9-75AFA0CF53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5089B9D-BA8D-4A64-B95F-33940D9D686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E18403B7-F2C7-4C07-8522-21C319109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23B58CC6-A99E-43AF-A467-256F19287F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38" name="Straight Connector 37">
              <a:extLst>
                <a:ext uri="{FF2B5EF4-FFF2-40B4-BE49-F238E27FC236}">
                  <a16:creationId xmlns:a16="http://schemas.microsoft.com/office/drawing/2014/main" id="{8FE97852-3A18-4317-B17E-8C45174F96F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9D0BC6E-6D0B-4589-B1BF-372BAA3839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30B892E-E062-4B0A-B79E-E55D36EC9AE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D1A4DF9-C28A-4C0A-B273-702F0C4880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1742E0C3-9F38-6D70-B72F-55E971F3D044}"/>
              </a:ext>
            </a:extLst>
          </p:cNvPr>
          <p:cNvSpPr>
            <a:spLocks noGrp="1"/>
          </p:cNvSpPr>
          <p:nvPr>
            <p:ph type="title"/>
          </p:nvPr>
        </p:nvSpPr>
        <p:spPr>
          <a:xfrm>
            <a:off x="630936" y="495992"/>
            <a:ext cx="4195140" cy="5638831"/>
          </a:xfrm>
          <a:noFill/>
        </p:spPr>
        <p:txBody>
          <a:bodyPr anchor="ctr">
            <a:normAutofit/>
          </a:bodyPr>
          <a:lstStyle/>
          <a:p>
            <a:r>
              <a:rPr lang="en-US" sz="4800">
                <a:cs typeface="Calibri Light"/>
              </a:rPr>
              <a:t>Philosophical Differences</a:t>
            </a:r>
            <a:endParaRPr lang="en-US" sz="4800"/>
          </a:p>
        </p:txBody>
      </p:sp>
      <p:graphicFrame>
        <p:nvGraphicFramePr>
          <p:cNvPr id="5" name="Content Placeholder 2">
            <a:extLst>
              <a:ext uri="{FF2B5EF4-FFF2-40B4-BE49-F238E27FC236}">
                <a16:creationId xmlns:a16="http://schemas.microsoft.com/office/drawing/2014/main" id="{55E65371-B92A-59E8-178D-0E9AAAA1F887}"/>
              </a:ext>
            </a:extLst>
          </p:cNvPr>
          <p:cNvGraphicFramePr>
            <a:graphicFrameLocks noGrp="1"/>
          </p:cNvGraphicFramePr>
          <p:nvPr>
            <p:ph idx="1"/>
            <p:extLst>
              <p:ext uri="{D42A27DB-BD31-4B8C-83A1-F6EECF244321}">
                <p14:modId xmlns:p14="http://schemas.microsoft.com/office/powerpoint/2010/main" val="4176965272"/>
              </p:ext>
            </p:extLst>
          </p:nvPr>
        </p:nvGraphicFramePr>
        <p:xfrm>
          <a:off x="4915947" y="866585"/>
          <a:ext cx="6253722" cy="50561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27502071"/>
      </p:ext>
    </p:extLst>
  </p:cSld>
  <p:clrMapOvr>
    <a:overrideClrMapping bg1="dk1" tx1="lt1" bg2="dk2" tx2="lt2" accent1="accent1" accent2="accent2" accent3="accent3" accent4="accent4" accent5="accent5" accent6="accent6" hlink="hlink" folHlink="folHlink"/>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3EFF7B1-6CB7-47D1-AD37-B870CA2B21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FA2962B-21B6-4689-A95D-A8FF6ADE4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A745280D-ED36-41FE-8EB1-CE597C99CFE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117348" y="774914"/>
            <a:ext cx="304800" cy="429768"/>
            <a:chOff x="215328" y="-46937"/>
            <a:chExt cx="304800" cy="2773841"/>
          </a:xfrm>
        </p:grpSpPr>
        <p:cxnSp>
          <p:nvCxnSpPr>
            <p:cNvPr id="14" name="Straight Connector 13">
              <a:extLst>
                <a:ext uri="{FF2B5EF4-FFF2-40B4-BE49-F238E27FC236}">
                  <a16:creationId xmlns:a16="http://schemas.microsoft.com/office/drawing/2014/main" id="{3D26CEB3-5AE4-4088-AD63-396DB50F28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AA9279A-AD34-474C-834E-6BF658144A5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3589559-7D9A-4ECD-90BB-A5565E2DAE7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01B1A71-DCEA-4EB2-8133-98A2CD6F098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80E95A5C-1E97-41C3-9DEC-245FF6DEBF1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0" name="Oval 19">
              <a:extLst>
                <a:ext uri="{FF2B5EF4-FFF2-40B4-BE49-F238E27FC236}">
                  <a16:creationId xmlns:a16="http://schemas.microsoft.com/office/drawing/2014/main" id="{8D3C3374-C720-4FCD-B6CD-AEF1D1A6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639E2EF-4D23-4EA3-B29E-D6362FF72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30820A4-6CEA-4BF7-8DE4-F5B2D2EB23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320E002-8AED-4D4F-A104-0585FFFB9A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A0BF3F3-3A09-42CE-9483-114BD01DD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233BD5C-DFC7-4EB7-B348-7C9B5B8D0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A00D2CE1-35C1-46E6-BD59-CEE668BD90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A58DCE86-9AE1-46D1-96D6-04B8B3EDF6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0" name="Straight Connector 29">
              <a:extLst>
                <a:ext uri="{FF2B5EF4-FFF2-40B4-BE49-F238E27FC236}">
                  <a16:creationId xmlns:a16="http://schemas.microsoft.com/office/drawing/2014/main" id="{89B74739-D423-4F25-A976-0A6CD86D17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018E700-FF08-42AA-9237-24E7A74AD38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6B3488A-8A55-403E-B9C9-75AFA0CF53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5089B9D-BA8D-4A64-B95F-33940D9D686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E18403B7-F2C7-4C07-8522-21C319109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23B58CC6-A99E-43AF-A467-256F19287F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38" name="Straight Connector 37">
              <a:extLst>
                <a:ext uri="{FF2B5EF4-FFF2-40B4-BE49-F238E27FC236}">
                  <a16:creationId xmlns:a16="http://schemas.microsoft.com/office/drawing/2014/main" id="{8FE97852-3A18-4317-B17E-8C45174F96F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9D0BC6E-6D0B-4589-B1BF-372BAA3839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30B892E-E062-4B0A-B79E-E55D36EC9AE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D1A4DF9-C28A-4C0A-B273-702F0C4880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DF879E58-E452-2157-4E78-A53FA6333371}"/>
              </a:ext>
            </a:extLst>
          </p:cNvPr>
          <p:cNvSpPr>
            <a:spLocks noGrp="1"/>
          </p:cNvSpPr>
          <p:nvPr>
            <p:ph type="title"/>
          </p:nvPr>
        </p:nvSpPr>
        <p:spPr>
          <a:xfrm>
            <a:off x="630936" y="495992"/>
            <a:ext cx="4195140" cy="5638831"/>
          </a:xfrm>
          <a:noFill/>
        </p:spPr>
        <p:txBody>
          <a:bodyPr anchor="ctr">
            <a:normAutofit/>
          </a:bodyPr>
          <a:lstStyle/>
          <a:p>
            <a:r>
              <a:rPr lang="en-US" sz="4800">
                <a:cs typeface="Calibri Light"/>
              </a:rPr>
              <a:t>Design Differences</a:t>
            </a:r>
            <a:endParaRPr lang="en-US" sz="4800"/>
          </a:p>
        </p:txBody>
      </p:sp>
      <p:graphicFrame>
        <p:nvGraphicFramePr>
          <p:cNvPr id="5" name="Content Placeholder 2">
            <a:extLst>
              <a:ext uri="{FF2B5EF4-FFF2-40B4-BE49-F238E27FC236}">
                <a16:creationId xmlns:a16="http://schemas.microsoft.com/office/drawing/2014/main" id="{BC2BD913-1A53-5144-785E-61824839B7E2}"/>
              </a:ext>
            </a:extLst>
          </p:cNvPr>
          <p:cNvGraphicFramePr>
            <a:graphicFrameLocks noGrp="1"/>
          </p:cNvGraphicFramePr>
          <p:nvPr>
            <p:ph idx="1"/>
            <p:extLst>
              <p:ext uri="{D42A27DB-BD31-4B8C-83A1-F6EECF244321}">
                <p14:modId xmlns:p14="http://schemas.microsoft.com/office/powerpoint/2010/main" val="1151909048"/>
              </p:ext>
            </p:extLst>
          </p:nvPr>
        </p:nvGraphicFramePr>
        <p:xfrm>
          <a:off x="4915947" y="866585"/>
          <a:ext cx="6253722" cy="50561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06593748"/>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a:p>
        </p:txBody>
      </p:sp>
      <p:sp>
        <p:nvSpPr>
          <p:cNvPr id="13" name="Freeform: Shape 12">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E65BAC4-1AA6-A5B4-D008-9CE64E2176D3}"/>
              </a:ext>
            </a:extLst>
          </p:cNvPr>
          <p:cNvSpPr>
            <a:spLocks noGrp="1"/>
          </p:cNvSpPr>
          <p:nvPr>
            <p:ph type="title"/>
          </p:nvPr>
        </p:nvSpPr>
        <p:spPr>
          <a:xfrm>
            <a:off x="765051" y="662400"/>
            <a:ext cx="3384000" cy="1492132"/>
          </a:xfrm>
        </p:spPr>
        <p:txBody>
          <a:bodyPr anchor="t">
            <a:normAutofit/>
          </a:bodyPr>
          <a:lstStyle/>
          <a:p>
            <a:r>
              <a:rPr lang="en-US">
                <a:solidFill>
                  <a:schemeClr val="bg1"/>
                </a:solidFill>
                <a:cs typeface="Calibri Light"/>
              </a:rPr>
              <a:t>It all begins with logs..</a:t>
            </a:r>
          </a:p>
        </p:txBody>
      </p:sp>
      <p:sp>
        <p:nvSpPr>
          <p:cNvPr id="3" name="Content Placeholder 2">
            <a:extLst>
              <a:ext uri="{FF2B5EF4-FFF2-40B4-BE49-F238E27FC236}">
                <a16:creationId xmlns:a16="http://schemas.microsoft.com/office/drawing/2014/main" id="{226CBF88-7BB9-E140-F267-FC32F51DA717}"/>
              </a:ext>
            </a:extLst>
          </p:cNvPr>
          <p:cNvSpPr>
            <a:spLocks noGrp="1"/>
          </p:cNvSpPr>
          <p:nvPr>
            <p:ph idx="1"/>
          </p:nvPr>
        </p:nvSpPr>
        <p:spPr>
          <a:xfrm>
            <a:off x="765051" y="2286000"/>
            <a:ext cx="3384000" cy="3844800"/>
          </a:xfrm>
        </p:spPr>
        <p:txBody>
          <a:bodyPr vert="horz" lIns="91440" tIns="45720" rIns="91440" bIns="45720" rtlCol="0" anchor="t">
            <a:normAutofit/>
          </a:bodyPr>
          <a:lstStyle/>
          <a:p>
            <a:r>
              <a:rPr lang="en-US" sz="2000">
                <a:solidFill>
                  <a:schemeClr val="bg1">
                    <a:alpha val="60000"/>
                  </a:schemeClr>
                </a:solidFill>
                <a:cs typeface="Calibri"/>
              </a:rPr>
              <a:t>"Check the logs"</a:t>
            </a:r>
          </a:p>
          <a:p>
            <a:r>
              <a:rPr lang="en-US" sz="2000">
                <a:solidFill>
                  <a:schemeClr val="bg1">
                    <a:alpha val="60000"/>
                  </a:schemeClr>
                </a:solidFill>
                <a:cs typeface="Calibri"/>
              </a:rPr>
              <a:t>Format is often dictated by 3rd party vendors, haphazardly structured or both.</a:t>
            </a:r>
          </a:p>
          <a:p>
            <a:r>
              <a:rPr lang="en-US" sz="2000">
                <a:solidFill>
                  <a:schemeClr val="bg1">
                    <a:alpha val="60000"/>
                  </a:schemeClr>
                </a:solidFill>
                <a:cs typeface="Calibri"/>
              </a:rPr>
              <a:t>Cleanup with props, transforms, schema on the fly</a:t>
            </a:r>
          </a:p>
          <a:p>
            <a:r>
              <a:rPr lang="en-US" sz="2000">
                <a:solidFill>
                  <a:schemeClr val="bg1">
                    <a:alpha val="60000"/>
                  </a:schemeClr>
                </a:solidFill>
                <a:cs typeface="Calibri"/>
              </a:rPr>
              <a:t>Responsibility to turn log events into useful data lies with the tooling.</a:t>
            </a:r>
          </a:p>
          <a:p>
            <a:endParaRPr lang="en-US" sz="2000">
              <a:solidFill>
                <a:schemeClr val="bg1">
                  <a:alpha val="60000"/>
                </a:schemeClr>
              </a:solidFill>
              <a:cs typeface="Calibri"/>
            </a:endParaRPr>
          </a:p>
          <a:p>
            <a:endParaRPr lang="en-US" sz="2000">
              <a:solidFill>
                <a:schemeClr val="bg1">
                  <a:alpha val="60000"/>
                </a:schemeClr>
              </a:solidFill>
              <a:cs typeface="Calibri"/>
            </a:endParaRPr>
          </a:p>
        </p:txBody>
      </p:sp>
      <p:pic>
        <p:nvPicPr>
          <p:cNvPr id="4" name="Picture 4">
            <a:extLst>
              <a:ext uri="{FF2B5EF4-FFF2-40B4-BE49-F238E27FC236}">
                <a16:creationId xmlns:a16="http://schemas.microsoft.com/office/drawing/2014/main" id="{64F1C837-CBF5-6237-D13F-7A0628E7B0A0}"/>
              </a:ext>
            </a:extLst>
          </p:cNvPr>
          <p:cNvPicPr>
            <a:picLocks noChangeAspect="1"/>
          </p:cNvPicPr>
          <p:nvPr/>
        </p:nvPicPr>
        <p:blipFill rotWithShape="1">
          <a:blip r:embed="rId2"/>
          <a:srcRect l="424" t="1492" r="27648" b="1821"/>
          <a:stretch/>
        </p:blipFill>
        <p:spPr>
          <a:xfrm>
            <a:off x="4836793" y="759568"/>
            <a:ext cx="7337507" cy="5606741"/>
          </a:xfrm>
          <a:prstGeom prst="rect">
            <a:avLst/>
          </a:prstGeom>
        </p:spPr>
      </p:pic>
    </p:spTree>
    <p:extLst>
      <p:ext uri="{BB962C8B-B14F-4D97-AF65-F5344CB8AC3E}">
        <p14:creationId xmlns:p14="http://schemas.microsoft.com/office/powerpoint/2010/main" val="407925956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3EFF7B1-6CB7-47D1-AD37-B870CA2B21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FA2962B-21B6-4689-A95D-A8FF6ADE4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A745280D-ED36-41FE-8EB1-CE597C99CFE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117348" y="774914"/>
            <a:ext cx="304800" cy="429768"/>
            <a:chOff x="215328" y="-46937"/>
            <a:chExt cx="304800" cy="2773841"/>
          </a:xfrm>
        </p:grpSpPr>
        <p:cxnSp>
          <p:nvCxnSpPr>
            <p:cNvPr id="14" name="Straight Connector 13">
              <a:extLst>
                <a:ext uri="{FF2B5EF4-FFF2-40B4-BE49-F238E27FC236}">
                  <a16:creationId xmlns:a16="http://schemas.microsoft.com/office/drawing/2014/main" id="{3D26CEB3-5AE4-4088-AD63-396DB50F28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AA9279A-AD34-474C-834E-6BF658144A5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3589559-7D9A-4ECD-90BB-A5565E2DAE7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01B1A71-DCEA-4EB2-8133-98A2CD6F098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80E95A5C-1E97-41C3-9DEC-245FF6DEBF1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0" name="Oval 19">
              <a:extLst>
                <a:ext uri="{FF2B5EF4-FFF2-40B4-BE49-F238E27FC236}">
                  <a16:creationId xmlns:a16="http://schemas.microsoft.com/office/drawing/2014/main" id="{8D3C3374-C720-4FCD-B6CD-AEF1D1A6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639E2EF-4D23-4EA3-B29E-D6362FF72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30820A4-6CEA-4BF7-8DE4-F5B2D2EB23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320E002-8AED-4D4F-A104-0585FFFB9A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A0BF3F3-3A09-42CE-9483-114BD01DD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233BD5C-DFC7-4EB7-B348-7C9B5B8D0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A00D2CE1-35C1-46E6-BD59-CEE668BD90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A58DCE86-9AE1-46D1-96D6-04B8B3EDF6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0" name="Straight Connector 29">
              <a:extLst>
                <a:ext uri="{FF2B5EF4-FFF2-40B4-BE49-F238E27FC236}">
                  <a16:creationId xmlns:a16="http://schemas.microsoft.com/office/drawing/2014/main" id="{89B74739-D423-4F25-A976-0A6CD86D17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018E700-FF08-42AA-9237-24E7A74AD38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6B3488A-8A55-403E-B9C9-75AFA0CF53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5089B9D-BA8D-4A64-B95F-33940D9D686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E18403B7-F2C7-4C07-8522-21C319109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23B58CC6-A99E-43AF-A467-256F19287F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38" name="Straight Connector 37">
              <a:extLst>
                <a:ext uri="{FF2B5EF4-FFF2-40B4-BE49-F238E27FC236}">
                  <a16:creationId xmlns:a16="http://schemas.microsoft.com/office/drawing/2014/main" id="{8FE97852-3A18-4317-B17E-8C45174F96F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9D0BC6E-6D0B-4589-B1BF-372BAA3839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30B892E-E062-4B0A-B79E-E55D36EC9AE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D1A4DF9-C28A-4C0A-B273-702F0C4880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4024A5F7-BBAD-FE13-E99A-CF6DE2714A84}"/>
              </a:ext>
            </a:extLst>
          </p:cNvPr>
          <p:cNvSpPr>
            <a:spLocks noGrp="1"/>
          </p:cNvSpPr>
          <p:nvPr>
            <p:ph type="title"/>
          </p:nvPr>
        </p:nvSpPr>
        <p:spPr>
          <a:xfrm>
            <a:off x="630936" y="495992"/>
            <a:ext cx="4195140" cy="5638831"/>
          </a:xfrm>
          <a:noFill/>
        </p:spPr>
        <p:txBody>
          <a:bodyPr anchor="ctr">
            <a:normAutofit/>
          </a:bodyPr>
          <a:lstStyle/>
          <a:p>
            <a:r>
              <a:rPr lang="en-US" sz="4800">
                <a:cs typeface="Calibri Light"/>
              </a:rPr>
              <a:t>Thoughts?</a:t>
            </a:r>
            <a:endParaRPr lang="en-US" sz="4800"/>
          </a:p>
        </p:txBody>
      </p:sp>
      <p:graphicFrame>
        <p:nvGraphicFramePr>
          <p:cNvPr id="5" name="Content Placeholder 2">
            <a:extLst>
              <a:ext uri="{FF2B5EF4-FFF2-40B4-BE49-F238E27FC236}">
                <a16:creationId xmlns:a16="http://schemas.microsoft.com/office/drawing/2014/main" id="{D1F0FB8B-F805-4865-230F-1CCE27DBFA05}"/>
              </a:ext>
            </a:extLst>
          </p:cNvPr>
          <p:cNvGraphicFramePr>
            <a:graphicFrameLocks noGrp="1"/>
          </p:cNvGraphicFramePr>
          <p:nvPr>
            <p:ph idx="1"/>
            <p:extLst>
              <p:ext uri="{D42A27DB-BD31-4B8C-83A1-F6EECF244321}">
                <p14:modId xmlns:p14="http://schemas.microsoft.com/office/powerpoint/2010/main" val="2278129720"/>
              </p:ext>
            </p:extLst>
          </p:nvPr>
        </p:nvGraphicFramePr>
        <p:xfrm>
          <a:off x="4915947" y="866585"/>
          <a:ext cx="6253722" cy="50561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09691734"/>
      </p:ext>
    </p:extLst>
  </p:cSld>
  <p:clrMapOvr>
    <a:overrideClrMapping bg1="dk1" tx1="lt1" bg2="dk2" tx2="lt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5">
            <a:extLst>
              <a:ext uri="{FF2B5EF4-FFF2-40B4-BE49-F238E27FC236}">
                <a16:creationId xmlns:a16="http://schemas.microsoft.com/office/drawing/2014/main" id="{7ADA87D6-F16C-0374-7FBD-8584540E3DEA}"/>
              </a:ext>
            </a:extLst>
          </p:cNvPr>
          <p:cNvPicPr>
            <a:picLocks noChangeAspect="1"/>
          </p:cNvPicPr>
          <p:nvPr/>
        </p:nvPicPr>
        <p:blipFill rotWithShape="1">
          <a:blip r:embed="rId2"/>
          <a:srcRect b="4273"/>
          <a:stretch/>
        </p:blipFill>
        <p:spPr>
          <a:xfrm>
            <a:off x="20" y="1282"/>
            <a:ext cx="12191980" cy="6856718"/>
          </a:xfrm>
          <a:prstGeom prst="rect">
            <a:avLst/>
          </a:prstGeom>
        </p:spPr>
      </p:pic>
    </p:spTree>
    <p:extLst>
      <p:ext uri="{BB962C8B-B14F-4D97-AF65-F5344CB8AC3E}">
        <p14:creationId xmlns:p14="http://schemas.microsoft.com/office/powerpoint/2010/main" val="30294695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A4BC5-C049-C2B7-3732-157D35DB7A7B}"/>
              </a:ext>
            </a:extLst>
          </p:cNvPr>
          <p:cNvSpPr>
            <a:spLocks noGrp="1"/>
          </p:cNvSpPr>
          <p:nvPr>
            <p:ph type="title"/>
          </p:nvPr>
        </p:nvSpPr>
        <p:spPr/>
        <p:txBody>
          <a:bodyPr/>
          <a:lstStyle/>
          <a:p>
            <a:r>
              <a:rPr lang="en-US">
                <a:cs typeface="Calibri Light"/>
              </a:rPr>
              <a:t>Find out more here:</a:t>
            </a:r>
            <a:endParaRPr lang="en-US"/>
          </a:p>
        </p:txBody>
      </p:sp>
      <p:sp>
        <p:nvSpPr>
          <p:cNvPr id="3" name="Content Placeholder 2">
            <a:extLst>
              <a:ext uri="{FF2B5EF4-FFF2-40B4-BE49-F238E27FC236}">
                <a16:creationId xmlns:a16="http://schemas.microsoft.com/office/drawing/2014/main" id="{010686C4-3841-D70D-DA7C-6D0FF8553466}"/>
              </a:ext>
            </a:extLst>
          </p:cNvPr>
          <p:cNvSpPr>
            <a:spLocks noGrp="1"/>
          </p:cNvSpPr>
          <p:nvPr>
            <p:ph idx="1"/>
          </p:nvPr>
        </p:nvSpPr>
        <p:spPr/>
        <p:txBody>
          <a:bodyPr vert="horz" lIns="91440" tIns="45720" rIns="91440" bIns="45720" rtlCol="0" anchor="t">
            <a:normAutofit/>
          </a:bodyPr>
          <a:lstStyle/>
          <a:p>
            <a:r>
              <a:rPr lang="en-US">
                <a:ea typeface="+mn-lt"/>
                <a:cs typeface="+mn-lt"/>
                <a:hlinkClick r:id="rId2"/>
              </a:rPr>
              <a:t>https://monitoring.love/community/</a:t>
            </a:r>
            <a:endParaRPr lang="en-US">
              <a:ea typeface="+mn-lt"/>
              <a:cs typeface="+mn-lt"/>
            </a:endParaRPr>
          </a:p>
          <a:p>
            <a:r>
              <a:rPr lang="en-US">
                <a:ea typeface="+mn-lt"/>
                <a:cs typeface="+mn-lt"/>
                <a:hlinkClick r:id="rId3"/>
              </a:rPr>
              <a:t>https://communityinviter.com/apps/cloud-native/cncf</a:t>
            </a:r>
            <a:endParaRPr lang="en-US">
              <a:ea typeface="+mn-lt"/>
              <a:cs typeface="+mn-lt"/>
            </a:endParaRPr>
          </a:p>
          <a:p>
            <a:r>
              <a:rPr lang="en-US">
                <a:cs typeface="Calibri"/>
                <a:hlinkClick r:id="rId4"/>
              </a:rPr>
              <a:t>https://opentelemetry.io</a:t>
            </a:r>
          </a:p>
          <a:p>
            <a:r>
              <a:rPr lang="en-US">
                <a:ea typeface="+mn-lt"/>
                <a:cs typeface="+mn-lt"/>
                <a:hlinkClick r:id="rId5"/>
              </a:rPr>
              <a:t>https://info.honeycomb.io/observability-engineering-oreilly-book-2022</a:t>
            </a:r>
            <a:r>
              <a:rPr lang="en-US">
                <a:ea typeface="+mn-lt"/>
                <a:cs typeface="+mn-lt"/>
              </a:rPr>
              <a:t> </a:t>
            </a:r>
            <a:endParaRPr lang="en-US">
              <a:cs typeface="Calibri"/>
            </a:endParaRPr>
          </a:p>
          <a:p>
            <a:r>
              <a:rPr lang="en-US">
                <a:ea typeface="+mn-lt"/>
                <a:cs typeface="+mn-lt"/>
                <a:hlinkClick r:id="rId6"/>
              </a:rPr>
              <a:t>https://www.heavybit.com/library/podcasts/o11ycast</a:t>
            </a:r>
            <a:endParaRPr lang="en-US">
              <a:cs typeface="Calibri"/>
            </a:endParaRPr>
          </a:p>
          <a:p>
            <a:r>
              <a:rPr lang="en-US">
                <a:cs typeface="Calibri"/>
                <a:hlinkClick r:id="rId7"/>
              </a:rPr>
              <a:t>https://sre.google</a:t>
            </a:r>
            <a:endParaRPr lang="en-US">
              <a:cs typeface="Calibri"/>
            </a:endParaRPr>
          </a:p>
          <a:p>
            <a:r>
              <a:rPr lang="en-US">
                <a:ea typeface="+mn-lt"/>
                <a:cs typeface="+mn-lt"/>
                <a:hlinkClick r:id="rId8"/>
              </a:rPr>
              <a:t>https://medium.com/@YuriShkuro/temple-six-pillars-of-observability-4ac3e3deb402</a:t>
            </a:r>
            <a:endParaRPr lang="en-US">
              <a:cs typeface="Calibri"/>
            </a:endParaRPr>
          </a:p>
          <a:p>
            <a:endParaRPr lang="en-US">
              <a:ea typeface="+mn-lt"/>
              <a:cs typeface="+mn-lt"/>
            </a:endParaRPr>
          </a:p>
          <a:p>
            <a:endParaRPr lang="en-US">
              <a:cs typeface="Calibri"/>
            </a:endParaRPr>
          </a:p>
          <a:p>
            <a:endParaRPr lang="en-US">
              <a:cs typeface="Calibri"/>
            </a:endParaRPr>
          </a:p>
        </p:txBody>
      </p:sp>
    </p:spTree>
    <p:extLst>
      <p:ext uri="{BB962C8B-B14F-4D97-AF65-F5344CB8AC3E}">
        <p14:creationId xmlns:p14="http://schemas.microsoft.com/office/powerpoint/2010/main" val="366126323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52CA2-C24F-8393-719F-C5737CBD7841}"/>
              </a:ext>
            </a:extLst>
          </p:cNvPr>
          <p:cNvSpPr>
            <a:spLocks noGrp="1"/>
          </p:cNvSpPr>
          <p:nvPr>
            <p:ph type="title"/>
          </p:nvPr>
        </p:nvSpPr>
        <p:spPr/>
        <p:txBody>
          <a:bodyPr/>
          <a:lstStyle/>
          <a:p>
            <a:pPr algn="ctr"/>
            <a:r>
              <a:rPr lang="en-US">
                <a:cs typeface="Calibri Light"/>
              </a:rPr>
              <a:t>Thanks!</a:t>
            </a:r>
          </a:p>
        </p:txBody>
      </p:sp>
      <p:pic>
        <p:nvPicPr>
          <p:cNvPr id="4" name="Picture 4">
            <a:extLst>
              <a:ext uri="{FF2B5EF4-FFF2-40B4-BE49-F238E27FC236}">
                <a16:creationId xmlns:a16="http://schemas.microsoft.com/office/drawing/2014/main" id="{4D2A8C13-345A-49D2-C73E-2801E2120E47}"/>
              </a:ext>
            </a:extLst>
          </p:cNvPr>
          <p:cNvPicPr>
            <a:picLocks noGrp="1" noChangeAspect="1"/>
          </p:cNvPicPr>
          <p:nvPr>
            <p:ph idx="1"/>
          </p:nvPr>
        </p:nvPicPr>
        <p:blipFill>
          <a:blip r:embed="rId2"/>
          <a:stretch>
            <a:fillRect/>
          </a:stretch>
        </p:blipFill>
        <p:spPr>
          <a:xfrm>
            <a:off x="3086100" y="2120106"/>
            <a:ext cx="6019800" cy="3762375"/>
          </a:xfrm>
        </p:spPr>
      </p:pic>
    </p:spTree>
    <p:extLst>
      <p:ext uri="{BB962C8B-B14F-4D97-AF65-F5344CB8AC3E}">
        <p14:creationId xmlns:p14="http://schemas.microsoft.com/office/powerpoint/2010/main" val="33113567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A7A1B-BC90-B8B0-0D6B-2CE13496FEA1}"/>
              </a:ext>
            </a:extLst>
          </p:cNvPr>
          <p:cNvSpPr>
            <a:spLocks noGrp="1"/>
          </p:cNvSpPr>
          <p:nvPr>
            <p:ph type="title"/>
          </p:nvPr>
        </p:nvSpPr>
        <p:spPr>
          <a:xfrm>
            <a:off x="6634134" y="1396289"/>
            <a:ext cx="5006336" cy="1325563"/>
          </a:xfrm>
        </p:spPr>
        <p:txBody>
          <a:bodyPr>
            <a:normAutofit/>
          </a:bodyPr>
          <a:lstStyle/>
          <a:p>
            <a:r>
              <a:rPr lang="en-US">
                <a:cs typeface="Calibri Light"/>
              </a:rPr>
              <a:t>The pitfalls of </a:t>
            </a:r>
            <a:r>
              <a:rPr lang="en-US" err="1">
                <a:cs typeface="Calibri Light"/>
              </a:rPr>
              <a:t>printf</a:t>
            </a:r>
            <a:r>
              <a:rPr lang="en-US">
                <a:cs typeface="Calibri Light"/>
              </a:rPr>
              <a:t>()</a:t>
            </a:r>
            <a:endParaRPr lang="en-US"/>
          </a:p>
        </p:txBody>
      </p:sp>
      <p:sp>
        <p:nvSpPr>
          <p:cNvPr id="16" name="Freeform: Shape 15">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a:extLst>
              <a:ext uri="{FF2B5EF4-FFF2-40B4-BE49-F238E27FC236}">
                <a16:creationId xmlns:a16="http://schemas.microsoft.com/office/drawing/2014/main" id="{B3016242-7529-AA84-65A0-0E273662E59B}"/>
              </a:ext>
            </a:extLst>
          </p:cNvPr>
          <p:cNvPicPr>
            <a:picLocks noChangeAspect="1"/>
          </p:cNvPicPr>
          <p:nvPr/>
        </p:nvPicPr>
        <p:blipFill rotWithShape="1">
          <a:blip r:embed="rId2"/>
          <a:srcRect t="751" r="-2" b="11370"/>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8" name="Content Placeholder 7">
            <a:extLst>
              <a:ext uri="{FF2B5EF4-FFF2-40B4-BE49-F238E27FC236}">
                <a16:creationId xmlns:a16="http://schemas.microsoft.com/office/drawing/2014/main" id="{231260B9-E836-7EB1-7FF4-7B6EE3811A8E}"/>
              </a:ext>
            </a:extLst>
          </p:cNvPr>
          <p:cNvSpPr>
            <a:spLocks noGrp="1"/>
          </p:cNvSpPr>
          <p:nvPr>
            <p:ph idx="1"/>
          </p:nvPr>
        </p:nvSpPr>
        <p:spPr>
          <a:xfrm>
            <a:off x="6638578" y="2871982"/>
            <a:ext cx="5004073" cy="3181684"/>
          </a:xfrm>
        </p:spPr>
        <p:txBody>
          <a:bodyPr anchor="t">
            <a:normAutofit/>
          </a:bodyPr>
          <a:lstStyle/>
          <a:p>
            <a:r>
              <a:rPr lang="en-US" sz="1800">
                <a:cs typeface="Calibri"/>
              </a:rPr>
              <a:t>Devs use </a:t>
            </a:r>
            <a:r>
              <a:rPr lang="en-US" sz="1800" err="1">
                <a:cs typeface="Calibri"/>
              </a:rPr>
              <a:t>printf</a:t>
            </a:r>
            <a:r>
              <a:rPr lang="en-US" sz="1800">
                <a:cs typeface="Calibri"/>
              </a:rPr>
              <a:t>() to write logs </a:t>
            </a:r>
          </a:p>
          <a:p>
            <a:r>
              <a:rPr lang="en-US" sz="1800">
                <a:cs typeface="Calibri"/>
              </a:rPr>
              <a:t>Common practice </a:t>
            </a:r>
          </a:p>
          <a:p>
            <a:r>
              <a:rPr lang="en-US" sz="1800">
                <a:cs typeface="Calibri"/>
              </a:rPr>
              <a:t>Syslog or </a:t>
            </a:r>
            <a:r>
              <a:rPr lang="en-US" sz="1800" err="1">
                <a:cs typeface="Calibri"/>
              </a:rPr>
              <a:t>stdout</a:t>
            </a:r>
          </a:p>
          <a:p>
            <a:r>
              <a:rPr lang="en-US" sz="1800">
                <a:cs typeface="Calibri"/>
              </a:rPr>
              <a:t>Format? Context? Correlation?</a:t>
            </a:r>
          </a:p>
          <a:p>
            <a:endParaRPr lang="en-US" sz="1800">
              <a:cs typeface="Calibri"/>
            </a:endParaRPr>
          </a:p>
          <a:p>
            <a:endParaRPr lang="en-US" sz="1800">
              <a:cs typeface="Calibri"/>
            </a:endParaRPr>
          </a:p>
          <a:p>
            <a:endParaRPr lang="en-US" sz="1800">
              <a:cs typeface="Calibri"/>
            </a:endParaRPr>
          </a:p>
        </p:txBody>
      </p:sp>
    </p:spTree>
    <p:extLst>
      <p:ext uri="{BB962C8B-B14F-4D97-AF65-F5344CB8AC3E}">
        <p14:creationId xmlns:p14="http://schemas.microsoft.com/office/powerpoint/2010/main" val="1879893716"/>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B352BBB9-69A8-405C-9209-A9FE217AED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3" name="Oval 22">
              <a:extLst>
                <a:ext uri="{FF2B5EF4-FFF2-40B4-BE49-F238E27FC236}">
                  <a16:creationId xmlns:a16="http://schemas.microsoft.com/office/drawing/2014/main" id="{2BA8247A-9874-4F57-82F4-AEB016E661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30C3CE4-8479-4B6E-9C21-D7B0CD89EF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7BCD297-22FC-4ECD-95DC-8581D5E6B1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61A25F1-8873-4D98-B8D5-169EA0AC92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CB7BCAD9-3EF1-4FCE-AFA0-BD2C545A73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36649524-3638-4334-8ED6-539D10DF4B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8DA57195-00B8-8874-B8AE-22E9E6CF8123}"/>
              </a:ext>
            </a:extLst>
          </p:cNvPr>
          <p:cNvSpPr>
            <a:spLocks noGrp="1"/>
          </p:cNvSpPr>
          <p:nvPr>
            <p:ph type="title"/>
          </p:nvPr>
        </p:nvSpPr>
        <p:spPr>
          <a:xfrm>
            <a:off x="630936" y="684915"/>
            <a:ext cx="4651076" cy="1951075"/>
          </a:xfrm>
          <a:noFill/>
        </p:spPr>
        <p:txBody>
          <a:bodyPr vert="horz" lIns="91440" tIns="45720" rIns="91440" bIns="45720" rtlCol="0" anchor="t">
            <a:normAutofit/>
          </a:bodyPr>
          <a:lstStyle/>
          <a:p>
            <a:r>
              <a:rPr lang="en-US" kern="1200">
                <a:solidFill>
                  <a:schemeClr val="bg1"/>
                </a:solidFill>
                <a:latin typeface="+mj-lt"/>
                <a:ea typeface="+mj-ea"/>
                <a:cs typeface="+mj-cs"/>
              </a:rPr>
              <a:t>Observability in the age of Microservices</a:t>
            </a:r>
          </a:p>
        </p:txBody>
      </p:sp>
      <p:sp>
        <p:nvSpPr>
          <p:cNvPr id="15" name="Content Placeholder 14">
            <a:extLst>
              <a:ext uri="{FF2B5EF4-FFF2-40B4-BE49-F238E27FC236}">
                <a16:creationId xmlns:a16="http://schemas.microsoft.com/office/drawing/2014/main" id="{136DAC45-F705-14F7-F8BE-6CF2C0E0E00C}"/>
              </a:ext>
            </a:extLst>
          </p:cNvPr>
          <p:cNvSpPr>
            <a:spLocks noGrp="1"/>
          </p:cNvSpPr>
          <p:nvPr>
            <p:ph idx="1"/>
          </p:nvPr>
        </p:nvSpPr>
        <p:spPr>
          <a:xfrm>
            <a:off x="5486080" y="684921"/>
            <a:ext cx="5674107" cy="1951087"/>
          </a:xfrm>
          <a:noFill/>
        </p:spPr>
        <p:txBody>
          <a:bodyPr anchor="t">
            <a:normAutofit lnSpcReduction="10000"/>
          </a:bodyPr>
          <a:lstStyle/>
          <a:p>
            <a:r>
              <a:rPr lang="en-US" sz="1800">
                <a:solidFill>
                  <a:schemeClr val="bg1"/>
                </a:solidFill>
                <a:cs typeface="Calibri"/>
              </a:rPr>
              <a:t>Dev/Ops</a:t>
            </a:r>
          </a:p>
          <a:p>
            <a:r>
              <a:rPr lang="en-US" sz="1800">
                <a:solidFill>
                  <a:schemeClr val="bg1"/>
                </a:solidFill>
                <a:cs typeface="Calibri"/>
              </a:rPr>
              <a:t>Stateful and Stateless Workloads</a:t>
            </a:r>
          </a:p>
          <a:p>
            <a:r>
              <a:rPr lang="en-US" sz="1800">
                <a:solidFill>
                  <a:schemeClr val="bg1"/>
                </a:solidFill>
                <a:cs typeface="Calibri"/>
              </a:rPr>
              <a:t>Containerized workloads</a:t>
            </a:r>
          </a:p>
          <a:p>
            <a:r>
              <a:rPr lang="en-US" sz="1800">
                <a:solidFill>
                  <a:schemeClr val="bg1"/>
                </a:solidFill>
                <a:cs typeface="Calibri"/>
              </a:rPr>
              <a:t>CI/CD</a:t>
            </a:r>
          </a:p>
          <a:p>
            <a:r>
              <a:rPr lang="en-US" sz="1800">
                <a:solidFill>
                  <a:schemeClr val="bg1"/>
                </a:solidFill>
                <a:cs typeface="Calibri"/>
              </a:rPr>
              <a:t>Microservices trade the simplicity of the application for the complexity of the system.</a:t>
            </a:r>
          </a:p>
        </p:txBody>
      </p:sp>
      <p:sp>
        <p:nvSpPr>
          <p:cNvPr id="30" name="Rectangle 29">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3" name="Straight Connector 32">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8" name="Rectangle 37">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41" name="Straight Connector 40">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4" name="Picture 4">
            <a:extLst>
              <a:ext uri="{FF2B5EF4-FFF2-40B4-BE49-F238E27FC236}">
                <a16:creationId xmlns:a16="http://schemas.microsoft.com/office/drawing/2014/main" id="{EBF6AB10-954A-4EA7-62AD-47126845C27C}"/>
              </a:ext>
            </a:extLst>
          </p:cNvPr>
          <p:cNvPicPr>
            <a:picLocks noChangeAspect="1"/>
          </p:cNvPicPr>
          <p:nvPr/>
        </p:nvPicPr>
        <p:blipFill rotWithShape="1">
          <a:blip r:embed="rId2"/>
          <a:srcRect l="929" r="7547" b="-2"/>
          <a:stretch/>
        </p:blipFill>
        <p:spPr>
          <a:xfrm>
            <a:off x="629638" y="2708781"/>
            <a:ext cx="10848063" cy="3496632"/>
          </a:xfrm>
          <a:prstGeom prst="rect">
            <a:avLst/>
          </a:prstGeom>
        </p:spPr>
      </p:pic>
      <p:grpSp>
        <p:nvGrpSpPr>
          <p:cNvPr id="46" name="Group 45">
            <a:extLst>
              <a:ext uri="{FF2B5EF4-FFF2-40B4-BE49-F238E27FC236}">
                <a16:creationId xmlns:a16="http://schemas.microsoft.com/office/drawing/2014/main" id="{AF19A774-30A5-488B-9BAF-629C644029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74192" y="2852760"/>
            <a:ext cx="304800" cy="429768"/>
            <a:chOff x="215328" y="-46937"/>
            <a:chExt cx="304800" cy="2773841"/>
          </a:xfrm>
        </p:grpSpPr>
        <p:cxnSp>
          <p:nvCxnSpPr>
            <p:cNvPr id="47" name="Straight Connector 46">
              <a:extLst>
                <a:ext uri="{FF2B5EF4-FFF2-40B4-BE49-F238E27FC236}">
                  <a16:creationId xmlns:a16="http://schemas.microsoft.com/office/drawing/2014/main" id="{291EBF88-5B98-4258-A542-14C3AF2E52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FBC2D58-9E3C-490D-BD7A-61EF07EA79E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6CF1BB4-1C1D-4EDE-BA26-0243FCF83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0C83729-E02F-4512-AFE7-F4792228BD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4019293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KEA Theme">
  <a:themeElements>
    <a:clrScheme name="Custom 2">
      <a:dk1>
        <a:srgbClr val="000000"/>
      </a:dk1>
      <a:lt1>
        <a:srgbClr val="FFFFFF"/>
      </a:lt1>
      <a:dk2>
        <a:srgbClr val="585958"/>
      </a:dk2>
      <a:lt2>
        <a:srgbClr val="E3E4E2"/>
      </a:lt2>
      <a:accent1>
        <a:srgbClr val="005A9B"/>
      </a:accent1>
      <a:accent2>
        <a:srgbClr val="FFE512"/>
      </a:accent2>
      <a:accent3>
        <a:srgbClr val="DA3D2A"/>
      </a:accent3>
      <a:accent4>
        <a:srgbClr val="84BE41"/>
      </a:accent4>
      <a:accent5>
        <a:srgbClr val="BFC0BE"/>
      </a:accent5>
      <a:accent6>
        <a:srgbClr val="898A89"/>
      </a:accent6>
      <a:hlink>
        <a:srgbClr val="005B9C"/>
      </a:hlink>
      <a:folHlink>
        <a:srgbClr val="002F54"/>
      </a:folHlink>
    </a:clrScheme>
    <a:fontScheme name="IKEA">
      <a:majorFont>
        <a:latin typeface="Noto IKEA Latin"/>
        <a:ea typeface=""/>
        <a:cs typeface=""/>
      </a:majorFont>
      <a:minorFont>
        <a:latin typeface="Noto IKEA Lati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6BA5D384-6AAF-4F7D-A250-C2F36D0DE13D}" vid="{65E6B68F-3E73-43B5-B50E-587480DF73E1}"/>
    </a:ext>
  </a:extLst>
</a:theme>
</file>

<file path=ppt/theme/theme3.xml><?xml version="1.0" encoding="utf-8"?>
<a:theme xmlns:a="http://schemas.openxmlformats.org/drawingml/2006/main" name="Supervisory Board">
  <a:themeElements>
    <a:clrScheme name="Omni">
      <a:dk1>
        <a:srgbClr val="111111"/>
      </a:dk1>
      <a:lt1>
        <a:srgbClr val="FFFFFF"/>
      </a:lt1>
      <a:dk2>
        <a:srgbClr val="8ED2B1"/>
      </a:dk2>
      <a:lt2>
        <a:srgbClr val="FA9CBD"/>
      </a:lt2>
      <a:accent1>
        <a:srgbClr val="FFD330"/>
      </a:accent1>
      <a:accent2>
        <a:srgbClr val="2478BA"/>
      </a:accent2>
      <a:accent3>
        <a:srgbClr val="2B8041"/>
      </a:accent3>
      <a:accent4>
        <a:srgbClr val="6A53A1"/>
      </a:accent4>
      <a:accent5>
        <a:srgbClr val="FC5B2A"/>
      </a:accent5>
      <a:accent6>
        <a:srgbClr val="E8ECE4"/>
      </a:accent6>
      <a:hlink>
        <a:srgbClr val="2478BA"/>
      </a:hlink>
      <a:folHlink>
        <a:srgbClr val="919191"/>
      </a:folHlink>
    </a:clrScheme>
    <a:fontScheme name="Custom 1">
      <a:majorFont>
        <a:latin typeface="Noto IKEA Latin"/>
        <a:ea typeface=""/>
        <a:cs typeface=""/>
      </a:majorFont>
      <a:minorFont>
        <a:latin typeface="Noto IKEA Lati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KEA_Omni_ppt" id="{2E50A8B6-DEC0-254A-8CD8-666A35F1D320}" vid="{D6E4CDA3-80E3-B84E-B05C-9DE991C06C3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73</Slides>
  <Notes>1</Notes>
  <HiddenSlides>0</HiddenSlides>
  <ScaleCrop>false</ScaleCrop>
  <HeadingPairs>
    <vt:vector size="4" baseType="variant">
      <vt:variant>
        <vt:lpstr>Theme</vt:lpstr>
      </vt:variant>
      <vt:variant>
        <vt:i4>3</vt:i4>
      </vt:variant>
      <vt:variant>
        <vt:lpstr>Slide Titles</vt:lpstr>
      </vt:variant>
      <vt:variant>
        <vt:i4>73</vt:i4>
      </vt:variant>
    </vt:vector>
  </HeadingPairs>
  <TitlesOfParts>
    <vt:vector size="76" baseType="lpstr">
      <vt:lpstr>office theme</vt:lpstr>
      <vt:lpstr>IKEA Theme</vt:lpstr>
      <vt:lpstr>Supervisory Board</vt:lpstr>
      <vt:lpstr>O11y vs Monitoring</vt:lpstr>
      <vt:lpstr>Who am I?</vt:lpstr>
      <vt:lpstr>What I do</vt:lpstr>
      <vt:lpstr>What are we even talking about?</vt:lpstr>
      <vt:lpstr>Control Theory</vt:lpstr>
      <vt:lpstr>O11y in the IT systems context</vt:lpstr>
      <vt:lpstr>It all begins with logs..</vt:lpstr>
      <vt:lpstr>The pitfalls of printf()</vt:lpstr>
      <vt:lpstr>Observability in the age of Microservices</vt:lpstr>
      <vt:lpstr>Making logs great again:</vt:lpstr>
      <vt:lpstr>PowerPoint Presentation</vt:lpstr>
      <vt:lpstr>Metrics</vt:lpstr>
      <vt:lpstr>PowerPoint Presentation</vt:lpstr>
      <vt:lpstr>PowerPoint Presentation</vt:lpstr>
      <vt:lpstr>Traces</vt:lpstr>
      <vt:lpstr>PowerPoint Presentation</vt:lpstr>
      <vt:lpstr>PowerPoint Presentation</vt:lpstr>
      <vt:lpstr>PowerPoint Presentation</vt:lpstr>
      <vt:lpstr>"We're just going to turn the logs off..."</vt:lpstr>
      <vt:lpstr>PowerPoint Presentation</vt:lpstr>
      <vt:lpstr>Tracing for CI/CD Pipelines</vt:lpstr>
      <vt:lpstr>PowerPoint Presentation</vt:lpstr>
      <vt:lpstr>Using traces to map services</vt:lpstr>
      <vt:lpstr>Correlating Signals</vt:lpstr>
      <vt:lpstr>Putting it all together.</vt:lpstr>
      <vt:lpstr>TEMPLE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OpenTelemetry  Collector  Export Protocols</vt:lpstr>
      <vt:lpstr>PowerPoint Presentation</vt:lpstr>
      <vt:lpstr>PowerPoint Presentation</vt:lpstr>
      <vt:lpstr>How do we differentiate between Monitoring and Observability?</vt:lpstr>
      <vt:lpstr>I will admit to listening to way too much O11ycast.</vt:lpstr>
      <vt:lpstr>Observability is not the tooling.</vt:lpstr>
      <vt:lpstr>Observability costs money</vt:lpstr>
      <vt:lpstr>Observability gives value</vt:lpstr>
      <vt:lpstr>Observability costs money</vt:lpstr>
      <vt:lpstr>Common Challenges in Observability</vt:lpstr>
      <vt:lpstr>Site Reliability Engineering</vt:lpstr>
      <vt:lpstr>Service Level Agreements Service Level Objectives Service Level Indicators</vt:lpstr>
      <vt:lpstr>PowerPoint Presentation</vt:lpstr>
      <vt:lpstr>Metrics: A refresher course in one slide</vt:lpstr>
      <vt:lpstr>PowerPoint Presentation</vt:lpstr>
      <vt:lpstr>Where do I start?</vt:lpstr>
      <vt:lpstr>Simplified SLIs</vt:lpstr>
      <vt:lpstr>Request based SLIs</vt:lpstr>
      <vt:lpstr>Windows-based SLIs</vt:lpstr>
      <vt:lpstr>What makes a good SLI?</vt:lpstr>
      <vt:lpstr>PowerPoint Presentation</vt:lpstr>
      <vt:lpstr>Burn Rate</vt:lpstr>
      <vt:lpstr>It all comes down to time.</vt:lpstr>
      <vt:lpstr>Availability and the mythical nine nines</vt:lpstr>
      <vt:lpstr>Appropriate Reliability</vt:lpstr>
      <vt:lpstr>Service Level Agreements</vt:lpstr>
      <vt:lpstr>PowerPoint Presentation</vt:lpstr>
      <vt:lpstr>SLOs for Engineers</vt:lpstr>
      <vt:lpstr>SLOs for Product Owners</vt:lpstr>
      <vt:lpstr>SLOs for Engineering Managers</vt:lpstr>
      <vt:lpstr>SLOs in the wild</vt:lpstr>
      <vt:lpstr>But my service is feature driven...</vt:lpstr>
      <vt:lpstr>Is it good enough?</vt:lpstr>
      <vt:lpstr>Comparing SLOs to ITSI</vt:lpstr>
      <vt:lpstr>Philosophical Differences</vt:lpstr>
      <vt:lpstr>Design Differences</vt:lpstr>
      <vt:lpstr>Thoughts?</vt:lpstr>
      <vt:lpstr>PowerPoint Presentation</vt:lpstr>
      <vt:lpstr>Find out more here:</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6</cp:revision>
  <dcterms:created xsi:type="dcterms:W3CDTF">2013-07-15T20:26:40Z</dcterms:created>
  <dcterms:modified xsi:type="dcterms:W3CDTF">2023-03-08T09:40:27Z</dcterms:modified>
</cp:coreProperties>
</file>